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4"/>
    <p:sldMasterId id="2147484672" r:id="rId5"/>
  </p:sldMasterIdLst>
  <p:notesMasterIdLst>
    <p:notesMasterId r:id="rId28"/>
  </p:notesMasterIdLst>
  <p:handoutMasterIdLst>
    <p:handoutMasterId r:id="rId29"/>
  </p:handoutMasterIdLst>
  <p:sldIdLst>
    <p:sldId id="834" r:id="rId6"/>
    <p:sldId id="824" r:id="rId7"/>
    <p:sldId id="4407" r:id="rId8"/>
    <p:sldId id="4408" r:id="rId9"/>
    <p:sldId id="4409" r:id="rId10"/>
    <p:sldId id="4410" r:id="rId11"/>
    <p:sldId id="4411" r:id="rId12"/>
    <p:sldId id="4412" r:id="rId13"/>
    <p:sldId id="4413" r:id="rId14"/>
    <p:sldId id="4415" r:id="rId15"/>
    <p:sldId id="4416" r:id="rId16"/>
    <p:sldId id="4417" r:id="rId17"/>
    <p:sldId id="4414" r:id="rId18"/>
    <p:sldId id="4418" r:id="rId19"/>
    <p:sldId id="4419" r:id="rId20"/>
    <p:sldId id="4420" r:id="rId21"/>
    <p:sldId id="4421" r:id="rId22"/>
    <p:sldId id="4422" r:id="rId23"/>
    <p:sldId id="4423" r:id="rId24"/>
    <p:sldId id="4424" r:id="rId25"/>
    <p:sldId id="4425" r:id="rId26"/>
    <p:sldId id="440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9FCC3B"/>
          </p15:clr>
        </p15:guide>
        <p15:guide id="2" pos="3840" userDrawn="1">
          <p15:clr>
            <a:srgbClr val="9FCC3B"/>
          </p15:clr>
        </p15:guide>
        <p15:guide id="3" pos="347" userDrawn="1">
          <p15:clr>
            <a:srgbClr val="9FCC3B"/>
          </p15:clr>
        </p15:guide>
        <p15:guide id="4" pos="846" userDrawn="1">
          <p15:clr>
            <a:srgbClr val="F26B43"/>
          </p15:clr>
        </p15:guide>
        <p15:guide id="5" pos="937" userDrawn="1">
          <p15:clr>
            <a:srgbClr val="F26B43"/>
          </p15:clr>
        </p15:guide>
        <p15:guide id="6" pos="1436" userDrawn="1">
          <p15:clr>
            <a:srgbClr val="F26B43"/>
          </p15:clr>
        </p15:guide>
        <p15:guide id="7" pos="1527" userDrawn="1">
          <p15:clr>
            <a:srgbClr val="F26B43"/>
          </p15:clr>
        </p15:guide>
        <p15:guide id="8" pos="2026" userDrawn="1">
          <p15:clr>
            <a:srgbClr val="F26B43"/>
          </p15:clr>
        </p15:guide>
        <p15:guide id="9" pos="2112" userDrawn="1">
          <p15:clr>
            <a:srgbClr val="F26B43"/>
          </p15:clr>
        </p15:guide>
        <p15:guide id="10" pos="2615" userDrawn="1">
          <p15:clr>
            <a:srgbClr val="F26B43"/>
          </p15:clr>
        </p15:guide>
        <p15:guide id="11" pos="2706" userDrawn="1">
          <p15:clr>
            <a:srgbClr val="F26B43"/>
          </p15:clr>
        </p15:guide>
        <p15:guide id="12" pos="3205" userDrawn="1">
          <p15:clr>
            <a:srgbClr val="F26B43"/>
          </p15:clr>
        </p15:guide>
        <p15:guide id="13" pos="3296" userDrawn="1">
          <p15:clr>
            <a:srgbClr val="F26B43"/>
          </p15:clr>
        </p15:guide>
        <p15:guide id="14" pos="3795" userDrawn="1">
          <p15:clr>
            <a:srgbClr val="F26B43"/>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41" orient="horz" pos="4201" userDrawn="1">
          <p15:clr>
            <a:srgbClr val="9FCC3B"/>
          </p15:clr>
        </p15:guide>
        <p15:guide id="56" orient="horz" pos="119" userDrawn="1">
          <p15:clr>
            <a:srgbClr val="9FCC3B"/>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7F2923-1FEF-3172-625E-5B546E1A476A}" name="Kate Walker" initials="KW" userId="S::kate@futurepresent.agency::25eb6372-8fe7-47d8-b66d-2d1f314a12df" providerId="AD"/>
  <p188:author id="{F1BA4F44-7A31-6648-D788-C3EDA2BAFA0C}" name="Jo Donnelly" initials="JD" userId="S::jo.donnelly@clarivate.com::03808bbd-17e3-4c7b-aaaf-885eee687660" providerId="AD"/>
  <p188:author id="{F8276B91-F105-E96A-8401-3CCFEE919819}" name="Rob Mayfield" initials="RM" userId="S::rob.m@futurepresent.agency::7d2e40a3-64fe-4ed7-8632-ff280d8c45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AB03"/>
    <a:srgbClr val="319AF0"/>
    <a:srgbClr val="FAF5FF"/>
    <a:srgbClr val="18A381"/>
    <a:srgbClr val="003F51"/>
    <a:srgbClr val="00DFCB"/>
    <a:srgbClr val="ED5564"/>
    <a:srgbClr val="F2F2F2"/>
    <a:srgbClr val="DFE1E2"/>
    <a:srgbClr val="BAB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61ACB-500D-46A4-B358-044C0E5D68FB}" v="41" dt="2025-10-10T18:15:57.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673" autoAdjust="0"/>
    <p:restoredTop sz="93447" autoAdjust="0"/>
  </p:normalViewPr>
  <p:slideViewPr>
    <p:cSldViewPr snapToGrid="0">
      <p:cViewPr varScale="1">
        <p:scale>
          <a:sx n="59" d="100"/>
          <a:sy n="59" d="100"/>
        </p:scale>
        <p:origin x="324" y="52"/>
      </p:cViewPr>
      <p:guideLst>
        <p:guide orient="horz" pos="2160"/>
        <p:guide pos="3840"/>
        <p:guide pos="347"/>
        <p:guide pos="846"/>
        <p:guide pos="937"/>
        <p:guide pos="1436"/>
        <p:guide pos="1527"/>
        <p:guide pos="2026"/>
        <p:guide pos="2112"/>
        <p:guide pos="2615"/>
        <p:guide pos="2706"/>
        <p:guide pos="3205"/>
        <p:guide pos="3296"/>
        <p:guide pos="3795"/>
        <p:guide pos="3885"/>
        <p:guide pos="4384"/>
        <p:guide pos="4475"/>
        <p:guide pos="4974"/>
        <p:guide pos="5065"/>
        <p:guide pos="5564"/>
        <p:guide pos="5654"/>
        <p:guide pos="6153"/>
        <p:guide pos="6244"/>
        <p:guide pos="6743"/>
        <p:guide pos="6834"/>
        <p:guide pos="7333"/>
        <p:guide orient="horz" pos="4201"/>
        <p:guide orient="horz" pos="119"/>
      </p:guideLst>
    </p:cSldViewPr>
  </p:slideViewPr>
  <p:outlineViewPr>
    <p:cViewPr>
      <p:scale>
        <a:sx n="33" d="100"/>
        <a:sy n="33" d="100"/>
      </p:scale>
      <p:origin x="0" y="-113952"/>
    </p:cViewPr>
  </p:outlineViewPr>
  <p:notesTextViewPr>
    <p:cViewPr>
      <p:scale>
        <a:sx n="3" d="2"/>
        <a:sy n="3" d="2"/>
      </p:scale>
      <p:origin x="0" y="0"/>
    </p:cViewPr>
  </p:notesTextViewPr>
  <p:sorterViewPr>
    <p:cViewPr>
      <p:scale>
        <a:sx n="80" d="100"/>
        <a:sy n="80" d="100"/>
      </p:scale>
      <p:origin x="0" y="0"/>
    </p:cViewPr>
  </p:sorterViewPr>
  <p:notesViewPr>
    <p:cSldViewPr snapToGrid="0">
      <p:cViewPr varScale="1">
        <p:scale>
          <a:sx n="79" d="100"/>
          <a:sy n="79" d="100"/>
        </p:scale>
        <p:origin x="283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hehan" userId="08a9fb75-bfa9-4619-a08a-5a0f62c1c55f" providerId="ADAL" clId="{1C561ACB-500D-46A4-B358-044C0E5D68FB}"/>
    <pc:docChg chg="undo redo custSel addSld delSld modSld sldOrd">
      <pc:chgData name="Kevin Shehan" userId="08a9fb75-bfa9-4619-a08a-5a0f62c1c55f" providerId="ADAL" clId="{1C561ACB-500D-46A4-B358-044C0E5D68FB}" dt="2025-10-10T18:38:27.073" v="3570" actId="1076"/>
      <pc:docMkLst>
        <pc:docMk/>
      </pc:docMkLst>
      <pc:sldChg chg="addSp delSp modSp del mod">
        <pc:chgData name="Kevin Shehan" userId="08a9fb75-bfa9-4619-a08a-5a0f62c1c55f" providerId="ADAL" clId="{1C561ACB-500D-46A4-B358-044C0E5D68FB}" dt="2025-10-09T20:03:16.975" v="66" actId="47"/>
        <pc:sldMkLst>
          <pc:docMk/>
          <pc:sldMk cId="1745681045" sldId="397"/>
        </pc:sldMkLst>
        <pc:spChg chg="add mod">
          <ac:chgData name="Kevin Shehan" userId="08a9fb75-bfa9-4619-a08a-5a0f62c1c55f" providerId="ADAL" clId="{1C561ACB-500D-46A4-B358-044C0E5D68FB}" dt="2025-10-09T20:01:27.361" v="56" actId="21"/>
          <ac:spMkLst>
            <pc:docMk/>
            <pc:sldMk cId="1745681045" sldId="397"/>
            <ac:spMk id="3" creationId="{06E25E03-4AE1-AD7E-7756-D6EA7F25FCB0}"/>
          </ac:spMkLst>
        </pc:spChg>
        <pc:spChg chg="del">
          <ac:chgData name="Kevin Shehan" userId="08a9fb75-bfa9-4619-a08a-5a0f62c1c55f" providerId="ADAL" clId="{1C561ACB-500D-46A4-B358-044C0E5D68FB}" dt="2025-10-09T20:01:27.361" v="56" actId="21"/>
          <ac:spMkLst>
            <pc:docMk/>
            <pc:sldMk cId="1745681045" sldId="397"/>
            <ac:spMk id="11" creationId="{1ACE3884-5DD3-4F86-13C6-FF34F1D35C8C}"/>
          </ac:spMkLst>
        </pc:spChg>
      </pc:sldChg>
      <pc:sldChg chg="del">
        <pc:chgData name="Kevin Shehan" userId="08a9fb75-bfa9-4619-a08a-5a0f62c1c55f" providerId="ADAL" clId="{1C561ACB-500D-46A4-B358-044C0E5D68FB}" dt="2025-10-09T19:59:20.301" v="21" actId="2696"/>
        <pc:sldMkLst>
          <pc:docMk/>
          <pc:sldMk cId="1637256743" sldId="657"/>
        </pc:sldMkLst>
      </pc:sldChg>
      <pc:sldChg chg="addSp delSp modSp add del mod">
        <pc:chgData name="Kevin Shehan" userId="08a9fb75-bfa9-4619-a08a-5a0f62c1c55f" providerId="ADAL" clId="{1C561ACB-500D-46A4-B358-044C0E5D68FB}" dt="2025-10-09T20:01:55.551" v="65" actId="20577"/>
        <pc:sldMkLst>
          <pc:docMk/>
          <pc:sldMk cId="4258539784" sldId="824"/>
        </pc:sldMkLst>
        <pc:spChg chg="del mod">
          <ac:chgData name="Kevin Shehan" userId="08a9fb75-bfa9-4619-a08a-5a0f62c1c55f" providerId="ADAL" clId="{1C561ACB-500D-46A4-B358-044C0E5D68FB}" dt="2025-10-09T20:00:56.961" v="30" actId="478"/>
          <ac:spMkLst>
            <pc:docMk/>
            <pc:sldMk cId="4258539784" sldId="824"/>
            <ac:spMk id="3" creationId="{E4C0EFDE-ACD2-FDC4-12CE-5D6C14BCA097}"/>
          </ac:spMkLst>
        </pc:spChg>
        <pc:spChg chg="add del mod">
          <ac:chgData name="Kevin Shehan" userId="08a9fb75-bfa9-4619-a08a-5a0f62c1c55f" providerId="ADAL" clId="{1C561ACB-500D-46A4-B358-044C0E5D68FB}" dt="2025-10-09T20:01:17.824" v="53" actId="478"/>
          <ac:spMkLst>
            <pc:docMk/>
            <pc:sldMk cId="4258539784" sldId="824"/>
            <ac:spMk id="11" creationId="{B224CF29-DF96-8C6E-CBC2-B6924A000F4E}"/>
          </ac:spMkLst>
        </pc:spChg>
        <pc:spChg chg="mod">
          <ac:chgData name="Kevin Shehan" userId="08a9fb75-bfa9-4619-a08a-5a0f62c1c55f" providerId="ADAL" clId="{1C561ACB-500D-46A4-B358-044C0E5D68FB}" dt="2025-10-09T20:01:13.474" v="51" actId="20577"/>
          <ac:spMkLst>
            <pc:docMk/>
            <pc:sldMk cId="4258539784" sldId="824"/>
            <ac:spMk id="13" creationId="{9DE0808B-2B5A-5F52-A884-61618600AA54}"/>
          </ac:spMkLst>
        </pc:spChg>
        <pc:spChg chg="del">
          <ac:chgData name="Kevin Shehan" userId="08a9fb75-bfa9-4619-a08a-5a0f62c1c55f" providerId="ADAL" clId="{1C561ACB-500D-46A4-B358-044C0E5D68FB}" dt="2025-10-09T20:01:16.678" v="52" actId="478"/>
          <ac:spMkLst>
            <pc:docMk/>
            <pc:sldMk cId="4258539784" sldId="824"/>
            <ac:spMk id="14" creationId="{786F9F91-BCA1-DDF8-2781-985DB6A31884}"/>
          </ac:spMkLst>
        </pc:spChg>
        <pc:spChg chg="del mod">
          <ac:chgData name="Kevin Shehan" userId="08a9fb75-bfa9-4619-a08a-5a0f62c1c55f" providerId="ADAL" clId="{1C561ACB-500D-46A4-B358-044C0E5D68FB}" dt="2025-10-09T20:01:31.446" v="58"/>
          <ac:spMkLst>
            <pc:docMk/>
            <pc:sldMk cId="4258539784" sldId="824"/>
            <ac:spMk id="15" creationId="{5A424977-2C9E-24FC-0336-8A0DD7AA3067}"/>
          </ac:spMkLst>
        </pc:spChg>
        <pc:spChg chg="del">
          <ac:chgData name="Kevin Shehan" userId="08a9fb75-bfa9-4619-a08a-5a0f62c1c55f" providerId="ADAL" clId="{1C561ACB-500D-46A4-B358-044C0E5D68FB}" dt="2025-10-09T20:01:20.267" v="54" actId="478"/>
          <ac:spMkLst>
            <pc:docMk/>
            <pc:sldMk cId="4258539784" sldId="824"/>
            <ac:spMk id="16" creationId="{8736B39F-88B0-FB1F-3F4B-A7EE192208E0}"/>
          </ac:spMkLst>
        </pc:spChg>
        <pc:spChg chg="add del mod">
          <ac:chgData name="Kevin Shehan" userId="08a9fb75-bfa9-4619-a08a-5a0f62c1c55f" providerId="ADAL" clId="{1C561ACB-500D-46A4-B358-044C0E5D68FB}" dt="2025-10-09T20:01:21.733" v="55" actId="478"/>
          <ac:spMkLst>
            <pc:docMk/>
            <pc:sldMk cId="4258539784" sldId="824"/>
            <ac:spMk id="17" creationId="{54649067-6969-89CC-0ED1-DAB6ECE1FF6E}"/>
          </ac:spMkLst>
        </pc:spChg>
        <pc:spChg chg="add mod">
          <ac:chgData name="Kevin Shehan" userId="08a9fb75-bfa9-4619-a08a-5a0f62c1c55f" providerId="ADAL" clId="{1C561ACB-500D-46A4-B358-044C0E5D68FB}" dt="2025-10-09T20:01:55.551" v="65" actId="20577"/>
          <ac:spMkLst>
            <pc:docMk/>
            <pc:sldMk cId="4258539784" sldId="824"/>
            <ac:spMk id="18" creationId="{1ACE3884-5DD3-4F86-13C6-FF34F1D35C8C}"/>
          </ac:spMkLst>
        </pc:spChg>
        <pc:grpChg chg="add del">
          <ac:chgData name="Kevin Shehan" userId="08a9fb75-bfa9-4619-a08a-5a0f62c1c55f" providerId="ADAL" clId="{1C561ACB-500D-46A4-B358-044C0E5D68FB}" dt="2025-10-09T20:00:58.072" v="31" actId="478"/>
          <ac:grpSpMkLst>
            <pc:docMk/>
            <pc:sldMk cId="4258539784" sldId="824"/>
            <ac:grpSpMk id="2" creationId="{38C390AC-8CFF-D31C-E988-F5E9ADF606AF}"/>
          </ac:grpSpMkLst>
        </pc:grpChg>
      </pc:sldChg>
      <pc:sldChg chg="modSp add mod">
        <pc:chgData name="Kevin Shehan" userId="08a9fb75-bfa9-4619-a08a-5a0f62c1c55f" providerId="ADAL" clId="{1C561ACB-500D-46A4-B358-044C0E5D68FB}" dt="2025-10-09T19:59:16.312" v="20" actId="20577"/>
        <pc:sldMkLst>
          <pc:docMk/>
          <pc:sldMk cId="1575880147" sldId="834"/>
        </pc:sldMkLst>
        <pc:spChg chg="mod">
          <ac:chgData name="Kevin Shehan" userId="08a9fb75-bfa9-4619-a08a-5a0f62c1c55f" providerId="ADAL" clId="{1C561ACB-500D-46A4-B358-044C0E5D68FB}" dt="2025-10-09T19:59:16.312" v="20" actId="20577"/>
          <ac:spMkLst>
            <pc:docMk/>
            <pc:sldMk cId="1575880147" sldId="834"/>
            <ac:spMk id="11" creationId="{19A4FF03-FCB4-74A0-4F2D-0EA9929DDDA1}"/>
          </ac:spMkLst>
        </pc:spChg>
      </pc:sldChg>
      <pc:sldChg chg="del">
        <pc:chgData name="Kevin Shehan" userId="08a9fb75-bfa9-4619-a08a-5a0f62c1c55f" providerId="ADAL" clId="{1C561ACB-500D-46A4-B358-044C0E5D68FB}" dt="2025-10-09T19:59:39.123" v="23" actId="2696"/>
        <pc:sldMkLst>
          <pc:docMk/>
          <pc:sldMk cId="2432623637" sldId="4330"/>
        </pc:sldMkLst>
      </pc:sldChg>
      <pc:sldChg chg="addSp delSp modSp del mod">
        <pc:chgData name="Kevin Shehan" userId="08a9fb75-bfa9-4619-a08a-5a0f62c1c55f" providerId="ADAL" clId="{1C561ACB-500D-46A4-B358-044C0E5D68FB}" dt="2025-10-09T20:05:01.550" v="97" actId="47"/>
        <pc:sldMkLst>
          <pc:docMk/>
          <pc:sldMk cId="4238970223" sldId="4331"/>
        </pc:sldMkLst>
        <pc:spChg chg="add mod">
          <ac:chgData name="Kevin Shehan" userId="08a9fb75-bfa9-4619-a08a-5a0f62c1c55f" providerId="ADAL" clId="{1C561ACB-500D-46A4-B358-044C0E5D68FB}" dt="2025-10-09T20:04:02.378" v="78" actId="21"/>
          <ac:spMkLst>
            <pc:docMk/>
            <pc:sldMk cId="4238970223" sldId="4331"/>
            <ac:spMk id="3" creationId="{1D3DDDBB-741F-974A-3008-8C094BBC6DDE}"/>
          </ac:spMkLst>
        </pc:spChg>
        <pc:spChg chg="del">
          <ac:chgData name="Kevin Shehan" userId="08a9fb75-bfa9-4619-a08a-5a0f62c1c55f" providerId="ADAL" clId="{1C561ACB-500D-46A4-B358-044C0E5D68FB}" dt="2025-10-09T20:04:02.378" v="78" actId="21"/>
          <ac:spMkLst>
            <pc:docMk/>
            <pc:sldMk cId="4238970223" sldId="4331"/>
            <ac:spMk id="11" creationId="{1ACE3884-5DD3-4F86-13C6-FF34F1D35C8C}"/>
          </ac:spMkLst>
        </pc:spChg>
      </pc:sldChg>
      <pc:sldChg chg="addSp delSp modSp del mod">
        <pc:chgData name="Kevin Shehan" userId="08a9fb75-bfa9-4619-a08a-5a0f62c1c55f" providerId="ADAL" clId="{1C561ACB-500D-46A4-B358-044C0E5D68FB}" dt="2025-10-09T20:06:37.465" v="132" actId="47"/>
        <pc:sldMkLst>
          <pc:docMk/>
          <pc:sldMk cId="95224494" sldId="4332"/>
        </pc:sldMkLst>
        <pc:spChg chg="add del mod">
          <ac:chgData name="Kevin Shehan" userId="08a9fb75-bfa9-4619-a08a-5a0f62c1c55f" providerId="ADAL" clId="{1C561ACB-500D-46A4-B358-044C0E5D68FB}" dt="2025-10-09T20:05:30.882" v="112" actId="21"/>
          <ac:spMkLst>
            <pc:docMk/>
            <pc:sldMk cId="95224494" sldId="4332"/>
            <ac:spMk id="3" creationId="{2BD89BEB-0776-2A34-31AE-B850A65B9237}"/>
          </ac:spMkLst>
        </pc:spChg>
        <pc:spChg chg="add del mod">
          <ac:chgData name="Kevin Shehan" userId="08a9fb75-bfa9-4619-a08a-5a0f62c1c55f" providerId="ADAL" clId="{1C561ACB-500D-46A4-B358-044C0E5D68FB}" dt="2025-10-09T20:05:36.252" v="113" actId="21"/>
          <ac:spMkLst>
            <pc:docMk/>
            <pc:sldMk cId="95224494" sldId="4332"/>
            <ac:spMk id="11" creationId="{1ACE3884-5DD3-4F86-13C6-FF34F1D35C8C}"/>
          </ac:spMkLst>
        </pc:spChg>
      </pc:sldChg>
      <pc:sldChg chg="addSp delSp modSp del mod">
        <pc:chgData name="Kevin Shehan" userId="08a9fb75-bfa9-4619-a08a-5a0f62c1c55f" providerId="ADAL" clId="{1C561ACB-500D-46A4-B358-044C0E5D68FB}" dt="2025-10-09T20:06:54.176" v="138" actId="47"/>
        <pc:sldMkLst>
          <pc:docMk/>
          <pc:sldMk cId="2409557261" sldId="4333"/>
        </pc:sldMkLst>
        <pc:spChg chg="add mod">
          <ac:chgData name="Kevin Shehan" userId="08a9fb75-bfa9-4619-a08a-5a0f62c1c55f" providerId="ADAL" clId="{1C561ACB-500D-46A4-B358-044C0E5D68FB}" dt="2025-10-09T20:06:51.502" v="136" actId="21"/>
          <ac:spMkLst>
            <pc:docMk/>
            <pc:sldMk cId="2409557261" sldId="4333"/>
            <ac:spMk id="4" creationId="{5B1A45F6-384D-9247-8928-58E11F8CD82E}"/>
          </ac:spMkLst>
        </pc:spChg>
        <pc:spChg chg="del">
          <ac:chgData name="Kevin Shehan" userId="08a9fb75-bfa9-4619-a08a-5a0f62c1c55f" providerId="ADAL" clId="{1C561ACB-500D-46A4-B358-044C0E5D68FB}" dt="2025-10-09T20:06:51.502" v="136" actId="21"/>
          <ac:spMkLst>
            <pc:docMk/>
            <pc:sldMk cId="2409557261" sldId="4333"/>
            <ac:spMk id="11" creationId="{1ACE3884-5DD3-4F86-13C6-FF34F1D35C8C}"/>
          </ac:spMkLst>
        </pc:spChg>
        <pc:picChg chg="del">
          <ac:chgData name="Kevin Shehan" userId="08a9fb75-bfa9-4619-a08a-5a0f62c1c55f" providerId="ADAL" clId="{1C561ACB-500D-46A4-B358-044C0E5D68FB}" dt="2025-10-09T20:06:51.502" v="136" actId="21"/>
          <ac:picMkLst>
            <pc:docMk/>
            <pc:sldMk cId="2409557261" sldId="4333"/>
            <ac:picMk id="2" creationId="{DCF920EF-B6B2-A53C-6148-CC2E6DFE21C2}"/>
          </ac:picMkLst>
        </pc:picChg>
      </pc:sldChg>
      <pc:sldChg chg="addSp delSp modSp del mod">
        <pc:chgData name="Kevin Shehan" userId="08a9fb75-bfa9-4619-a08a-5a0f62c1c55f" providerId="ADAL" clId="{1C561ACB-500D-46A4-B358-044C0E5D68FB}" dt="2025-10-09T20:50:05.004" v="697" actId="47"/>
        <pc:sldMkLst>
          <pc:docMk/>
          <pc:sldMk cId="2039914578" sldId="4334"/>
        </pc:sldMkLst>
        <pc:spChg chg="add mod">
          <ac:chgData name="Kevin Shehan" userId="08a9fb75-bfa9-4619-a08a-5a0f62c1c55f" providerId="ADAL" clId="{1C561ACB-500D-46A4-B358-044C0E5D68FB}" dt="2025-10-09T20:46:35.794" v="462" actId="21"/>
          <ac:spMkLst>
            <pc:docMk/>
            <pc:sldMk cId="2039914578" sldId="4334"/>
            <ac:spMk id="6" creationId="{EC5E2E70-D089-1E52-4469-DB2DE169C602}"/>
          </ac:spMkLst>
        </pc:spChg>
        <pc:spChg chg="del mod">
          <ac:chgData name="Kevin Shehan" userId="08a9fb75-bfa9-4619-a08a-5a0f62c1c55f" providerId="ADAL" clId="{1C561ACB-500D-46A4-B358-044C0E5D68FB}" dt="2025-10-09T20:46:35.794" v="462" actId="21"/>
          <ac:spMkLst>
            <pc:docMk/>
            <pc:sldMk cId="2039914578" sldId="4334"/>
            <ac:spMk id="11" creationId="{1ACE3884-5DD3-4F86-13C6-FF34F1D35C8C}"/>
          </ac:spMkLst>
        </pc:spChg>
        <pc:picChg chg="add del mod">
          <ac:chgData name="Kevin Shehan" userId="08a9fb75-bfa9-4619-a08a-5a0f62c1c55f" providerId="ADAL" clId="{1C561ACB-500D-46A4-B358-044C0E5D68FB}" dt="2025-10-09T20:10:20.601" v="312" actId="478"/>
          <ac:picMkLst>
            <pc:docMk/>
            <pc:sldMk cId="2039914578" sldId="4334"/>
            <ac:picMk id="2" creationId="{5A66FE0F-6C85-350E-CD4E-8013E10FDE99}"/>
          </ac:picMkLst>
        </pc:picChg>
        <pc:picChg chg="add del mod">
          <ac:chgData name="Kevin Shehan" userId="08a9fb75-bfa9-4619-a08a-5a0f62c1c55f" providerId="ADAL" clId="{1C561ACB-500D-46A4-B358-044C0E5D68FB}" dt="2025-10-09T20:10:35.293" v="317" actId="21"/>
          <ac:picMkLst>
            <pc:docMk/>
            <pc:sldMk cId="2039914578" sldId="4334"/>
            <ac:picMk id="4" creationId="{7F9B57DD-E3FC-5819-D58C-C165ED50AF49}"/>
          </ac:picMkLst>
        </pc:picChg>
      </pc:sldChg>
      <pc:sldChg chg="addSp delSp modSp del mod">
        <pc:chgData name="Kevin Shehan" userId="08a9fb75-bfa9-4619-a08a-5a0f62c1c55f" providerId="ADAL" clId="{1C561ACB-500D-46A4-B358-044C0E5D68FB}" dt="2025-10-09T20:56:49.718" v="1058" actId="47"/>
        <pc:sldMkLst>
          <pc:docMk/>
          <pc:sldMk cId="1202620349" sldId="4335"/>
        </pc:sldMkLst>
        <pc:spChg chg="del">
          <ac:chgData name="Kevin Shehan" userId="08a9fb75-bfa9-4619-a08a-5a0f62c1c55f" providerId="ADAL" clId="{1C561ACB-500D-46A4-B358-044C0E5D68FB}" dt="2025-10-09T20:50:28.601" v="722" actId="21"/>
          <ac:spMkLst>
            <pc:docMk/>
            <pc:sldMk cId="1202620349" sldId="4335"/>
            <ac:spMk id="3" creationId="{4D61D5C4-E723-F111-CB27-7EB7425144E5}"/>
          </ac:spMkLst>
        </pc:spChg>
        <pc:spChg chg="add mod">
          <ac:chgData name="Kevin Shehan" userId="08a9fb75-bfa9-4619-a08a-5a0f62c1c55f" providerId="ADAL" clId="{1C561ACB-500D-46A4-B358-044C0E5D68FB}" dt="2025-10-09T20:50:28.601" v="722" actId="21"/>
          <ac:spMkLst>
            <pc:docMk/>
            <pc:sldMk cId="1202620349" sldId="4335"/>
            <ac:spMk id="6" creationId="{97647052-128B-805F-47BE-C381B78ABB00}"/>
          </ac:spMkLst>
        </pc:spChg>
        <pc:spChg chg="del">
          <ac:chgData name="Kevin Shehan" userId="08a9fb75-bfa9-4619-a08a-5a0f62c1c55f" providerId="ADAL" clId="{1C561ACB-500D-46A4-B358-044C0E5D68FB}" dt="2025-10-09T20:50:28.601" v="722" actId="21"/>
          <ac:spMkLst>
            <pc:docMk/>
            <pc:sldMk cId="1202620349" sldId="4335"/>
            <ac:spMk id="11" creationId="{1ACE3884-5DD3-4F86-13C6-FF34F1D35C8C}"/>
          </ac:spMkLst>
        </pc:spChg>
        <pc:picChg chg="del">
          <ac:chgData name="Kevin Shehan" userId="08a9fb75-bfa9-4619-a08a-5a0f62c1c55f" providerId="ADAL" clId="{1C561ACB-500D-46A4-B358-044C0E5D68FB}" dt="2025-10-09T20:50:28.601" v="722" actId="21"/>
          <ac:picMkLst>
            <pc:docMk/>
            <pc:sldMk cId="1202620349" sldId="4335"/>
            <ac:picMk id="2" creationId="{9EA7B733-82DE-54FB-8F9E-CD9AF0457F9E}"/>
          </ac:picMkLst>
        </pc:picChg>
        <pc:picChg chg="add mod">
          <ac:chgData name="Kevin Shehan" userId="08a9fb75-bfa9-4619-a08a-5a0f62c1c55f" providerId="ADAL" clId="{1C561ACB-500D-46A4-B358-044C0E5D68FB}" dt="2025-10-09T20:10:37.212" v="318"/>
          <ac:picMkLst>
            <pc:docMk/>
            <pc:sldMk cId="1202620349" sldId="4335"/>
            <ac:picMk id="4" creationId="{7F9B57DD-E3FC-5819-D58C-C165ED50AF49}"/>
          </ac:picMkLst>
        </pc:picChg>
      </pc:sldChg>
      <pc:sldChg chg="addSp delSp modSp del mod">
        <pc:chgData name="Kevin Shehan" userId="08a9fb75-bfa9-4619-a08a-5a0f62c1c55f" providerId="ADAL" clId="{1C561ACB-500D-46A4-B358-044C0E5D68FB}" dt="2025-10-09T20:58:45.980" v="1084" actId="47"/>
        <pc:sldMkLst>
          <pc:docMk/>
          <pc:sldMk cId="3451945660" sldId="4336"/>
        </pc:sldMkLst>
        <pc:spChg chg="add mod">
          <ac:chgData name="Kevin Shehan" userId="08a9fb75-bfa9-4619-a08a-5a0f62c1c55f" providerId="ADAL" clId="{1C561ACB-500D-46A4-B358-044C0E5D68FB}" dt="2025-10-09T20:57:20.814" v="1076" actId="21"/>
          <ac:spMkLst>
            <pc:docMk/>
            <pc:sldMk cId="3451945660" sldId="4336"/>
            <ac:spMk id="5" creationId="{C747A6CE-9910-520B-B07C-56DAE452ED6F}"/>
          </ac:spMkLst>
        </pc:spChg>
        <pc:spChg chg="del">
          <ac:chgData name="Kevin Shehan" userId="08a9fb75-bfa9-4619-a08a-5a0f62c1c55f" providerId="ADAL" clId="{1C561ACB-500D-46A4-B358-044C0E5D68FB}" dt="2025-10-09T20:57:20.814" v="1076" actId="21"/>
          <ac:spMkLst>
            <pc:docMk/>
            <pc:sldMk cId="3451945660" sldId="4336"/>
            <ac:spMk id="11" creationId="{1ACE3884-5DD3-4F86-13C6-FF34F1D35C8C}"/>
          </ac:spMkLst>
        </pc:spChg>
        <pc:picChg chg="del">
          <ac:chgData name="Kevin Shehan" userId="08a9fb75-bfa9-4619-a08a-5a0f62c1c55f" providerId="ADAL" clId="{1C561ACB-500D-46A4-B358-044C0E5D68FB}" dt="2025-10-09T20:57:20.814" v="1076" actId="21"/>
          <ac:picMkLst>
            <pc:docMk/>
            <pc:sldMk cId="3451945660" sldId="4336"/>
            <ac:picMk id="2" creationId="{ECDC7A5E-4818-597D-62F2-087DF711EE90}"/>
          </ac:picMkLst>
        </pc:picChg>
        <pc:picChg chg="del">
          <ac:chgData name="Kevin Shehan" userId="08a9fb75-bfa9-4619-a08a-5a0f62c1c55f" providerId="ADAL" clId="{1C561ACB-500D-46A4-B358-044C0E5D68FB}" dt="2025-10-09T20:57:20.814" v="1076" actId="21"/>
          <ac:picMkLst>
            <pc:docMk/>
            <pc:sldMk cId="3451945660" sldId="4336"/>
            <ac:picMk id="3" creationId="{46173B8B-8678-4BF5-5C95-F1AD985200AE}"/>
          </ac:picMkLst>
        </pc:picChg>
      </pc:sldChg>
      <pc:sldChg chg="addSp delSp modSp del mod">
        <pc:chgData name="Kevin Shehan" userId="08a9fb75-bfa9-4619-a08a-5a0f62c1c55f" providerId="ADAL" clId="{1C561ACB-500D-46A4-B358-044C0E5D68FB}" dt="2025-10-10T17:49:21.732" v="1256" actId="47"/>
        <pc:sldMkLst>
          <pc:docMk/>
          <pc:sldMk cId="3894461101" sldId="4337"/>
        </pc:sldMkLst>
        <pc:spChg chg="add mod">
          <ac:chgData name="Kevin Shehan" userId="08a9fb75-bfa9-4619-a08a-5a0f62c1c55f" providerId="ADAL" clId="{1C561ACB-500D-46A4-B358-044C0E5D68FB}" dt="2025-10-10T17:49:17.552" v="1254" actId="21"/>
          <ac:spMkLst>
            <pc:docMk/>
            <pc:sldMk cId="3894461101" sldId="4337"/>
            <ac:spMk id="3" creationId="{72402E3A-FF2E-CA57-E1EA-E13E06AE9749}"/>
          </ac:spMkLst>
        </pc:spChg>
        <pc:spChg chg="del">
          <ac:chgData name="Kevin Shehan" userId="08a9fb75-bfa9-4619-a08a-5a0f62c1c55f" providerId="ADAL" clId="{1C561ACB-500D-46A4-B358-044C0E5D68FB}" dt="2025-10-10T17:49:17.552" v="1254" actId="21"/>
          <ac:spMkLst>
            <pc:docMk/>
            <pc:sldMk cId="3894461101" sldId="4337"/>
            <ac:spMk id="11" creationId="{1ACE3884-5DD3-4F86-13C6-FF34F1D35C8C}"/>
          </ac:spMkLst>
        </pc:spChg>
      </pc:sldChg>
      <pc:sldChg chg="addSp delSp modSp del mod">
        <pc:chgData name="Kevin Shehan" userId="08a9fb75-bfa9-4619-a08a-5a0f62c1c55f" providerId="ADAL" clId="{1C561ACB-500D-46A4-B358-044C0E5D68FB}" dt="2025-10-10T17:49:46.384" v="1279" actId="47"/>
        <pc:sldMkLst>
          <pc:docMk/>
          <pc:sldMk cId="1508717201" sldId="4338"/>
        </pc:sldMkLst>
        <pc:spChg chg="add mod">
          <ac:chgData name="Kevin Shehan" userId="08a9fb75-bfa9-4619-a08a-5a0f62c1c55f" providerId="ADAL" clId="{1C561ACB-500D-46A4-B358-044C0E5D68FB}" dt="2025-10-10T17:49:43.140" v="1277" actId="21"/>
          <ac:spMkLst>
            <pc:docMk/>
            <pc:sldMk cId="1508717201" sldId="4338"/>
            <ac:spMk id="3" creationId="{DB25ADF9-9629-198E-AB8A-834C863E7E9E}"/>
          </ac:spMkLst>
        </pc:spChg>
        <pc:spChg chg="del">
          <ac:chgData name="Kevin Shehan" userId="08a9fb75-bfa9-4619-a08a-5a0f62c1c55f" providerId="ADAL" clId="{1C561ACB-500D-46A4-B358-044C0E5D68FB}" dt="2025-10-10T17:49:43.140" v="1277" actId="21"/>
          <ac:spMkLst>
            <pc:docMk/>
            <pc:sldMk cId="1508717201" sldId="4338"/>
            <ac:spMk id="7" creationId="{A080482C-64B0-D099-8749-2179E852A24B}"/>
          </ac:spMkLst>
        </pc:spChg>
        <pc:spChg chg="del">
          <ac:chgData name="Kevin Shehan" userId="08a9fb75-bfa9-4619-a08a-5a0f62c1c55f" providerId="ADAL" clId="{1C561ACB-500D-46A4-B358-044C0E5D68FB}" dt="2025-10-10T17:49:43.140" v="1277" actId="21"/>
          <ac:spMkLst>
            <pc:docMk/>
            <pc:sldMk cId="1508717201" sldId="4338"/>
            <ac:spMk id="8" creationId="{4809CBD7-DB96-1F5A-938C-B1016C3503C4}"/>
          </ac:spMkLst>
        </pc:spChg>
        <pc:spChg chg="del">
          <ac:chgData name="Kevin Shehan" userId="08a9fb75-bfa9-4619-a08a-5a0f62c1c55f" providerId="ADAL" clId="{1C561ACB-500D-46A4-B358-044C0E5D68FB}" dt="2025-10-10T17:49:43.140" v="1277" actId="21"/>
          <ac:spMkLst>
            <pc:docMk/>
            <pc:sldMk cId="1508717201" sldId="4338"/>
            <ac:spMk id="11" creationId="{1ACE3884-5DD3-4F86-13C6-FF34F1D35C8C}"/>
          </ac:spMkLst>
        </pc:spChg>
        <pc:picChg chg="del">
          <ac:chgData name="Kevin Shehan" userId="08a9fb75-bfa9-4619-a08a-5a0f62c1c55f" providerId="ADAL" clId="{1C561ACB-500D-46A4-B358-044C0E5D68FB}" dt="2025-10-10T17:49:43.140" v="1277" actId="21"/>
          <ac:picMkLst>
            <pc:docMk/>
            <pc:sldMk cId="1508717201" sldId="4338"/>
            <ac:picMk id="6" creationId="{A1FB5B0E-CCC8-A354-A2E4-1FBF3E1FE482}"/>
          </ac:picMkLst>
        </pc:picChg>
      </pc:sldChg>
      <pc:sldChg chg="addSp delSp modSp del mod">
        <pc:chgData name="Kevin Shehan" userId="08a9fb75-bfa9-4619-a08a-5a0f62c1c55f" providerId="ADAL" clId="{1C561ACB-500D-46A4-B358-044C0E5D68FB}" dt="2025-10-10T17:58:54.058" v="1598" actId="47"/>
        <pc:sldMkLst>
          <pc:docMk/>
          <pc:sldMk cId="1154152163" sldId="4339"/>
        </pc:sldMkLst>
        <pc:spChg chg="del">
          <ac:chgData name="Kevin Shehan" userId="08a9fb75-bfa9-4619-a08a-5a0f62c1c55f" providerId="ADAL" clId="{1C561ACB-500D-46A4-B358-044C0E5D68FB}" dt="2025-10-10T17:56:17.270" v="1313" actId="478"/>
          <ac:spMkLst>
            <pc:docMk/>
            <pc:sldMk cId="1154152163" sldId="4339"/>
            <ac:spMk id="6" creationId="{FD40ABF6-9BD9-75C0-5188-B6475D63DAC2}"/>
          </ac:spMkLst>
        </pc:spChg>
        <pc:spChg chg="del">
          <ac:chgData name="Kevin Shehan" userId="08a9fb75-bfa9-4619-a08a-5a0f62c1c55f" providerId="ADAL" clId="{1C561ACB-500D-46A4-B358-044C0E5D68FB}" dt="2025-10-10T17:58:10.852" v="1585" actId="21"/>
          <ac:spMkLst>
            <pc:docMk/>
            <pc:sldMk cId="1154152163" sldId="4339"/>
            <ac:spMk id="11" creationId="{1ACE3884-5DD3-4F86-13C6-FF34F1D35C8C}"/>
          </ac:spMkLst>
        </pc:spChg>
        <pc:spChg chg="add mod">
          <ac:chgData name="Kevin Shehan" userId="08a9fb75-bfa9-4619-a08a-5a0f62c1c55f" providerId="ADAL" clId="{1C561ACB-500D-46A4-B358-044C0E5D68FB}" dt="2025-10-10T17:58:10.852" v="1585" actId="21"/>
          <ac:spMkLst>
            <pc:docMk/>
            <pc:sldMk cId="1154152163" sldId="4339"/>
            <ac:spMk id="13" creationId="{EB27A21C-97A3-A649-2794-1356A73DBF4A}"/>
          </ac:spMkLst>
        </pc:spChg>
        <pc:picChg chg="del">
          <ac:chgData name="Kevin Shehan" userId="08a9fb75-bfa9-4619-a08a-5a0f62c1c55f" providerId="ADAL" clId="{1C561ACB-500D-46A4-B358-044C0E5D68FB}" dt="2025-10-10T17:56:13.048" v="1312" actId="478"/>
          <ac:picMkLst>
            <pc:docMk/>
            <pc:sldMk cId="1154152163" sldId="4339"/>
            <ac:picMk id="2" creationId="{0DDD2914-A19F-6EC1-DBF0-C4179155B13B}"/>
          </ac:picMkLst>
        </pc:picChg>
        <pc:picChg chg="del">
          <ac:chgData name="Kevin Shehan" userId="08a9fb75-bfa9-4619-a08a-5a0f62c1c55f" providerId="ADAL" clId="{1C561ACB-500D-46A4-B358-044C0E5D68FB}" dt="2025-10-10T17:56:13.048" v="1312" actId="478"/>
          <ac:picMkLst>
            <pc:docMk/>
            <pc:sldMk cId="1154152163" sldId="4339"/>
            <ac:picMk id="3" creationId="{8397A9E8-17BD-93AF-4FC7-65A612EDE694}"/>
          </ac:picMkLst>
        </pc:picChg>
        <pc:picChg chg="add del mod">
          <ac:chgData name="Kevin Shehan" userId="08a9fb75-bfa9-4619-a08a-5a0f62c1c55f" providerId="ADAL" clId="{1C561ACB-500D-46A4-B358-044C0E5D68FB}" dt="2025-10-10T17:58:10.852" v="1585" actId="21"/>
          <ac:picMkLst>
            <pc:docMk/>
            <pc:sldMk cId="1154152163" sldId="4339"/>
            <ac:picMk id="5" creationId="{C65D089C-5240-B25B-5908-0DDFD8B630A7}"/>
          </ac:picMkLst>
        </pc:picChg>
        <pc:picChg chg="add del mod">
          <ac:chgData name="Kevin Shehan" userId="08a9fb75-bfa9-4619-a08a-5a0f62c1c55f" providerId="ADAL" clId="{1C561ACB-500D-46A4-B358-044C0E5D68FB}" dt="2025-10-10T17:58:10.852" v="1585" actId="21"/>
          <ac:picMkLst>
            <pc:docMk/>
            <pc:sldMk cId="1154152163" sldId="4339"/>
            <ac:picMk id="8" creationId="{251BAE19-1C5B-4CF6-C615-4C0AEFEA105D}"/>
          </ac:picMkLst>
        </pc:picChg>
      </pc:sldChg>
      <pc:sldChg chg="addSp delSp modSp del mod">
        <pc:chgData name="Kevin Shehan" userId="08a9fb75-bfa9-4619-a08a-5a0f62c1c55f" providerId="ADAL" clId="{1C561ACB-500D-46A4-B358-044C0E5D68FB}" dt="2025-10-10T18:00:27.380" v="1624" actId="47"/>
        <pc:sldMkLst>
          <pc:docMk/>
          <pc:sldMk cId="3211814621" sldId="4340"/>
        </pc:sldMkLst>
        <pc:spChg chg="add mod">
          <ac:chgData name="Kevin Shehan" userId="08a9fb75-bfa9-4619-a08a-5a0f62c1c55f" providerId="ADAL" clId="{1C561ACB-500D-46A4-B358-044C0E5D68FB}" dt="2025-10-10T18:00:15.721" v="1619" actId="21"/>
          <ac:spMkLst>
            <pc:docMk/>
            <pc:sldMk cId="3211814621" sldId="4340"/>
            <ac:spMk id="5" creationId="{CAEA6636-F63B-7C55-6CA8-6EAA95585D2F}"/>
          </ac:spMkLst>
        </pc:spChg>
        <pc:spChg chg="del">
          <ac:chgData name="Kevin Shehan" userId="08a9fb75-bfa9-4619-a08a-5a0f62c1c55f" providerId="ADAL" clId="{1C561ACB-500D-46A4-B358-044C0E5D68FB}" dt="2025-10-10T18:00:15.721" v="1619" actId="21"/>
          <ac:spMkLst>
            <pc:docMk/>
            <pc:sldMk cId="3211814621" sldId="4340"/>
            <ac:spMk id="11" creationId="{1ACE3884-5DD3-4F86-13C6-FF34F1D35C8C}"/>
          </ac:spMkLst>
        </pc:spChg>
        <pc:picChg chg="del">
          <ac:chgData name="Kevin Shehan" userId="08a9fb75-bfa9-4619-a08a-5a0f62c1c55f" providerId="ADAL" clId="{1C561ACB-500D-46A4-B358-044C0E5D68FB}" dt="2025-10-10T18:00:15.721" v="1619" actId="21"/>
          <ac:picMkLst>
            <pc:docMk/>
            <pc:sldMk cId="3211814621" sldId="4340"/>
            <ac:picMk id="2" creationId="{B3C227DF-60D1-7753-A2E6-4E517AB8C7D0}"/>
          </ac:picMkLst>
        </pc:picChg>
        <pc:picChg chg="del">
          <ac:chgData name="Kevin Shehan" userId="08a9fb75-bfa9-4619-a08a-5a0f62c1c55f" providerId="ADAL" clId="{1C561ACB-500D-46A4-B358-044C0E5D68FB}" dt="2025-10-10T18:00:15.721" v="1619" actId="21"/>
          <ac:picMkLst>
            <pc:docMk/>
            <pc:sldMk cId="3211814621" sldId="4340"/>
            <ac:picMk id="3" creationId="{FF60E0CE-5DCB-89DD-9691-38830CE88B6B}"/>
          </ac:picMkLst>
        </pc:picChg>
      </pc:sldChg>
      <pc:sldChg chg="addSp delSp modSp del mod">
        <pc:chgData name="Kevin Shehan" userId="08a9fb75-bfa9-4619-a08a-5a0f62c1c55f" providerId="ADAL" clId="{1C561ACB-500D-46A4-B358-044C0E5D68FB}" dt="2025-10-10T18:09:31.197" v="2078" actId="47"/>
        <pc:sldMkLst>
          <pc:docMk/>
          <pc:sldMk cId="4112208661" sldId="4341"/>
        </pc:sldMkLst>
        <pc:spChg chg="del">
          <ac:chgData name="Kevin Shehan" userId="08a9fb75-bfa9-4619-a08a-5a0f62c1c55f" providerId="ADAL" clId="{1C561ACB-500D-46A4-B358-044C0E5D68FB}" dt="2025-10-10T18:07:58.801" v="2055" actId="21"/>
          <ac:spMkLst>
            <pc:docMk/>
            <pc:sldMk cId="4112208661" sldId="4341"/>
            <ac:spMk id="11" creationId="{1ACE3884-5DD3-4F86-13C6-FF34F1D35C8C}"/>
          </ac:spMkLst>
        </pc:spChg>
        <pc:spChg chg="add mod">
          <ac:chgData name="Kevin Shehan" userId="08a9fb75-bfa9-4619-a08a-5a0f62c1c55f" providerId="ADAL" clId="{1C561ACB-500D-46A4-B358-044C0E5D68FB}" dt="2025-10-10T18:07:58.801" v="2055" actId="21"/>
          <ac:spMkLst>
            <pc:docMk/>
            <pc:sldMk cId="4112208661" sldId="4341"/>
            <ac:spMk id="12" creationId="{F5A206AD-0413-8CA2-69AA-E1BF9E0EDC49}"/>
          </ac:spMkLst>
        </pc:spChg>
        <pc:picChg chg="del">
          <ac:chgData name="Kevin Shehan" userId="08a9fb75-bfa9-4619-a08a-5a0f62c1c55f" providerId="ADAL" clId="{1C561ACB-500D-46A4-B358-044C0E5D68FB}" dt="2025-10-10T18:00:40.844" v="1625" actId="478"/>
          <ac:picMkLst>
            <pc:docMk/>
            <pc:sldMk cId="4112208661" sldId="4341"/>
            <ac:picMk id="2" creationId="{F9817E4F-DE37-540D-B6FC-704BD8232A46}"/>
          </ac:picMkLst>
        </pc:picChg>
        <pc:picChg chg="del">
          <ac:chgData name="Kevin Shehan" userId="08a9fb75-bfa9-4619-a08a-5a0f62c1c55f" providerId="ADAL" clId="{1C561ACB-500D-46A4-B358-044C0E5D68FB}" dt="2025-10-10T18:00:42.838" v="1626" actId="478"/>
          <ac:picMkLst>
            <pc:docMk/>
            <pc:sldMk cId="4112208661" sldId="4341"/>
            <ac:picMk id="3" creationId="{D18B7684-E0B5-4B39-B563-08069AE21922}"/>
          </ac:picMkLst>
        </pc:picChg>
        <pc:picChg chg="add del mod">
          <ac:chgData name="Kevin Shehan" userId="08a9fb75-bfa9-4619-a08a-5a0f62c1c55f" providerId="ADAL" clId="{1C561ACB-500D-46A4-B358-044C0E5D68FB}" dt="2025-10-10T18:02:04.280" v="1645" actId="21"/>
          <ac:picMkLst>
            <pc:docMk/>
            <pc:sldMk cId="4112208661" sldId="4341"/>
            <ac:picMk id="5" creationId="{30A53721-85E1-ECD3-30A5-8C734E6A58B1}"/>
          </ac:picMkLst>
        </pc:picChg>
        <pc:picChg chg="add del mod">
          <ac:chgData name="Kevin Shehan" userId="08a9fb75-bfa9-4619-a08a-5a0f62c1c55f" providerId="ADAL" clId="{1C561ACB-500D-46A4-B358-044C0E5D68FB}" dt="2025-10-10T18:02:04.280" v="1645" actId="21"/>
          <ac:picMkLst>
            <pc:docMk/>
            <pc:sldMk cId="4112208661" sldId="4341"/>
            <ac:picMk id="7" creationId="{12E8FC59-30EC-85CD-0A3B-58F51030C940}"/>
          </ac:picMkLst>
        </pc:picChg>
      </pc:sldChg>
      <pc:sldChg chg="addSp delSp modSp del mod">
        <pc:chgData name="Kevin Shehan" userId="08a9fb75-bfa9-4619-a08a-5a0f62c1c55f" providerId="ADAL" clId="{1C561ACB-500D-46A4-B358-044C0E5D68FB}" dt="2025-10-10T18:13:32.708" v="2217" actId="47"/>
        <pc:sldMkLst>
          <pc:docMk/>
          <pc:sldMk cId="974194328" sldId="4342"/>
        </pc:sldMkLst>
        <pc:spChg chg="add mod">
          <ac:chgData name="Kevin Shehan" userId="08a9fb75-bfa9-4619-a08a-5a0f62c1c55f" providerId="ADAL" clId="{1C561ACB-500D-46A4-B358-044C0E5D68FB}" dt="2025-10-10T18:13:29.901" v="2215" actId="21"/>
          <ac:spMkLst>
            <pc:docMk/>
            <pc:sldMk cId="974194328" sldId="4342"/>
            <ac:spMk id="4" creationId="{B6901855-8671-BB22-5770-8C11A75F6BD6}"/>
          </ac:spMkLst>
        </pc:spChg>
        <pc:spChg chg="del">
          <ac:chgData name="Kevin Shehan" userId="08a9fb75-bfa9-4619-a08a-5a0f62c1c55f" providerId="ADAL" clId="{1C561ACB-500D-46A4-B358-044C0E5D68FB}" dt="2025-10-10T18:13:29.901" v="2215" actId="21"/>
          <ac:spMkLst>
            <pc:docMk/>
            <pc:sldMk cId="974194328" sldId="4342"/>
            <ac:spMk id="11" creationId="{1ACE3884-5DD3-4F86-13C6-FF34F1D35C8C}"/>
          </ac:spMkLst>
        </pc:spChg>
        <pc:picChg chg="del">
          <ac:chgData name="Kevin Shehan" userId="08a9fb75-bfa9-4619-a08a-5a0f62c1c55f" providerId="ADAL" clId="{1C561ACB-500D-46A4-B358-044C0E5D68FB}" dt="2025-10-10T18:13:29.901" v="2215" actId="21"/>
          <ac:picMkLst>
            <pc:docMk/>
            <pc:sldMk cId="974194328" sldId="4342"/>
            <ac:picMk id="2" creationId="{36ADC13A-C4DB-C797-59E9-B6170EDBEA79}"/>
          </ac:picMkLst>
        </pc:picChg>
      </pc:sldChg>
      <pc:sldChg chg="addSp delSp modSp del mod">
        <pc:chgData name="Kevin Shehan" userId="08a9fb75-bfa9-4619-a08a-5a0f62c1c55f" providerId="ADAL" clId="{1C561ACB-500D-46A4-B358-044C0E5D68FB}" dt="2025-10-10T18:13:54.040" v="2270" actId="47"/>
        <pc:sldMkLst>
          <pc:docMk/>
          <pc:sldMk cId="3213354682" sldId="4343"/>
        </pc:sldMkLst>
        <pc:spChg chg="add mod">
          <ac:chgData name="Kevin Shehan" userId="08a9fb75-bfa9-4619-a08a-5a0f62c1c55f" providerId="ADAL" clId="{1C561ACB-500D-46A4-B358-044C0E5D68FB}" dt="2025-10-10T18:13:51.282" v="2268" actId="21"/>
          <ac:spMkLst>
            <pc:docMk/>
            <pc:sldMk cId="3213354682" sldId="4343"/>
            <ac:spMk id="4" creationId="{10F7C83F-946E-4810-0DDD-3BA73D1841AA}"/>
          </ac:spMkLst>
        </pc:spChg>
        <pc:spChg chg="del">
          <ac:chgData name="Kevin Shehan" userId="08a9fb75-bfa9-4619-a08a-5a0f62c1c55f" providerId="ADAL" clId="{1C561ACB-500D-46A4-B358-044C0E5D68FB}" dt="2025-10-10T18:13:51.282" v="2268" actId="21"/>
          <ac:spMkLst>
            <pc:docMk/>
            <pc:sldMk cId="3213354682" sldId="4343"/>
            <ac:spMk id="11" creationId="{1ACE3884-5DD3-4F86-13C6-FF34F1D35C8C}"/>
          </ac:spMkLst>
        </pc:spChg>
        <pc:picChg chg="del">
          <ac:chgData name="Kevin Shehan" userId="08a9fb75-bfa9-4619-a08a-5a0f62c1c55f" providerId="ADAL" clId="{1C561ACB-500D-46A4-B358-044C0E5D68FB}" dt="2025-10-10T18:13:51.282" v="2268" actId="21"/>
          <ac:picMkLst>
            <pc:docMk/>
            <pc:sldMk cId="3213354682" sldId="4343"/>
            <ac:picMk id="2" creationId="{4F228737-3368-306E-AD5C-70AD9463B0A3}"/>
          </ac:picMkLst>
        </pc:picChg>
      </pc:sldChg>
      <pc:sldChg chg="addSp delSp modSp del mod">
        <pc:chgData name="Kevin Shehan" userId="08a9fb75-bfa9-4619-a08a-5a0f62c1c55f" providerId="ADAL" clId="{1C561ACB-500D-46A4-B358-044C0E5D68FB}" dt="2025-10-10T18:14:09.522" v="2295" actId="47"/>
        <pc:sldMkLst>
          <pc:docMk/>
          <pc:sldMk cId="3983918045" sldId="4344"/>
        </pc:sldMkLst>
        <pc:spChg chg="add mod">
          <ac:chgData name="Kevin Shehan" userId="08a9fb75-bfa9-4619-a08a-5a0f62c1c55f" providerId="ADAL" clId="{1C561ACB-500D-46A4-B358-044C0E5D68FB}" dt="2025-10-10T18:14:06.922" v="2293" actId="21"/>
          <ac:spMkLst>
            <pc:docMk/>
            <pc:sldMk cId="3983918045" sldId="4344"/>
            <ac:spMk id="3" creationId="{4A311F15-26D5-CE70-9A50-956E891E3DFF}"/>
          </ac:spMkLst>
        </pc:spChg>
        <pc:spChg chg="del">
          <ac:chgData name="Kevin Shehan" userId="08a9fb75-bfa9-4619-a08a-5a0f62c1c55f" providerId="ADAL" clId="{1C561ACB-500D-46A4-B358-044C0E5D68FB}" dt="2025-10-10T18:14:06.922" v="2293" actId="21"/>
          <ac:spMkLst>
            <pc:docMk/>
            <pc:sldMk cId="3983918045" sldId="4344"/>
            <ac:spMk id="11" creationId="{1ACE3884-5DD3-4F86-13C6-FF34F1D35C8C}"/>
          </ac:spMkLst>
        </pc:spChg>
      </pc:sldChg>
      <pc:sldChg chg="addSp delSp modSp del mod">
        <pc:chgData name="Kevin Shehan" userId="08a9fb75-bfa9-4619-a08a-5a0f62c1c55f" providerId="ADAL" clId="{1C561ACB-500D-46A4-B358-044C0E5D68FB}" dt="2025-10-10T18:14:37.341" v="2326" actId="47"/>
        <pc:sldMkLst>
          <pc:docMk/>
          <pc:sldMk cId="660635405" sldId="4345"/>
        </pc:sldMkLst>
        <pc:spChg chg="add mod">
          <ac:chgData name="Kevin Shehan" userId="08a9fb75-bfa9-4619-a08a-5a0f62c1c55f" providerId="ADAL" clId="{1C561ACB-500D-46A4-B358-044C0E5D68FB}" dt="2025-10-10T18:14:28.676" v="2324" actId="21"/>
          <ac:spMkLst>
            <pc:docMk/>
            <pc:sldMk cId="660635405" sldId="4345"/>
            <ac:spMk id="4" creationId="{C17421AF-A9BC-1242-7D54-7C96EA503CAE}"/>
          </ac:spMkLst>
        </pc:spChg>
        <pc:spChg chg="del">
          <ac:chgData name="Kevin Shehan" userId="08a9fb75-bfa9-4619-a08a-5a0f62c1c55f" providerId="ADAL" clId="{1C561ACB-500D-46A4-B358-044C0E5D68FB}" dt="2025-10-10T18:14:28.676" v="2324" actId="21"/>
          <ac:spMkLst>
            <pc:docMk/>
            <pc:sldMk cId="660635405" sldId="4345"/>
            <ac:spMk id="11" creationId="{1ACE3884-5DD3-4F86-13C6-FF34F1D35C8C}"/>
          </ac:spMkLst>
        </pc:spChg>
        <pc:picChg chg="del">
          <ac:chgData name="Kevin Shehan" userId="08a9fb75-bfa9-4619-a08a-5a0f62c1c55f" providerId="ADAL" clId="{1C561ACB-500D-46A4-B358-044C0E5D68FB}" dt="2025-10-10T18:14:28.676" v="2324" actId="21"/>
          <ac:picMkLst>
            <pc:docMk/>
            <pc:sldMk cId="660635405" sldId="4345"/>
            <ac:picMk id="2" creationId="{05A19F45-B9DE-73D2-1FE3-72EE9FE75993}"/>
          </ac:picMkLst>
        </pc:picChg>
      </pc:sldChg>
      <pc:sldChg chg="addSp delSp modSp del mod">
        <pc:chgData name="Kevin Shehan" userId="08a9fb75-bfa9-4619-a08a-5a0f62c1c55f" providerId="ADAL" clId="{1C561ACB-500D-46A4-B358-044C0E5D68FB}" dt="2025-10-10T18:14:50.166" v="2331" actId="47"/>
        <pc:sldMkLst>
          <pc:docMk/>
          <pc:sldMk cId="788119873" sldId="4346"/>
        </pc:sldMkLst>
        <pc:spChg chg="add mod">
          <ac:chgData name="Kevin Shehan" userId="08a9fb75-bfa9-4619-a08a-5a0f62c1c55f" providerId="ADAL" clId="{1C561ACB-500D-46A4-B358-044C0E5D68FB}" dt="2025-10-10T18:14:47.351" v="2329" actId="21"/>
          <ac:spMkLst>
            <pc:docMk/>
            <pc:sldMk cId="788119873" sldId="4346"/>
            <ac:spMk id="3" creationId="{2722F410-DAE0-2A95-9773-CA18B9C2CFFD}"/>
          </ac:spMkLst>
        </pc:spChg>
        <pc:spChg chg="del">
          <ac:chgData name="Kevin Shehan" userId="08a9fb75-bfa9-4619-a08a-5a0f62c1c55f" providerId="ADAL" clId="{1C561ACB-500D-46A4-B358-044C0E5D68FB}" dt="2025-10-10T18:14:47.351" v="2329" actId="21"/>
          <ac:spMkLst>
            <pc:docMk/>
            <pc:sldMk cId="788119873" sldId="4346"/>
            <ac:spMk id="11" creationId="{1ACE3884-5DD3-4F86-13C6-FF34F1D35C8C}"/>
          </ac:spMkLst>
        </pc:spChg>
      </pc:sldChg>
      <pc:sldChg chg="addSp delSp modSp del mod">
        <pc:chgData name="Kevin Shehan" userId="08a9fb75-bfa9-4619-a08a-5a0f62c1c55f" providerId="ADAL" clId="{1C561ACB-500D-46A4-B358-044C0E5D68FB}" dt="2025-10-10T18:15:04.106" v="2341" actId="47"/>
        <pc:sldMkLst>
          <pc:docMk/>
          <pc:sldMk cId="184694897" sldId="4347"/>
        </pc:sldMkLst>
        <pc:spChg chg="add mod">
          <ac:chgData name="Kevin Shehan" userId="08a9fb75-bfa9-4619-a08a-5a0f62c1c55f" providerId="ADAL" clId="{1C561ACB-500D-46A4-B358-044C0E5D68FB}" dt="2025-10-10T18:15:01.532" v="2339" actId="21"/>
          <ac:spMkLst>
            <pc:docMk/>
            <pc:sldMk cId="184694897" sldId="4347"/>
            <ac:spMk id="4" creationId="{6C0FF583-D676-F19F-A1A1-27ED0322E01C}"/>
          </ac:spMkLst>
        </pc:spChg>
        <pc:spChg chg="del">
          <ac:chgData name="Kevin Shehan" userId="08a9fb75-bfa9-4619-a08a-5a0f62c1c55f" providerId="ADAL" clId="{1C561ACB-500D-46A4-B358-044C0E5D68FB}" dt="2025-10-10T18:15:01.532" v="2339" actId="21"/>
          <ac:spMkLst>
            <pc:docMk/>
            <pc:sldMk cId="184694897" sldId="4347"/>
            <ac:spMk id="11" creationId="{1ACE3884-5DD3-4F86-13C6-FF34F1D35C8C}"/>
          </ac:spMkLst>
        </pc:spChg>
        <pc:picChg chg="del">
          <ac:chgData name="Kevin Shehan" userId="08a9fb75-bfa9-4619-a08a-5a0f62c1c55f" providerId="ADAL" clId="{1C561ACB-500D-46A4-B358-044C0E5D68FB}" dt="2025-10-10T18:15:01.532" v="2339" actId="21"/>
          <ac:picMkLst>
            <pc:docMk/>
            <pc:sldMk cId="184694897" sldId="4347"/>
            <ac:picMk id="2" creationId="{AC2C6A84-BE5A-C50E-DA55-06E17842FADA}"/>
          </ac:picMkLst>
        </pc:picChg>
      </pc:sldChg>
      <pc:sldChg chg="addSp delSp modSp del mod">
        <pc:chgData name="Kevin Shehan" userId="08a9fb75-bfa9-4619-a08a-5a0f62c1c55f" providerId="ADAL" clId="{1C561ACB-500D-46A4-B358-044C0E5D68FB}" dt="2025-10-10T18:15:22.865" v="2378" actId="47"/>
        <pc:sldMkLst>
          <pc:docMk/>
          <pc:sldMk cId="3674123483" sldId="4348"/>
        </pc:sldMkLst>
        <pc:spChg chg="add mod">
          <ac:chgData name="Kevin Shehan" userId="08a9fb75-bfa9-4619-a08a-5a0f62c1c55f" providerId="ADAL" clId="{1C561ACB-500D-46A4-B358-044C0E5D68FB}" dt="2025-10-10T18:15:20.432" v="2376" actId="21"/>
          <ac:spMkLst>
            <pc:docMk/>
            <pc:sldMk cId="3674123483" sldId="4348"/>
            <ac:spMk id="3" creationId="{3E53EEC2-E406-F7CB-E05B-154CBAF6CF72}"/>
          </ac:spMkLst>
        </pc:spChg>
        <pc:spChg chg="del">
          <ac:chgData name="Kevin Shehan" userId="08a9fb75-bfa9-4619-a08a-5a0f62c1c55f" providerId="ADAL" clId="{1C561ACB-500D-46A4-B358-044C0E5D68FB}" dt="2025-10-10T18:15:20.432" v="2376" actId="21"/>
          <ac:spMkLst>
            <pc:docMk/>
            <pc:sldMk cId="3674123483" sldId="4348"/>
            <ac:spMk id="11" creationId="{1ACE3884-5DD3-4F86-13C6-FF34F1D35C8C}"/>
          </ac:spMkLst>
        </pc:spChg>
      </pc:sldChg>
      <pc:sldChg chg="addSp delSp modSp del mod">
        <pc:chgData name="Kevin Shehan" userId="08a9fb75-bfa9-4619-a08a-5a0f62c1c55f" providerId="ADAL" clId="{1C561ACB-500D-46A4-B358-044C0E5D68FB}" dt="2025-10-10T18:15:59.572" v="2384" actId="47"/>
        <pc:sldMkLst>
          <pc:docMk/>
          <pc:sldMk cId="911194945" sldId="4349"/>
        </pc:sldMkLst>
        <pc:spChg chg="add mod">
          <ac:chgData name="Kevin Shehan" userId="08a9fb75-bfa9-4619-a08a-5a0f62c1c55f" providerId="ADAL" clId="{1C561ACB-500D-46A4-B358-044C0E5D68FB}" dt="2025-10-10T18:15:48.722" v="2380" actId="21"/>
          <ac:spMkLst>
            <pc:docMk/>
            <pc:sldMk cId="911194945" sldId="4349"/>
            <ac:spMk id="3" creationId="{1D6A40B8-C32C-7140-3F2E-95BBBF358890}"/>
          </ac:spMkLst>
        </pc:spChg>
        <pc:spChg chg="del">
          <ac:chgData name="Kevin Shehan" userId="08a9fb75-bfa9-4619-a08a-5a0f62c1c55f" providerId="ADAL" clId="{1C561ACB-500D-46A4-B358-044C0E5D68FB}" dt="2025-10-10T18:15:48.722" v="2380" actId="21"/>
          <ac:spMkLst>
            <pc:docMk/>
            <pc:sldMk cId="911194945" sldId="4349"/>
            <ac:spMk id="11" creationId="{1ACE3884-5DD3-4F86-13C6-FF34F1D35C8C}"/>
          </ac:spMkLst>
        </pc:spChg>
      </pc:sldChg>
      <pc:sldChg chg="add">
        <pc:chgData name="Kevin Shehan" userId="08a9fb75-bfa9-4619-a08a-5a0f62c1c55f" providerId="ADAL" clId="{1C561ACB-500D-46A4-B358-044C0E5D68FB}" dt="2025-10-09T19:59:35.867" v="22"/>
        <pc:sldMkLst>
          <pc:docMk/>
          <pc:sldMk cId="3687924093" sldId="4406"/>
        </pc:sldMkLst>
      </pc:sldChg>
      <pc:sldChg chg="addSp delSp modSp add mod">
        <pc:chgData name="Kevin Shehan" userId="08a9fb75-bfa9-4619-a08a-5a0f62c1c55f" providerId="ADAL" clId="{1C561ACB-500D-46A4-B358-044C0E5D68FB}" dt="2025-10-10T18:35:42.772" v="3552" actId="20577"/>
        <pc:sldMkLst>
          <pc:docMk/>
          <pc:sldMk cId="2543497020" sldId="4407"/>
        </pc:sldMkLst>
        <pc:spChg chg="add del mod">
          <ac:chgData name="Kevin Shehan" userId="08a9fb75-bfa9-4619-a08a-5a0f62c1c55f" providerId="ADAL" clId="{1C561ACB-500D-46A4-B358-044C0E5D68FB}" dt="2025-10-09T20:04:06.945" v="81"/>
          <ac:spMkLst>
            <pc:docMk/>
            <pc:sldMk cId="2543497020" sldId="4407"/>
            <ac:spMk id="3" creationId="{F6AA9770-908A-7A77-690F-A88BA1DEE8D7}"/>
          </ac:spMkLst>
        </pc:spChg>
        <pc:spChg chg="add mod">
          <ac:chgData name="Kevin Shehan" userId="08a9fb75-bfa9-4619-a08a-5a0f62c1c55f" providerId="ADAL" clId="{1C561ACB-500D-46A4-B358-044C0E5D68FB}" dt="2025-10-10T18:35:42.772" v="3552" actId="20577"/>
          <ac:spMkLst>
            <pc:docMk/>
            <pc:sldMk cId="2543497020" sldId="4407"/>
            <ac:spMk id="4" creationId="{C0BD9833-271F-81F3-D6DB-674C89AA9040}"/>
          </ac:spMkLst>
        </pc:spChg>
        <pc:spChg chg="add mod">
          <ac:chgData name="Kevin Shehan" userId="08a9fb75-bfa9-4619-a08a-5a0f62c1c55f" providerId="ADAL" clId="{1C561ACB-500D-46A4-B358-044C0E5D68FB}" dt="2025-10-09T20:04:05.814" v="80"/>
          <ac:spMkLst>
            <pc:docMk/>
            <pc:sldMk cId="2543497020" sldId="4407"/>
            <ac:spMk id="11" creationId="{1ACE3884-5DD3-4F86-13C6-FF34F1D35C8C}"/>
          </ac:spMkLst>
        </pc:spChg>
        <pc:spChg chg="mod">
          <ac:chgData name="Kevin Shehan" userId="08a9fb75-bfa9-4619-a08a-5a0f62c1c55f" providerId="ADAL" clId="{1C561ACB-500D-46A4-B358-044C0E5D68FB}" dt="2025-10-09T20:03:24.277" v="76" actId="20577"/>
          <ac:spMkLst>
            <pc:docMk/>
            <pc:sldMk cId="2543497020" sldId="4407"/>
            <ac:spMk id="13" creationId="{041E59F8-B43A-0C78-9517-3E47641B8724}"/>
          </ac:spMkLst>
        </pc:spChg>
        <pc:spChg chg="del">
          <ac:chgData name="Kevin Shehan" userId="08a9fb75-bfa9-4619-a08a-5a0f62c1c55f" providerId="ADAL" clId="{1C561ACB-500D-46A4-B358-044C0E5D68FB}" dt="2025-10-09T20:03:28.177" v="77" actId="478"/>
          <ac:spMkLst>
            <pc:docMk/>
            <pc:sldMk cId="2543497020" sldId="4407"/>
            <ac:spMk id="18" creationId="{809768DD-8DB1-9100-B522-DF06F94E5B80}"/>
          </ac:spMkLst>
        </pc:spChg>
      </pc:sldChg>
      <pc:sldChg chg="addSp modSp add mod">
        <pc:chgData name="Kevin Shehan" userId="08a9fb75-bfa9-4619-a08a-5a0f62c1c55f" providerId="ADAL" clId="{1C561ACB-500D-46A4-B358-044C0E5D68FB}" dt="2025-10-09T20:06:35.763" v="131" actId="6549"/>
        <pc:sldMkLst>
          <pc:docMk/>
          <pc:sldMk cId="380712849" sldId="4408"/>
        </pc:sldMkLst>
        <pc:spChg chg="add mod">
          <ac:chgData name="Kevin Shehan" userId="08a9fb75-bfa9-4619-a08a-5a0f62c1c55f" providerId="ADAL" clId="{1C561ACB-500D-46A4-B358-044C0E5D68FB}" dt="2025-10-09T20:05:19.936" v="104"/>
          <ac:spMkLst>
            <pc:docMk/>
            <pc:sldMk cId="380712849" sldId="4408"/>
            <ac:spMk id="2" creationId="{5211A64D-77F3-C6E0-2266-35A7280626F4}"/>
          </ac:spMkLst>
        </pc:spChg>
        <pc:spChg chg="add mod">
          <ac:chgData name="Kevin Shehan" userId="08a9fb75-bfa9-4619-a08a-5a0f62c1c55f" providerId="ADAL" clId="{1C561ACB-500D-46A4-B358-044C0E5D68FB}" dt="2025-10-09T20:05:23.043" v="106"/>
          <ac:spMkLst>
            <pc:docMk/>
            <pc:sldMk cId="380712849" sldId="4408"/>
            <ac:spMk id="3" creationId="{4161ABAE-91A3-FF85-C07E-18FEBC9850A0}"/>
          </ac:spMkLst>
        </pc:spChg>
        <pc:spChg chg="mod">
          <ac:chgData name="Kevin Shehan" userId="08a9fb75-bfa9-4619-a08a-5a0f62c1c55f" providerId="ADAL" clId="{1C561ACB-500D-46A4-B358-044C0E5D68FB}" dt="2025-10-09T20:06:35.763" v="131" actId="6549"/>
          <ac:spMkLst>
            <pc:docMk/>
            <pc:sldMk cId="380712849" sldId="4408"/>
            <ac:spMk id="4" creationId="{974B7CAF-1C77-5B5C-6360-3495310FC3D6}"/>
          </ac:spMkLst>
        </pc:spChg>
        <pc:spChg chg="add mod">
          <ac:chgData name="Kevin Shehan" userId="08a9fb75-bfa9-4619-a08a-5a0f62c1c55f" providerId="ADAL" clId="{1C561ACB-500D-46A4-B358-044C0E5D68FB}" dt="2025-10-09T20:05:29.652" v="110"/>
          <ac:spMkLst>
            <pc:docMk/>
            <pc:sldMk cId="380712849" sldId="4408"/>
            <ac:spMk id="5" creationId="{6EF2B93E-FA86-34CA-F2A8-D0290124CD6B}"/>
          </ac:spMkLst>
        </pc:spChg>
        <pc:spChg chg="add mod">
          <ac:chgData name="Kevin Shehan" userId="08a9fb75-bfa9-4619-a08a-5a0f62c1c55f" providerId="ADAL" clId="{1C561ACB-500D-46A4-B358-044C0E5D68FB}" dt="2025-10-09T20:05:14.660" v="101"/>
          <ac:spMkLst>
            <pc:docMk/>
            <pc:sldMk cId="380712849" sldId="4408"/>
            <ac:spMk id="11" creationId="{1ACE3884-5DD3-4F86-13C6-FF34F1D35C8C}"/>
          </ac:spMkLst>
        </pc:spChg>
      </pc:sldChg>
      <pc:sldChg chg="addSp delSp modSp add mod">
        <pc:chgData name="Kevin Shehan" userId="08a9fb75-bfa9-4619-a08a-5a0f62c1c55f" providerId="ADAL" clId="{1C561ACB-500D-46A4-B358-044C0E5D68FB}" dt="2025-10-10T18:04:00.808" v="2008" actId="962"/>
        <pc:sldMkLst>
          <pc:docMk/>
          <pc:sldMk cId="918487550" sldId="4409"/>
        </pc:sldMkLst>
        <pc:spChg chg="add del mod">
          <ac:chgData name="Kevin Shehan" userId="08a9fb75-bfa9-4619-a08a-5a0f62c1c55f" providerId="ADAL" clId="{1C561ACB-500D-46A4-B358-044C0E5D68FB}" dt="2025-10-09T20:06:48.352" v="135" actId="478"/>
          <ac:spMkLst>
            <pc:docMk/>
            <pc:sldMk cId="918487550" sldId="4409"/>
            <ac:spMk id="3" creationId="{0E9F47BB-E710-EE5A-B5B9-7E2B9AAFA91B}"/>
          </ac:spMkLst>
        </pc:spChg>
        <pc:spChg chg="del">
          <ac:chgData name="Kevin Shehan" userId="08a9fb75-bfa9-4619-a08a-5a0f62c1c55f" providerId="ADAL" clId="{1C561ACB-500D-46A4-B358-044C0E5D68FB}" dt="2025-10-09T20:06:45.577" v="134" actId="478"/>
          <ac:spMkLst>
            <pc:docMk/>
            <pc:sldMk cId="918487550" sldId="4409"/>
            <ac:spMk id="4" creationId="{832020EF-7A50-F27F-5A11-BBC3BF070304}"/>
          </ac:spMkLst>
        </pc:spChg>
        <pc:spChg chg="add mod">
          <ac:chgData name="Kevin Shehan" userId="08a9fb75-bfa9-4619-a08a-5a0f62c1c55f" providerId="ADAL" clId="{1C561ACB-500D-46A4-B358-044C0E5D68FB}" dt="2025-10-10T15:54:46.909" v="1216" actId="313"/>
          <ac:spMkLst>
            <pc:docMk/>
            <pc:sldMk cId="918487550" sldId="4409"/>
            <ac:spMk id="11" creationId="{1ACE3884-5DD3-4F86-13C6-FF34F1D35C8C}"/>
          </ac:spMkLst>
        </pc:spChg>
        <pc:picChg chg="add mod">
          <ac:chgData name="Kevin Shehan" userId="08a9fb75-bfa9-4619-a08a-5a0f62c1c55f" providerId="ADAL" clId="{1C561ACB-500D-46A4-B358-044C0E5D68FB}" dt="2025-10-10T18:04:00.808" v="2008" actId="962"/>
          <ac:picMkLst>
            <pc:docMk/>
            <pc:sldMk cId="918487550" sldId="4409"/>
            <ac:picMk id="5" creationId="{DCF920EF-B6B2-A53C-6148-CC2E6DFE21C2}"/>
          </ac:picMkLst>
        </pc:picChg>
      </pc:sldChg>
      <pc:sldChg chg="addSp delSp modSp add mod">
        <pc:chgData name="Kevin Shehan" userId="08a9fb75-bfa9-4619-a08a-5a0f62c1c55f" providerId="ADAL" clId="{1C561ACB-500D-46A4-B358-044C0E5D68FB}" dt="2025-10-10T18:04:20.471" v="2009" actId="14100"/>
        <pc:sldMkLst>
          <pc:docMk/>
          <pc:sldMk cId="1787519501" sldId="4410"/>
        </pc:sldMkLst>
        <pc:spChg chg="add mod">
          <ac:chgData name="Kevin Shehan" userId="08a9fb75-bfa9-4619-a08a-5a0f62c1c55f" providerId="ADAL" clId="{1C561ACB-500D-46A4-B358-044C0E5D68FB}" dt="2025-10-10T18:04:20.471" v="2009" actId="14100"/>
          <ac:spMkLst>
            <pc:docMk/>
            <pc:sldMk cId="1787519501" sldId="4410"/>
            <ac:spMk id="2" creationId="{1ACE3884-5DD3-4F86-13C6-FF34F1D35C8C}"/>
          </ac:spMkLst>
        </pc:spChg>
        <pc:spChg chg="del">
          <ac:chgData name="Kevin Shehan" userId="08a9fb75-bfa9-4619-a08a-5a0f62c1c55f" providerId="ADAL" clId="{1C561ACB-500D-46A4-B358-044C0E5D68FB}" dt="2025-10-09T20:46:30.946" v="461" actId="478"/>
          <ac:spMkLst>
            <pc:docMk/>
            <pc:sldMk cId="1787519501" sldId="4410"/>
            <ac:spMk id="11" creationId="{89FD3CE4-D6C3-AA01-5916-94FB1A2759D8}"/>
          </ac:spMkLst>
        </pc:spChg>
        <pc:spChg chg="mod">
          <ac:chgData name="Kevin Shehan" userId="08a9fb75-bfa9-4619-a08a-5a0f62c1c55f" providerId="ADAL" clId="{1C561ACB-500D-46A4-B358-044C0E5D68FB}" dt="2025-10-09T20:18:55.742" v="459" actId="20577"/>
          <ac:spMkLst>
            <pc:docMk/>
            <pc:sldMk cId="1787519501" sldId="4410"/>
            <ac:spMk id="13" creationId="{0A9C15B9-8E6C-94CA-FC3D-3C83D0ECF4AA}"/>
          </ac:spMkLst>
        </pc:spChg>
        <pc:picChg chg="add mod">
          <ac:chgData name="Kevin Shehan" userId="08a9fb75-bfa9-4619-a08a-5a0f62c1c55f" providerId="ADAL" clId="{1C561ACB-500D-46A4-B358-044C0E5D68FB}" dt="2025-10-10T18:03:38.522" v="1893" actId="962"/>
          <ac:picMkLst>
            <pc:docMk/>
            <pc:sldMk cId="1787519501" sldId="4410"/>
            <ac:picMk id="4" creationId="{F5723C24-CE18-A221-AFC3-C47462219712}"/>
          </ac:picMkLst>
        </pc:picChg>
        <pc:picChg chg="del">
          <ac:chgData name="Kevin Shehan" userId="08a9fb75-bfa9-4619-a08a-5a0f62c1c55f" providerId="ADAL" clId="{1C561ACB-500D-46A4-B358-044C0E5D68FB}" dt="2025-10-09T20:46:29.933" v="460" actId="478"/>
          <ac:picMkLst>
            <pc:docMk/>
            <pc:sldMk cId="1787519501" sldId="4410"/>
            <ac:picMk id="5" creationId="{7096ADCD-BDF0-1DC8-4345-5731FFEF0D31}"/>
          </ac:picMkLst>
        </pc:picChg>
      </pc:sldChg>
      <pc:sldChg chg="addSp delSp modSp add mod">
        <pc:chgData name="Kevin Shehan" userId="08a9fb75-bfa9-4619-a08a-5a0f62c1c55f" providerId="ADAL" clId="{1C561ACB-500D-46A4-B358-044C0E5D68FB}" dt="2025-10-10T18:36:33.114" v="3564" actId="20577"/>
        <pc:sldMkLst>
          <pc:docMk/>
          <pc:sldMk cId="3657741560" sldId="4411"/>
        </pc:sldMkLst>
        <pc:spChg chg="del mod">
          <ac:chgData name="Kevin Shehan" userId="08a9fb75-bfa9-4619-a08a-5a0f62c1c55f" providerId="ADAL" clId="{1C561ACB-500D-46A4-B358-044C0E5D68FB}" dt="2025-10-09T20:50:19.264" v="721" actId="478"/>
          <ac:spMkLst>
            <pc:docMk/>
            <pc:sldMk cId="3657741560" sldId="4411"/>
            <ac:spMk id="2" creationId="{5082F183-DD8B-AA91-2F3C-1AD62ADDF817}"/>
          </ac:spMkLst>
        </pc:spChg>
        <pc:spChg chg="add mod">
          <ac:chgData name="Kevin Shehan" userId="08a9fb75-bfa9-4619-a08a-5a0f62c1c55f" providerId="ADAL" clId="{1C561ACB-500D-46A4-B358-044C0E5D68FB}" dt="2025-10-10T17:55:24.438" v="1308" actId="1076"/>
          <ac:spMkLst>
            <pc:docMk/>
            <pc:sldMk cId="3657741560" sldId="4411"/>
            <ac:spMk id="5" creationId="{4D61D5C4-E723-F111-CB27-7EB7425144E5}"/>
          </ac:spMkLst>
        </pc:spChg>
        <pc:spChg chg="add mod">
          <ac:chgData name="Kevin Shehan" userId="08a9fb75-bfa9-4619-a08a-5a0f62c1c55f" providerId="ADAL" clId="{1C561ACB-500D-46A4-B358-044C0E5D68FB}" dt="2025-10-10T18:36:33.114" v="3564" actId="20577"/>
          <ac:spMkLst>
            <pc:docMk/>
            <pc:sldMk cId="3657741560" sldId="4411"/>
            <ac:spMk id="11" creationId="{1ACE3884-5DD3-4F86-13C6-FF34F1D35C8C}"/>
          </ac:spMkLst>
        </pc:spChg>
        <pc:spChg chg="mod">
          <ac:chgData name="Kevin Shehan" userId="08a9fb75-bfa9-4619-a08a-5a0f62c1c55f" providerId="ADAL" clId="{1C561ACB-500D-46A4-B358-044C0E5D68FB}" dt="2025-10-09T20:59:34.034" v="1108" actId="20577"/>
          <ac:spMkLst>
            <pc:docMk/>
            <pc:sldMk cId="3657741560" sldId="4411"/>
            <ac:spMk id="13" creationId="{42A6CE5E-62D5-F4A6-81F4-B4C8EDAA511B}"/>
          </ac:spMkLst>
        </pc:spChg>
        <pc:picChg chg="add del mod">
          <ac:chgData name="Kevin Shehan" userId="08a9fb75-bfa9-4619-a08a-5a0f62c1c55f" providerId="ADAL" clId="{1C561ACB-500D-46A4-B358-044C0E5D68FB}" dt="2025-10-09T20:51:10.156" v="736" actId="478"/>
          <ac:picMkLst>
            <pc:docMk/>
            <pc:sldMk cId="3657741560" sldId="4411"/>
            <ac:picMk id="3" creationId="{9EA7B733-82DE-54FB-8F9E-CD9AF0457F9E}"/>
          </ac:picMkLst>
        </pc:picChg>
        <pc:picChg chg="del">
          <ac:chgData name="Kevin Shehan" userId="08a9fb75-bfa9-4619-a08a-5a0f62c1c55f" providerId="ADAL" clId="{1C561ACB-500D-46A4-B358-044C0E5D68FB}" dt="2025-10-09T20:50:17.684" v="719" actId="478"/>
          <ac:picMkLst>
            <pc:docMk/>
            <pc:sldMk cId="3657741560" sldId="4411"/>
            <ac:picMk id="4" creationId="{43DA1FB9-8F18-2BCC-7B33-F9ECBDEA6E1C}"/>
          </ac:picMkLst>
        </pc:picChg>
        <pc:picChg chg="add mod">
          <ac:chgData name="Kevin Shehan" userId="08a9fb75-bfa9-4619-a08a-5a0f62c1c55f" providerId="ADAL" clId="{1C561ACB-500D-46A4-B358-044C0E5D68FB}" dt="2025-10-10T18:03:31.272" v="1891" actId="962"/>
          <ac:picMkLst>
            <pc:docMk/>
            <pc:sldMk cId="3657741560" sldId="4411"/>
            <ac:picMk id="9" creationId="{8D9FA2A9-1C5E-CDDD-CD4A-58C01E8DA9AA}"/>
          </ac:picMkLst>
        </pc:picChg>
      </pc:sldChg>
      <pc:sldChg chg="addSp delSp modSp add mod">
        <pc:chgData name="Kevin Shehan" userId="08a9fb75-bfa9-4619-a08a-5a0f62c1c55f" providerId="ADAL" clId="{1C561ACB-500D-46A4-B358-044C0E5D68FB}" dt="2025-10-10T18:03:25.086" v="1889" actId="962"/>
        <pc:sldMkLst>
          <pc:docMk/>
          <pc:sldMk cId="1851254397" sldId="4412"/>
        </pc:sldMkLst>
        <pc:spChg chg="add mod">
          <ac:chgData name="Kevin Shehan" userId="08a9fb75-bfa9-4619-a08a-5a0f62c1c55f" providerId="ADAL" clId="{1C561ACB-500D-46A4-B358-044C0E5D68FB}" dt="2025-10-09T21:03:21.561" v="1214" actId="1076"/>
          <ac:spMkLst>
            <pc:docMk/>
            <pc:sldMk cId="1851254397" sldId="4412"/>
            <ac:spMk id="2" creationId="{1ACE3884-5DD3-4F86-13C6-FF34F1D35C8C}"/>
          </ac:spMkLst>
        </pc:spChg>
        <pc:spChg chg="del">
          <ac:chgData name="Kevin Shehan" userId="08a9fb75-bfa9-4619-a08a-5a0f62c1c55f" providerId="ADAL" clId="{1C561ACB-500D-46A4-B358-044C0E5D68FB}" dt="2025-10-09T20:57:13.768" v="1075" actId="478"/>
          <ac:spMkLst>
            <pc:docMk/>
            <pc:sldMk cId="1851254397" sldId="4412"/>
            <ac:spMk id="5" creationId="{20F84AB8-3FFF-0032-6517-76A40D4568DA}"/>
          </ac:spMkLst>
        </pc:spChg>
        <pc:spChg chg="del">
          <ac:chgData name="Kevin Shehan" userId="08a9fb75-bfa9-4619-a08a-5a0f62c1c55f" providerId="ADAL" clId="{1C561ACB-500D-46A4-B358-044C0E5D68FB}" dt="2025-10-09T20:57:13.768" v="1075" actId="478"/>
          <ac:spMkLst>
            <pc:docMk/>
            <pc:sldMk cId="1851254397" sldId="4412"/>
            <ac:spMk id="11" creationId="{63B800D5-3EFD-506C-05C5-219DE3E908A6}"/>
          </ac:spMkLst>
        </pc:spChg>
        <pc:spChg chg="mod">
          <ac:chgData name="Kevin Shehan" userId="08a9fb75-bfa9-4619-a08a-5a0f62c1c55f" providerId="ADAL" clId="{1C561ACB-500D-46A4-B358-044C0E5D68FB}" dt="2025-10-09T20:59:43.111" v="1126" actId="20577"/>
          <ac:spMkLst>
            <pc:docMk/>
            <pc:sldMk cId="1851254397" sldId="4412"/>
            <ac:spMk id="13" creationId="{3F89D1E6-C004-51BA-DBD7-F4B5E347FAD2}"/>
          </ac:spMkLst>
        </pc:spChg>
        <pc:picChg chg="add mod">
          <ac:chgData name="Kevin Shehan" userId="08a9fb75-bfa9-4619-a08a-5a0f62c1c55f" providerId="ADAL" clId="{1C561ACB-500D-46A4-B358-044C0E5D68FB}" dt="2025-10-10T18:03:25.086" v="1889" actId="962"/>
          <ac:picMkLst>
            <pc:docMk/>
            <pc:sldMk cId="1851254397" sldId="4412"/>
            <ac:picMk id="3" creationId="{ECDC7A5E-4818-597D-62F2-087DF711EE90}"/>
          </ac:picMkLst>
        </pc:picChg>
        <pc:picChg chg="add del mod">
          <ac:chgData name="Kevin Shehan" userId="08a9fb75-bfa9-4619-a08a-5a0f62c1c55f" providerId="ADAL" clId="{1C561ACB-500D-46A4-B358-044C0E5D68FB}" dt="2025-10-09T21:03:04.811" v="1209" actId="478"/>
          <ac:picMkLst>
            <pc:docMk/>
            <pc:sldMk cId="1851254397" sldId="4412"/>
            <ac:picMk id="4" creationId="{46173B8B-8678-4BF5-5C95-F1AD985200AE}"/>
          </ac:picMkLst>
        </pc:picChg>
        <pc:picChg chg="del">
          <ac:chgData name="Kevin Shehan" userId="08a9fb75-bfa9-4619-a08a-5a0f62c1c55f" providerId="ADAL" clId="{1C561ACB-500D-46A4-B358-044C0E5D68FB}" dt="2025-10-09T20:57:13.768" v="1075" actId="478"/>
          <ac:picMkLst>
            <pc:docMk/>
            <pc:sldMk cId="1851254397" sldId="4412"/>
            <ac:picMk id="9" creationId="{44130B66-B48B-7C1E-A746-27CBA11C057C}"/>
          </ac:picMkLst>
        </pc:picChg>
      </pc:sldChg>
      <pc:sldChg chg="addSp delSp modSp add mod">
        <pc:chgData name="Kevin Shehan" userId="08a9fb75-bfa9-4619-a08a-5a0f62c1c55f" providerId="ADAL" clId="{1C561ACB-500D-46A4-B358-044C0E5D68FB}" dt="2025-10-10T17:59:12.769" v="1602" actId="114"/>
        <pc:sldMkLst>
          <pc:docMk/>
          <pc:sldMk cId="2787705397" sldId="4413"/>
        </pc:sldMkLst>
        <pc:spChg chg="add del mod">
          <ac:chgData name="Kevin Shehan" userId="08a9fb75-bfa9-4619-a08a-5a0f62c1c55f" providerId="ADAL" clId="{1C561ACB-500D-46A4-B358-044C0E5D68FB}" dt="2025-10-10T17:49:13.222" v="1253" actId="478"/>
          <ac:spMkLst>
            <pc:docMk/>
            <pc:sldMk cId="2787705397" sldId="4413"/>
            <ac:spMk id="2" creationId="{577837BF-8846-31D6-C2E7-E2E1C932AB42}"/>
          </ac:spMkLst>
        </pc:spChg>
        <pc:spChg chg="add del mod">
          <ac:chgData name="Kevin Shehan" userId="08a9fb75-bfa9-4619-a08a-5a0f62c1c55f" providerId="ADAL" clId="{1C561ACB-500D-46A4-B358-044C0E5D68FB}" dt="2025-10-10T17:49:10.209" v="1251" actId="478"/>
          <ac:spMkLst>
            <pc:docMk/>
            <pc:sldMk cId="2787705397" sldId="4413"/>
            <ac:spMk id="5" creationId="{B716DF25-4802-AD77-D4DA-C21D204121FE}"/>
          </ac:spMkLst>
        </pc:spChg>
        <pc:spChg chg="add mod">
          <ac:chgData name="Kevin Shehan" userId="08a9fb75-bfa9-4619-a08a-5a0f62c1c55f" providerId="ADAL" clId="{1C561ACB-500D-46A4-B358-044C0E5D68FB}" dt="2025-10-10T17:59:12.769" v="1602" actId="114"/>
          <ac:spMkLst>
            <pc:docMk/>
            <pc:sldMk cId="2787705397" sldId="4413"/>
            <ac:spMk id="11" creationId="{1ACE3884-5DD3-4F86-13C6-FF34F1D35C8C}"/>
          </ac:spMkLst>
        </pc:spChg>
        <pc:spChg chg="add del mod">
          <ac:chgData name="Kevin Shehan" userId="08a9fb75-bfa9-4619-a08a-5a0f62c1c55f" providerId="ADAL" clId="{1C561ACB-500D-46A4-B358-044C0E5D68FB}" dt="2025-10-10T17:49:10.648" v="1252" actId="1076"/>
          <ac:spMkLst>
            <pc:docMk/>
            <pc:sldMk cId="2787705397" sldId="4413"/>
            <ac:spMk id="13" creationId="{2EC7EEFC-1557-3081-FC14-2035B366B9F6}"/>
          </ac:spMkLst>
        </pc:spChg>
        <pc:picChg chg="add del">
          <ac:chgData name="Kevin Shehan" userId="08a9fb75-bfa9-4619-a08a-5a0f62c1c55f" providerId="ADAL" clId="{1C561ACB-500D-46A4-B358-044C0E5D68FB}" dt="2025-10-10T17:49:13.222" v="1253" actId="478"/>
          <ac:picMkLst>
            <pc:docMk/>
            <pc:sldMk cId="2787705397" sldId="4413"/>
            <ac:picMk id="3" creationId="{29DAA565-DA2C-6A80-D3D8-A1DA0D8AEB34}"/>
          </ac:picMkLst>
        </pc:picChg>
      </pc:sldChg>
      <pc:sldChg chg="addSp delSp modSp add mod ord">
        <pc:chgData name="Kevin Shehan" userId="08a9fb75-bfa9-4619-a08a-5a0f62c1c55f" providerId="ADAL" clId="{1C561ACB-500D-46A4-B358-044C0E5D68FB}" dt="2025-10-10T18:37:50.205" v="3569" actId="20577"/>
        <pc:sldMkLst>
          <pc:docMk/>
          <pc:sldMk cId="3651940862" sldId="4414"/>
        </pc:sldMkLst>
        <pc:spChg chg="add mod">
          <ac:chgData name="Kevin Shehan" userId="08a9fb75-bfa9-4619-a08a-5a0f62c1c55f" providerId="ADAL" clId="{1C561ACB-500D-46A4-B358-044C0E5D68FB}" dt="2025-10-10T18:13:09.316" v="2196" actId="1076"/>
          <ac:spMkLst>
            <pc:docMk/>
            <pc:sldMk cId="3651940862" sldId="4414"/>
            <ac:spMk id="2" creationId="{1ACE3884-5DD3-4F86-13C6-FF34F1D35C8C}"/>
          </ac:spMkLst>
        </pc:spChg>
        <pc:spChg chg="add del mod">
          <ac:chgData name="Kevin Shehan" userId="08a9fb75-bfa9-4619-a08a-5a0f62c1c55f" providerId="ADAL" clId="{1C561ACB-500D-46A4-B358-044C0E5D68FB}" dt="2025-10-10T18:11:46.553" v="2137" actId="478"/>
          <ac:spMkLst>
            <pc:docMk/>
            <pc:sldMk cId="3651940862" sldId="4414"/>
            <ac:spMk id="4" creationId="{A080482C-64B0-D099-8749-2179E852A24B}"/>
          </ac:spMkLst>
        </pc:spChg>
        <pc:spChg chg="add del mod">
          <ac:chgData name="Kevin Shehan" userId="08a9fb75-bfa9-4619-a08a-5a0f62c1c55f" providerId="ADAL" clId="{1C561ACB-500D-46A4-B358-044C0E5D68FB}" dt="2025-10-10T18:11:48.594" v="2138" actId="478"/>
          <ac:spMkLst>
            <pc:docMk/>
            <pc:sldMk cId="3651940862" sldId="4414"/>
            <ac:spMk id="8" creationId="{4809CBD7-DB96-1F5A-938C-B1016C3503C4}"/>
          </ac:spMkLst>
        </pc:spChg>
        <pc:spChg chg="del">
          <ac:chgData name="Kevin Shehan" userId="08a9fb75-bfa9-4619-a08a-5a0f62c1c55f" providerId="ADAL" clId="{1C561ACB-500D-46A4-B358-044C0E5D68FB}" dt="2025-10-10T17:49:34.901" v="1276" actId="478"/>
          <ac:spMkLst>
            <pc:docMk/>
            <pc:sldMk cId="3651940862" sldId="4414"/>
            <ac:spMk id="11" creationId="{5C876438-F63A-A3FE-FFC4-C5F2A5E70AAF}"/>
          </ac:spMkLst>
        </pc:spChg>
        <pc:spChg chg="mod">
          <ac:chgData name="Kevin Shehan" userId="08a9fb75-bfa9-4619-a08a-5a0f62c1c55f" providerId="ADAL" clId="{1C561ACB-500D-46A4-B358-044C0E5D68FB}" dt="2025-10-10T18:37:50.205" v="3569" actId="20577"/>
          <ac:spMkLst>
            <pc:docMk/>
            <pc:sldMk cId="3651940862" sldId="4414"/>
            <ac:spMk id="13" creationId="{7FD04910-4B44-BCA3-C864-65A35D513F54}"/>
          </ac:spMkLst>
        </pc:spChg>
        <pc:picChg chg="add del mod">
          <ac:chgData name="Kevin Shehan" userId="08a9fb75-bfa9-4619-a08a-5a0f62c1c55f" providerId="ADAL" clId="{1C561ACB-500D-46A4-B358-044C0E5D68FB}" dt="2025-10-10T18:11:37.152" v="2132" actId="478"/>
          <ac:picMkLst>
            <pc:docMk/>
            <pc:sldMk cId="3651940862" sldId="4414"/>
            <ac:picMk id="3" creationId="{A1FB5B0E-CCC8-A354-A2E4-1FBF3E1FE482}"/>
          </ac:picMkLst>
        </pc:picChg>
        <pc:picChg chg="add mod">
          <ac:chgData name="Kevin Shehan" userId="08a9fb75-bfa9-4619-a08a-5a0f62c1c55f" providerId="ADAL" clId="{1C561ACB-500D-46A4-B358-044C0E5D68FB}" dt="2025-10-10T18:12:42.679" v="2187" actId="1076"/>
          <ac:picMkLst>
            <pc:docMk/>
            <pc:sldMk cId="3651940862" sldId="4414"/>
            <ac:picMk id="9" creationId="{EC7E2B74-F30F-B0FA-CD01-A021FF8EEDDE}"/>
          </ac:picMkLst>
        </pc:picChg>
        <pc:picChg chg="add mod">
          <ac:chgData name="Kevin Shehan" userId="08a9fb75-bfa9-4619-a08a-5a0f62c1c55f" providerId="ADAL" clId="{1C561ACB-500D-46A4-B358-044C0E5D68FB}" dt="2025-10-10T18:12:43.792" v="2188" actId="1076"/>
          <ac:picMkLst>
            <pc:docMk/>
            <pc:sldMk cId="3651940862" sldId="4414"/>
            <ac:picMk id="12" creationId="{D9C77CDC-D450-06FE-8DFE-33E303A7126D}"/>
          </ac:picMkLst>
        </pc:picChg>
      </pc:sldChg>
      <pc:sldChg chg="addSp delSp modSp add mod">
        <pc:chgData name="Kevin Shehan" userId="08a9fb75-bfa9-4619-a08a-5a0f62c1c55f" providerId="ADAL" clId="{1C561ACB-500D-46A4-B358-044C0E5D68FB}" dt="2025-10-10T18:03:13.795" v="1885" actId="962"/>
        <pc:sldMkLst>
          <pc:docMk/>
          <pc:sldMk cId="1483862437" sldId="4415"/>
        </pc:sldMkLst>
        <pc:spChg chg="add mod">
          <ac:chgData name="Kevin Shehan" userId="08a9fb75-bfa9-4619-a08a-5a0f62c1c55f" providerId="ADAL" clId="{1C561ACB-500D-46A4-B358-044C0E5D68FB}" dt="2025-10-10T18:00:25.502" v="1623" actId="1076"/>
          <ac:spMkLst>
            <pc:docMk/>
            <pc:sldMk cId="1483862437" sldId="4415"/>
            <ac:spMk id="2" creationId="{1ACE3884-5DD3-4F86-13C6-FF34F1D35C8C}"/>
          </ac:spMkLst>
        </pc:spChg>
        <pc:spChg chg="del">
          <ac:chgData name="Kevin Shehan" userId="08a9fb75-bfa9-4619-a08a-5a0f62c1c55f" providerId="ADAL" clId="{1C561ACB-500D-46A4-B358-044C0E5D68FB}" dt="2025-10-10T17:58:06.337" v="1584" actId="478"/>
          <ac:spMkLst>
            <pc:docMk/>
            <pc:sldMk cId="1483862437" sldId="4415"/>
            <ac:spMk id="11" creationId="{C63BC218-AC11-5BD2-79EF-74536323485B}"/>
          </ac:spMkLst>
        </pc:spChg>
        <pc:spChg chg="mod">
          <ac:chgData name="Kevin Shehan" userId="08a9fb75-bfa9-4619-a08a-5a0f62c1c55f" providerId="ADAL" clId="{1C561ACB-500D-46A4-B358-044C0E5D68FB}" dt="2025-10-10T17:58:03.302" v="1583" actId="20577"/>
          <ac:spMkLst>
            <pc:docMk/>
            <pc:sldMk cId="1483862437" sldId="4415"/>
            <ac:spMk id="13" creationId="{0050FBC7-33C9-CFB5-D24C-2269CC1C06B4}"/>
          </ac:spMkLst>
        </pc:spChg>
        <pc:picChg chg="add mod">
          <ac:chgData name="Kevin Shehan" userId="08a9fb75-bfa9-4619-a08a-5a0f62c1c55f" providerId="ADAL" clId="{1C561ACB-500D-46A4-B358-044C0E5D68FB}" dt="2025-10-10T18:03:08.396" v="1857" actId="962"/>
          <ac:picMkLst>
            <pc:docMk/>
            <pc:sldMk cId="1483862437" sldId="4415"/>
            <ac:picMk id="5" creationId="{C65D089C-5240-B25B-5908-0DDFD8B630A7}"/>
          </ac:picMkLst>
        </pc:picChg>
        <pc:picChg chg="add mod">
          <ac:chgData name="Kevin Shehan" userId="08a9fb75-bfa9-4619-a08a-5a0f62c1c55f" providerId="ADAL" clId="{1C561ACB-500D-46A4-B358-044C0E5D68FB}" dt="2025-10-10T18:03:13.795" v="1885" actId="962"/>
          <ac:picMkLst>
            <pc:docMk/>
            <pc:sldMk cId="1483862437" sldId="4415"/>
            <ac:picMk id="8" creationId="{251BAE19-1C5B-4CF6-C615-4C0AEFEA105D}"/>
          </ac:picMkLst>
        </pc:picChg>
      </pc:sldChg>
      <pc:sldChg chg="addSp delSp modSp add mod">
        <pc:chgData name="Kevin Shehan" userId="08a9fb75-bfa9-4619-a08a-5a0f62c1c55f" providerId="ADAL" clId="{1C561ACB-500D-46A4-B358-044C0E5D68FB}" dt="2025-10-10T18:06:06.505" v="2032" actId="20577"/>
        <pc:sldMkLst>
          <pc:docMk/>
          <pc:sldMk cId="263482231" sldId="4416"/>
        </pc:sldMkLst>
        <pc:spChg chg="del">
          <ac:chgData name="Kevin Shehan" userId="08a9fb75-bfa9-4619-a08a-5a0f62c1c55f" providerId="ADAL" clId="{1C561ACB-500D-46A4-B358-044C0E5D68FB}" dt="2025-10-10T18:00:10.571" v="1618" actId="478"/>
          <ac:spMkLst>
            <pc:docMk/>
            <pc:sldMk cId="263482231" sldId="4416"/>
            <ac:spMk id="2" creationId="{6602A271-74B1-8829-B0F2-1557E2EA7CE5}"/>
          </ac:spMkLst>
        </pc:spChg>
        <pc:spChg chg="add mod">
          <ac:chgData name="Kevin Shehan" userId="08a9fb75-bfa9-4619-a08a-5a0f62c1c55f" providerId="ADAL" clId="{1C561ACB-500D-46A4-B358-044C0E5D68FB}" dt="2025-10-10T18:06:06.505" v="2032" actId="20577"/>
          <ac:spMkLst>
            <pc:docMk/>
            <pc:sldMk cId="263482231" sldId="4416"/>
            <ac:spMk id="11" creationId="{1ACE3884-5DD3-4F86-13C6-FF34F1D35C8C}"/>
          </ac:spMkLst>
        </pc:spChg>
        <pc:spChg chg="mod">
          <ac:chgData name="Kevin Shehan" userId="08a9fb75-bfa9-4619-a08a-5a0f62c1c55f" providerId="ADAL" clId="{1C561ACB-500D-46A4-B358-044C0E5D68FB}" dt="2025-10-10T17:59:23.847" v="1617" actId="20577"/>
          <ac:spMkLst>
            <pc:docMk/>
            <pc:sldMk cId="263482231" sldId="4416"/>
            <ac:spMk id="13" creationId="{5DDB5246-D18F-6881-1C90-0442FAB51247}"/>
          </ac:spMkLst>
        </pc:spChg>
        <pc:picChg chg="add del mod">
          <ac:chgData name="Kevin Shehan" userId="08a9fb75-bfa9-4619-a08a-5a0f62c1c55f" providerId="ADAL" clId="{1C561ACB-500D-46A4-B358-044C0E5D68FB}" dt="2025-10-10T18:01:20.757" v="1635" actId="478"/>
          <ac:picMkLst>
            <pc:docMk/>
            <pc:sldMk cId="263482231" sldId="4416"/>
            <ac:picMk id="3" creationId="{B3C227DF-60D1-7753-A2E6-4E517AB8C7D0}"/>
          </ac:picMkLst>
        </pc:picChg>
        <pc:picChg chg="add del mod">
          <ac:chgData name="Kevin Shehan" userId="08a9fb75-bfa9-4619-a08a-5a0f62c1c55f" providerId="ADAL" clId="{1C561ACB-500D-46A4-B358-044C0E5D68FB}" dt="2025-10-10T18:01:20.757" v="1635" actId="478"/>
          <ac:picMkLst>
            <pc:docMk/>
            <pc:sldMk cId="263482231" sldId="4416"/>
            <ac:picMk id="4" creationId="{FF60E0CE-5DCB-89DD-9691-38830CE88B6B}"/>
          </ac:picMkLst>
        </pc:picChg>
        <pc:picChg chg="del">
          <ac:chgData name="Kevin Shehan" userId="08a9fb75-bfa9-4619-a08a-5a0f62c1c55f" providerId="ADAL" clId="{1C561ACB-500D-46A4-B358-044C0E5D68FB}" dt="2025-10-10T18:00:10.571" v="1618" actId="478"/>
          <ac:picMkLst>
            <pc:docMk/>
            <pc:sldMk cId="263482231" sldId="4416"/>
            <ac:picMk id="5" creationId="{49EE4D23-2125-9781-A832-47D2B4A9D5EA}"/>
          </ac:picMkLst>
        </pc:picChg>
        <pc:picChg chg="del">
          <ac:chgData name="Kevin Shehan" userId="08a9fb75-bfa9-4619-a08a-5a0f62c1c55f" providerId="ADAL" clId="{1C561ACB-500D-46A4-B358-044C0E5D68FB}" dt="2025-10-10T18:00:10.571" v="1618" actId="478"/>
          <ac:picMkLst>
            <pc:docMk/>
            <pc:sldMk cId="263482231" sldId="4416"/>
            <ac:picMk id="8" creationId="{AFF476D8-F921-6AC1-7CA7-EEB6AC0B5806}"/>
          </ac:picMkLst>
        </pc:picChg>
        <pc:picChg chg="add del mod">
          <ac:chgData name="Kevin Shehan" userId="08a9fb75-bfa9-4619-a08a-5a0f62c1c55f" providerId="ADAL" clId="{1C561ACB-500D-46A4-B358-044C0E5D68FB}" dt="2025-10-10T18:01:57.094" v="1644" actId="478"/>
          <ac:picMkLst>
            <pc:docMk/>
            <pc:sldMk cId="263482231" sldId="4416"/>
            <ac:picMk id="9" creationId="{F4D1A218-15BF-E059-0B4E-13F94D1B7429}"/>
          </ac:picMkLst>
        </pc:picChg>
        <pc:picChg chg="add del mod">
          <ac:chgData name="Kevin Shehan" userId="08a9fb75-bfa9-4619-a08a-5a0f62c1c55f" providerId="ADAL" clId="{1C561ACB-500D-46A4-B358-044C0E5D68FB}" dt="2025-10-10T18:02:06.453" v="1646" actId="478"/>
          <ac:picMkLst>
            <pc:docMk/>
            <pc:sldMk cId="263482231" sldId="4416"/>
            <ac:picMk id="10" creationId="{8070AA4A-BCD4-2563-FA97-EE9B51DEEC52}"/>
          </ac:picMkLst>
        </pc:picChg>
        <pc:picChg chg="add mod">
          <ac:chgData name="Kevin Shehan" userId="08a9fb75-bfa9-4619-a08a-5a0f62c1c55f" providerId="ADAL" clId="{1C561ACB-500D-46A4-B358-044C0E5D68FB}" dt="2025-10-10T18:05:35.607" v="2024" actId="14100"/>
          <ac:picMkLst>
            <pc:docMk/>
            <pc:sldMk cId="263482231" sldId="4416"/>
            <ac:picMk id="12" creationId="{30A53721-85E1-ECD3-30A5-8C734E6A58B1}"/>
          </ac:picMkLst>
        </pc:picChg>
        <pc:picChg chg="add mod">
          <ac:chgData name="Kevin Shehan" userId="08a9fb75-bfa9-4619-a08a-5a0f62c1c55f" providerId="ADAL" clId="{1C561ACB-500D-46A4-B358-044C0E5D68FB}" dt="2025-10-10T18:02:27.037" v="1713" actId="962"/>
          <ac:picMkLst>
            <pc:docMk/>
            <pc:sldMk cId="263482231" sldId="4416"/>
            <ac:picMk id="14" creationId="{12E8FC59-30EC-85CD-0A3B-58F51030C940}"/>
          </ac:picMkLst>
        </pc:picChg>
      </pc:sldChg>
      <pc:sldChg chg="addSp delSp modSp add mod">
        <pc:chgData name="Kevin Shehan" userId="08a9fb75-bfa9-4619-a08a-5a0f62c1c55f" providerId="ADAL" clId="{1C561ACB-500D-46A4-B358-044C0E5D68FB}" dt="2025-10-10T18:12:47.302" v="2189" actId="1076"/>
        <pc:sldMkLst>
          <pc:docMk/>
          <pc:sldMk cId="2844163523" sldId="4417"/>
        </pc:sldMkLst>
        <pc:spChg chg="add mod">
          <ac:chgData name="Kevin Shehan" userId="08a9fb75-bfa9-4619-a08a-5a0f62c1c55f" providerId="ADAL" clId="{1C561ACB-500D-46A4-B358-044C0E5D68FB}" dt="2025-10-10T18:12:47.302" v="2189" actId="1076"/>
          <ac:spMkLst>
            <pc:docMk/>
            <pc:sldMk cId="2844163523" sldId="4417"/>
            <ac:spMk id="2" creationId="{1ACE3884-5DD3-4F86-13C6-FF34F1D35C8C}"/>
          </ac:spMkLst>
        </pc:spChg>
        <pc:spChg chg="del">
          <ac:chgData name="Kevin Shehan" userId="08a9fb75-bfa9-4619-a08a-5a0f62c1c55f" providerId="ADAL" clId="{1C561ACB-500D-46A4-B358-044C0E5D68FB}" dt="2025-10-10T18:07:54.319" v="2054" actId="478"/>
          <ac:spMkLst>
            <pc:docMk/>
            <pc:sldMk cId="2844163523" sldId="4417"/>
            <ac:spMk id="11" creationId="{13D48B9F-A8EE-17AE-667F-BEC8BA1A58C8}"/>
          </ac:spMkLst>
        </pc:spChg>
        <pc:spChg chg="mod">
          <ac:chgData name="Kevin Shehan" userId="08a9fb75-bfa9-4619-a08a-5a0f62c1c55f" providerId="ADAL" clId="{1C561ACB-500D-46A4-B358-044C0E5D68FB}" dt="2025-10-10T18:06:43.834" v="2053" actId="20577"/>
          <ac:spMkLst>
            <pc:docMk/>
            <pc:sldMk cId="2844163523" sldId="4417"/>
            <ac:spMk id="13" creationId="{50197664-7A6E-8E82-6E02-129FB425A184}"/>
          </ac:spMkLst>
        </pc:spChg>
        <pc:picChg chg="add mod">
          <ac:chgData name="Kevin Shehan" userId="08a9fb75-bfa9-4619-a08a-5a0f62c1c55f" providerId="ADAL" clId="{1C561ACB-500D-46A4-B358-044C0E5D68FB}" dt="2025-10-10T18:09:46.242" v="2104" actId="962"/>
          <ac:picMkLst>
            <pc:docMk/>
            <pc:sldMk cId="2844163523" sldId="4417"/>
            <ac:picMk id="4" creationId="{0FBEF568-362B-F73C-B405-8C6DD9A280B2}"/>
          </ac:picMkLst>
        </pc:picChg>
        <pc:picChg chg="add mod">
          <ac:chgData name="Kevin Shehan" userId="08a9fb75-bfa9-4619-a08a-5a0f62c1c55f" providerId="ADAL" clId="{1C561ACB-500D-46A4-B358-044C0E5D68FB}" dt="2025-10-10T18:10:31.782" v="2129" actId="962"/>
          <ac:picMkLst>
            <pc:docMk/>
            <pc:sldMk cId="2844163523" sldId="4417"/>
            <ac:picMk id="8" creationId="{90B6D9D0-A1A4-F11D-766B-1CB905EB3578}"/>
          </ac:picMkLst>
        </pc:picChg>
        <pc:picChg chg="del">
          <ac:chgData name="Kevin Shehan" userId="08a9fb75-bfa9-4619-a08a-5a0f62c1c55f" providerId="ADAL" clId="{1C561ACB-500D-46A4-B358-044C0E5D68FB}" dt="2025-10-10T18:07:54.319" v="2054" actId="478"/>
          <ac:picMkLst>
            <pc:docMk/>
            <pc:sldMk cId="2844163523" sldId="4417"/>
            <ac:picMk id="12" creationId="{31C8CB2D-F3A4-4B59-92A7-57A7DAD8E0FC}"/>
          </ac:picMkLst>
        </pc:picChg>
        <pc:picChg chg="del">
          <ac:chgData name="Kevin Shehan" userId="08a9fb75-bfa9-4619-a08a-5a0f62c1c55f" providerId="ADAL" clId="{1C561ACB-500D-46A4-B358-044C0E5D68FB}" dt="2025-10-10T18:07:54.319" v="2054" actId="478"/>
          <ac:picMkLst>
            <pc:docMk/>
            <pc:sldMk cId="2844163523" sldId="4417"/>
            <ac:picMk id="14" creationId="{E341B220-160F-B10B-14A2-D193FBCFC900}"/>
          </ac:picMkLst>
        </pc:picChg>
      </pc:sldChg>
      <pc:sldChg chg="addSp delSp modSp add mod">
        <pc:chgData name="Kevin Shehan" userId="08a9fb75-bfa9-4619-a08a-5a0f62c1c55f" providerId="ADAL" clId="{1C561ACB-500D-46A4-B358-044C0E5D68FB}" dt="2025-10-10T18:34:29.246" v="3537" actId="14100"/>
        <pc:sldMkLst>
          <pc:docMk/>
          <pc:sldMk cId="3002391545" sldId="4418"/>
        </pc:sldMkLst>
        <pc:spChg chg="del">
          <ac:chgData name="Kevin Shehan" userId="08a9fb75-bfa9-4619-a08a-5a0f62c1c55f" providerId="ADAL" clId="{1C561ACB-500D-46A4-B358-044C0E5D68FB}" dt="2025-10-10T18:13:23.249" v="2214" actId="478"/>
          <ac:spMkLst>
            <pc:docMk/>
            <pc:sldMk cId="3002391545" sldId="4418"/>
            <ac:spMk id="2" creationId="{ADA59678-0052-0FF1-54F7-D715EBBFD62F}"/>
          </ac:spMkLst>
        </pc:spChg>
        <pc:spChg chg="add mod">
          <ac:chgData name="Kevin Shehan" userId="08a9fb75-bfa9-4619-a08a-5a0f62c1c55f" providerId="ADAL" clId="{1C561ACB-500D-46A4-B358-044C0E5D68FB}" dt="2025-10-10T18:34:29.246" v="3537" actId="14100"/>
          <ac:spMkLst>
            <pc:docMk/>
            <pc:sldMk cId="3002391545" sldId="4418"/>
            <ac:spMk id="11" creationId="{1ACE3884-5DD3-4F86-13C6-FF34F1D35C8C}"/>
          </ac:spMkLst>
        </pc:spChg>
        <pc:spChg chg="mod">
          <ac:chgData name="Kevin Shehan" userId="08a9fb75-bfa9-4619-a08a-5a0f62c1c55f" providerId="ADAL" clId="{1C561ACB-500D-46A4-B358-044C0E5D68FB}" dt="2025-10-10T18:13:17.362" v="2213" actId="20577"/>
          <ac:spMkLst>
            <pc:docMk/>
            <pc:sldMk cId="3002391545" sldId="4418"/>
            <ac:spMk id="13" creationId="{8DB9EC05-D83A-8031-552E-EE29840891A2}"/>
          </ac:spMkLst>
        </pc:spChg>
        <pc:picChg chg="add del mod">
          <ac:chgData name="Kevin Shehan" userId="08a9fb75-bfa9-4619-a08a-5a0f62c1c55f" providerId="ADAL" clId="{1C561ACB-500D-46A4-B358-044C0E5D68FB}" dt="2025-10-10T18:29:25.512" v="3077" actId="478"/>
          <ac:picMkLst>
            <pc:docMk/>
            <pc:sldMk cId="3002391545" sldId="4418"/>
            <ac:picMk id="3" creationId="{36ADC13A-C4DB-C797-59E9-B6170EDBEA79}"/>
          </ac:picMkLst>
        </pc:picChg>
        <pc:picChg chg="add mod">
          <ac:chgData name="Kevin Shehan" userId="08a9fb75-bfa9-4619-a08a-5a0f62c1c55f" providerId="ADAL" clId="{1C561ACB-500D-46A4-B358-044C0E5D68FB}" dt="2025-10-10T18:32:35.216" v="3390" actId="962"/>
          <ac:picMkLst>
            <pc:docMk/>
            <pc:sldMk cId="3002391545" sldId="4418"/>
            <ac:picMk id="5" creationId="{40033434-B2B5-8C96-03BC-D800E35BE07A}"/>
          </ac:picMkLst>
        </pc:picChg>
        <pc:picChg chg="del">
          <ac:chgData name="Kevin Shehan" userId="08a9fb75-bfa9-4619-a08a-5a0f62c1c55f" providerId="ADAL" clId="{1C561ACB-500D-46A4-B358-044C0E5D68FB}" dt="2025-10-10T18:13:23.249" v="2214" actId="478"/>
          <ac:picMkLst>
            <pc:docMk/>
            <pc:sldMk cId="3002391545" sldId="4418"/>
            <ac:picMk id="9" creationId="{AD82E614-5CF7-DEC6-9038-FE9244E8548D}"/>
          </ac:picMkLst>
        </pc:picChg>
        <pc:picChg chg="add mod">
          <ac:chgData name="Kevin Shehan" userId="08a9fb75-bfa9-4619-a08a-5a0f62c1c55f" providerId="ADAL" clId="{1C561ACB-500D-46A4-B358-044C0E5D68FB}" dt="2025-10-10T18:32:45.715" v="3406" actId="962"/>
          <ac:picMkLst>
            <pc:docMk/>
            <pc:sldMk cId="3002391545" sldId="4418"/>
            <ac:picMk id="10" creationId="{6766A470-E2C4-A217-B651-4266169EEBB4}"/>
          </ac:picMkLst>
        </pc:picChg>
        <pc:picChg chg="del">
          <ac:chgData name="Kevin Shehan" userId="08a9fb75-bfa9-4619-a08a-5a0f62c1c55f" providerId="ADAL" clId="{1C561ACB-500D-46A4-B358-044C0E5D68FB}" dt="2025-10-10T18:13:23.249" v="2214" actId="478"/>
          <ac:picMkLst>
            <pc:docMk/>
            <pc:sldMk cId="3002391545" sldId="4418"/>
            <ac:picMk id="12" creationId="{8B4A814C-EAED-41CD-3CA9-512DD26A21C7}"/>
          </ac:picMkLst>
        </pc:picChg>
      </pc:sldChg>
      <pc:sldChg chg="addSp delSp modSp add mod">
        <pc:chgData name="Kevin Shehan" userId="08a9fb75-bfa9-4619-a08a-5a0f62c1c55f" providerId="ADAL" clId="{1C561ACB-500D-46A4-B358-044C0E5D68FB}" dt="2025-10-10T18:38:27.073" v="3570" actId="1076"/>
        <pc:sldMkLst>
          <pc:docMk/>
          <pc:sldMk cId="375040518" sldId="4419"/>
        </pc:sldMkLst>
        <pc:spChg chg="add mod">
          <ac:chgData name="Kevin Shehan" userId="08a9fb75-bfa9-4619-a08a-5a0f62c1c55f" providerId="ADAL" clId="{1C561ACB-500D-46A4-B358-044C0E5D68FB}" dt="2025-10-10T18:38:27.073" v="3570" actId="1076"/>
          <ac:spMkLst>
            <pc:docMk/>
            <pc:sldMk cId="375040518" sldId="4419"/>
            <ac:spMk id="2" creationId="{1ACE3884-5DD3-4F86-13C6-FF34F1D35C8C}"/>
          </ac:spMkLst>
        </pc:spChg>
        <pc:spChg chg="del">
          <ac:chgData name="Kevin Shehan" userId="08a9fb75-bfa9-4619-a08a-5a0f62c1c55f" providerId="ADAL" clId="{1C561ACB-500D-46A4-B358-044C0E5D68FB}" dt="2025-10-10T18:13:48.902" v="2267" actId="478"/>
          <ac:spMkLst>
            <pc:docMk/>
            <pc:sldMk cId="375040518" sldId="4419"/>
            <ac:spMk id="11" creationId="{C914A527-B71B-9B4D-C533-1A53642B490E}"/>
          </ac:spMkLst>
        </pc:spChg>
        <pc:spChg chg="mod">
          <ac:chgData name="Kevin Shehan" userId="08a9fb75-bfa9-4619-a08a-5a0f62c1c55f" providerId="ADAL" clId="{1C561ACB-500D-46A4-B358-044C0E5D68FB}" dt="2025-10-10T18:13:46.840" v="2266" actId="20577"/>
          <ac:spMkLst>
            <pc:docMk/>
            <pc:sldMk cId="375040518" sldId="4419"/>
            <ac:spMk id="13" creationId="{B94B433D-53AC-B221-79D5-0E97C748C37C}"/>
          </ac:spMkLst>
        </pc:spChg>
        <pc:picChg chg="del">
          <ac:chgData name="Kevin Shehan" userId="08a9fb75-bfa9-4619-a08a-5a0f62c1c55f" providerId="ADAL" clId="{1C561ACB-500D-46A4-B358-044C0E5D68FB}" dt="2025-10-10T18:13:48.902" v="2267" actId="478"/>
          <ac:picMkLst>
            <pc:docMk/>
            <pc:sldMk cId="375040518" sldId="4419"/>
            <ac:picMk id="3" creationId="{9F2E8D6E-E93D-C5AC-D3E9-2906CCD182C8}"/>
          </ac:picMkLst>
        </pc:picChg>
        <pc:picChg chg="add mod">
          <ac:chgData name="Kevin Shehan" userId="08a9fb75-bfa9-4619-a08a-5a0f62c1c55f" providerId="ADAL" clId="{1C561ACB-500D-46A4-B358-044C0E5D68FB}" dt="2025-10-10T18:27:10.985" v="2995" actId="14100"/>
          <ac:picMkLst>
            <pc:docMk/>
            <pc:sldMk cId="375040518" sldId="4419"/>
            <ac:picMk id="4" creationId="{4F228737-3368-306E-AD5C-70AD9463B0A3}"/>
          </ac:picMkLst>
        </pc:picChg>
      </pc:sldChg>
      <pc:sldChg chg="addSp delSp modSp add mod">
        <pc:chgData name="Kevin Shehan" userId="08a9fb75-bfa9-4619-a08a-5a0f62c1c55f" providerId="ADAL" clId="{1C561ACB-500D-46A4-B358-044C0E5D68FB}" dt="2025-10-10T18:26:27.763" v="2828" actId="20577"/>
        <pc:sldMkLst>
          <pc:docMk/>
          <pc:sldMk cId="2188579706" sldId="4420"/>
        </pc:sldMkLst>
        <pc:spChg chg="del">
          <ac:chgData name="Kevin Shehan" userId="08a9fb75-bfa9-4619-a08a-5a0f62c1c55f" providerId="ADAL" clId="{1C561ACB-500D-46A4-B358-044C0E5D68FB}" dt="2025-10-10T18:14:03.014" v="2292" actId="478"/>
          <ac:spMkLst>
            <pc:docMk/>
            <pc:sldMk cId="2188579706" sldId="4420"/>
            <ac:spMk id="2" creationId="{FD841BA3-262B-AD91-F992-EE29709D1281}"/>
          </ac:spMkLst>
        </pc:spChg>
        <pc:spChg chg="add mod">
          <ac:chgData name="Kevin Shehan" userId="08a9fb75-bfa9-4619-a08a-5a0f62c1c55f" providerId="ADAL" clId="{1C561ACB-500D-46A4-B358-044C0E5D68FB}" dt="2025-10-10T18:26:27.763" v="2828" actId="20577"/>
          <ac:spMkLst>
            <pc:docMk/>
            <pc:sldMk cId="2188579706" sldId="4420"/>
            <ac:spMk id="11" creationId="{1ACE3884-5DD3-4F86-13C6-FF34F1D35C8C}"/>
          </ac:spMkLst>
        </pc:spChg>
        <pc:spChg chg="mod">
          <ac:chgData name="Kevin Shehan" userId="08a9fb75-bfa9-4619-a08a-5a0f62c1c55f" providerId="ADAL" clId="{1C561ACB-500D-46A4-B358-044C0E5D68FB}" dt="2025-10-10T18:14:00.973" v="2291" actId="20577"/>
          <ac:spMkLst>
            <pc:docMk/>
            <pc:sldMk cId="2188579706" sldId="4420"/>
            <ac:spMk id="13" creationId="{CEBFA8B2-D36B-4114-30AC-C608B85DB658}"/>
          </ac:spMkLst>
        </pc:spChg>
        <pc:picChg chg="del">
          <ac:chgData name="Kevin Shehan" userId="08a9fb75-bfa9-4619-a08a-5a0f62c1c55f" providerId="ADAL" clId="{1C561ACB-500D-46A4-B358-044C0E5D68FB}" dt="2025-10-10T18:14:03.014" v="2292" actId="478"/>
          <ac:picMkLst>
            <pc:docMk/>
            <pc:sldMk cId="2188579706" sldId="4420"/>
            <ac:picMk id="4" creationId="{AC2CD186-2280-F750-5C68-3D3A1366BE61}"/>
          </ac:picMkLst>
        </pc:picChg>
      </pc:sldChg>
      <pc:sldChg chg="addSp delSp modSp add mod">
        <pc:chgData name="Kevin Shehan" userId="08a9fb75-bfa9-4619-a08a-5a0f62c1c55f" providerId="ADAL" clId="{1C561ACB-500D-46A4-B358-044C0E5D68FB}" dt="2025-10-10T18:25:46.016" v="2814" actId="115"/>
        <pc:sldMkLst>
          <pc:docMk/>
          <pc:sldMk cId="935442183" sldId="4421"/>
        </pc:sldMkLst>
        <pc:spChg chg="add mod">
          <ac:chgData name="Kevin Shehan" userId="08a9fb75-bfa9-4619-a08a-5a0f62c1c55f" providerId="ADAL" clId="{1C561ACB-500D-46A4-B358-044C0E5D68FB}" dt="2025-10-10T18:25:46.016" v="2814" actId="115"/>
          <ac:spMkLst>
            <pc:docMk/>
            <pc:sldMk cId="935442183" sldId="4421"/>
            <ac:spMk id="2" creationId="{1ACE3884-5DD3-4F86-13C6-FF34F1D35C8C}"/>
          </ac:spMkLst>
        </pc:spChg>
        <pc:spChg chg="del">
          <ac:chgData name="Kevin Shehan" userId="08a9fb75-bfa9-4619-a08a-5a0f62c1c55f" providerId="ADAL" clId="{1C561ACB-500D-46A4-B358-044C0E5D68FB}" dt="2025-10-10T18:14:25.626" v="2323" actId="478"/>
          <ac:spMkLst>
            <pc:docMk/>
            <pc:sldMk cId="935442183" sldId="4421"/>
            <ac:spMk id="11" creationId="{7C2A5098-BD90-5E95-DD73-45372A4FE6A8}"/>
          </ac:spMkLst>
        </pc:spChg>
        <pc:spChg chg="mod">
          <ac:chgData name="Kevin Shehan" userId="08a9fb75-bfa9-4619-a08a-5a0f62c1c55f" providerId="ADAL" clId="{1C561ACB-500D-46A4-B358-044C0E5D68FB}" dt="2025-10-10T18:14:19.209" v="2322" actId="20577"/>
          <ac:spMkLst>
            <pc:docMk/>
            <pc:sldMk cId="935442183" sldId="4421"/>
            <ac:spMk id="13" creationId="{3096BFCF-7B6B-2607-82BE-2B7211CE42DE}"/>
          </ac:spMkLst>
        </pc:spChg>
        <pc:picChg chg="add mod">
          <ac:chgData name="Kevin Shehan" userId="08a9fb75-bfa9-4619-a08a-5a0f62c1c55f" providerId="ADAL" clId="{1C561ACB-500D-46A4-B358-044C0E5D68FB}" dt="2025-10-10T18:25:11.950" v="2800" actId="962"/>
          <ac:picMkLst>
            <pc:docMk/>
            <pc:sldMk cId="935442183" sldId="4421"/>
            <ac:picMk id="3" creationId="{05A19F45-B9DE-73D2-1FE3-72EE9FE75993}"/>
          </ac:picMkLst>
        </pc:picChg>
      </pc:sldChg>
      <pc:sldChg chg="addSp delSp modSp add mod">
        <pc:chgData name="Kevin Shehan" userId="08a9fb75-bfa9-4619-a08a-5a0f62c1c55f" providerId="ADAL" clId="{1C561ACB-500D-46A4-B358-044C0E5D68FB}" dt="2025-10-10T18:24:21.112" v="2693" actId="20577"/>
        <pc:sldMkLst>
          <pc:docMk/>
          <pc:sldMk cId="1213505980" sldId="4422"/>
        </pc:sldMkLst>
        <pc:spChg chg="del">
          <ac:chgData name="Kevin Shehan" userId="08a9fb75-bfa9-4619-a08a-5a0f62c1c55f" providerId="ADAL" clId="{1C561ACB-500D-46A4-B358-044C0E5D68FB}" dt="2025-10-10T18:14:42.375" v="2328" actId="478"/>
          <ac:spMkLst>
            <pc:docMk/>
            <pc:sldMk cId="1213505980" sldId="4422"/>
            <ac:spMk id="2" creationId="{840C71E6-F532-A09D-B9B8-87D1C7270C2D}"/>
          </ac:spMkLst>
        </pc:spChg>
        <pc:spChg chg="add mod">
          <ac:chgData name="Kevin Shehan" userId="08a9fb75-bfa9-4619-a08a-5a0f62c1c55f" providerId="ADAL" clId="{1C561ACB-500D-46A4-B358-044C0E5D68FB}" dt="2025-10-10T18:24:21.112" v="2693" actId="20577"/>
          <ac:spMkLst>
            <pc:docMk/>
            <pc:sldMk cId="1213505980" sldId="4422"/>
            <ac:spMk id="11" creationId="{1ACE3884-5DD3-4F86-13C6-FF34F1D35C8C}"/>
          </ac:spMkLst>
        </pc:spChg>
        <pc:picChg chg="del">
          <ac:chgData name="Kevin Shehan" userId="08a9fb75-bfa9-4619-a08a-5a0f62c1c55f" providerId="ADAL" clId="{1C561ACB-500D-46A4-B358-044C0E5D68FB}" dt="2025-10-10T18:14:42.375" v="2328" actId="478"/>
          <ac:picMkLst>
            <pc:docMk/>
            <pc:sldMk cId="1213505980" sldId="4422"/>
            <ac:picMk id="3" creationId="{9FE997E4-BE55-DEF2-5F83-B8A61B942A19}"/>
          </ac:picMkLst>
        </pc:picChg>
      </pc:sldChg>
      <pc:sldChg chg="addSp delSp modSp add mod">
        <pc:chgData name="Kevin Shehan" userId="08a9fb75-bfa9-4619-a08a-5a0f62c1c55f" providerId="ADAL" clId="{1C561ACB-500D-46A4-B358-044C0E5D68FB}" dt="2025-10-10T18:26:40.339" v="2831" actId="20577"/>
        <pc:sldMkLst>
          <pc:docMk/>
          <pc:sldMk cId="2246747142" sldId="4423"/>
        </pc:sldMkLst>
        <pc:spChg chg="add mod">
          <ac:chgData name="Kevin Shehan" userId="08a9fb75-bfa9-4619-a08a-5a0f62c1c55f" providerId="ADAL" clId="{1C561ACB-500D-46A4-B358-044C0E5D68FB}" dt="2025-10-10T18:22:49.604" v="2652" actId="20577"/>
          <ac:spMkLst>
            <pc:docMk/>
            <pc:sldMk cId="2246747142" sldId="4423"/>
            <ac:spMk id="2" creationId="{1ACE3884-5DD3-4F86-13C6-FF34F1D35C8C}"/>
          </ac:spMkLst>
        </pc:spChg>
        <pc:spChg chg="del">
          <ac:chgData name="Kevin Shehan" userId="08a9fb75-bfa9-4619-a08a-5a0f62c1c55f" providerId="ADAL" clId="{1C561ACB-500D-46A4-B358-044C0E5D68FB}" dt="2025-10-10T18:14:58.454" v="2338" actId="478"/>
          <ac:spMkLst>
            <pc:docMk/>
            <pc:sldMk cId="2246747142" sldId="4423"/>
            <ac:spMk id="11" creationId="{CF0D366B-764D-C8B8-0E6B-5E8DBD9A3967}"/>
          </ac:spMkLst>
        </pc:spChg>
        <pc:spChg chg="mod">
          <ac:chgData name="Kevin Shehan" userId="08a9fb75-bfa9-4619-a08a-5a0f62c1c55f" providerId="ADAL" clId="{1C561ACB-500D-46A4-B358-044C0E5D68FB}" dt="2025-10-10T18:26:40.339" v="2831" actId="20577"/>
          <ac:spMkLst>
            <pc:docMk/>
            <pc:sldMk cId="2246747142" sldId="4423"/>
            <ac:spMk id="13" creationId="{4FB5587C-FD65-1CC1-F82D-82DAB89B9CF3}"/>
          </ac:spMkLst>
        </pc:spChg>
        <pc:picChg chg="add mod">
          <ac:chgData name="Kevin Shehan" userId="08a9fb75-bfa9-4619-a08a-5a0f62c1c55f" providerId="ADAL" clId="{1C561ACB-500D-46A4-B358-044C0E5D68FB}" dt="2025-10-10T18:22:18.232" v="2642" actId="1076"/>
          <ac:picMkLst>
            <pc:docMk/>
            <pc:sldMk cId="2246747142" sldId="4423"/>
            <ac:picMk id="3" creationId="{AC2C6A84-BE5A-C50E-DA55-06E17842FADA}"/>
          </ac:picMkLst>
        </pc:picChg>
      </pc:sldChg>
      <pc:sldChg chg="addSp delSp modSp add mod">
        <pc:chgData name="Kevin Shehan" userId="08a9fb75-bfa9-4619-a08a-5a0f62c1c55f" providerId="ADAL" clId="{1C561ACB-500D-46A4-B358-044C0E5D68FB}" dt="2025-10-10T18:19:27.668" v="2459" actId="20577"/>
        <pc:sldMkLst>
          <pc:docMk/>
          <pc:sldMk cId="2437909859" sldId="4424"/>
        </pc:sldMkLst>
        <pc:spChg chg="del">
          <ac:chgData name="Kevin Shehan" userId="08a9fb75-bfa9-4619-a08a-5a0f62c1c55f" providerId="ADAL" clId="{1C561ACB-500D-46A4-B358-044C0E5D68FB}" dt="2025-10-10T18:15:17.373" v="2375" actId="478"/>
          <ac:spMkLst>
            <pc:docMk/>
            <pc:sldMk cId="2437909859" sldId="4424"/>
            <ac:spMk id="2" creationId="{924FB1EB-02B8-8E13-5F11-1042DFBEC59E}"/>
          </ac:spMkLst>
        </pc:spChg>
        <pc:spChg chg="add mod">
          <ac:chgData name="Kevin Shehan" userId="08a9fb75-bfa9-4619-a08a-5a0f62c1c55f" providerId="ADAL" clId="{1C561ACB-500D-46A4-B358-044C0E5D68FB}" dt="2025-10-10T18:19:27.668" v="2459" actId="20577"/>
          <ac:spMkLst>
            <pc:docMk/>
            <pc:sldMk cId="2437909859" sldId="4424"/>
            <ac:spMk id="11" creationId="{1ACE3884-5DD3-4F86-13C6-FF34F1D35C8C}"/>
          </ac:spMkLst>
        </pc:spChg>
        <pc:spChg chg="mod">
          <ac:chgData name="Kevin Shehan" userId="08a9fb75-bfa9-4619-a08a-5a0f62c1c55f" providerId="ADAL" clId="{1C561ACB-500D-46A4-B358-044C0E5D68FB}" dt="2025-10-10T18:15:13.568" v="2374" actId="20577"/>
          <ac:spMkLst>
            <pc:docMk/>
            <pc:sldMk cId="2437909859" sldId="4424"/>
            <ac:spMk id="13" creationId="{1C9F1C31-7B39-AD63-4873-0A7B4D85E9FB}"/>
          </ac:spMkLst>
        </pc:spChg>
        <pc:picChg chg="del">
          <ac:chgData name="Kevin Shehan" userId="08a9fb75-bfa9-4619-a08a-5a0f62c1c55f" providerId="ADAL" clId="{1C561ACB-500D-46A4-B358-044C0E5D68FB}" dt="2025-10-10T18:15:17.373" v="2375" actId="478"/>
          <ac:picMkLst>
            <pc:docMk/>
            <pc:sldMk cId="2437909859" sldId="4424"/>
            <ac:picMk id="3" creationId="{0390DE09-286B-FB93-5D43-72EC07852138}"/>
          </ac:picMkLst>
        </pc:picChg>
      </pc:sldChg>
      <pc:sldChg chg="addSp delSp modSp add mod">
        <pc:chgData name="Kevin Shehan" userId="08a9fb75-bfa9-4619-a08a-5a0f62c1c55f" providerId="ADAL" clId="{1C561ACB-500D-46A4-B358-044C0E5D68FB}" dt="2025-10-10T18:21:30.442" v="2465" actId="115"/>
        <pc:sldMkLst>
          <pc:docMk/>
          <pc:sldMk cId="707750371" sldId="4425"/>
        </pc:sldMkLst>
        <pc:spChg chg="add mod">
          <ac:chgData name="Kevin Shehan" userId="08a9fb75-bfa9-4619-a08a-5a0f62c1c55f" providerId="ADAL" clId="{1C561ACB-500D-46A4-B358-044C0E5D68FB}" dt="2025-10-10T18:21:30.442" v="2465" actId="115"/>
          <ac:spMkLst>
            <pc:docMk/>
            <pc:sldMk cId="707750371" sldId="4425"/>
            <ac:spMk id="2" creationId="{1ACE3884-5DD3-4F86-13C6-FF34F1D35C8C}"/>
          </ac:spMkLst>
        </pc:spChg>
        <pc:spChg chg="del mod">
          <ac:chgData name="Kevin Shehan" userId="08a9fb75-bfa9-4619-a08a-5a0f62c1c55f" providerId="ADAL" clId="{1C561ACB-500D-46A4-B358-044C0E5D68FB}" dt="2025-10-10T18:15:57.307" v="2382" actId="478"/>
          <ac:spMkLst>
            <pc:docMk/>
            <pc:sldMk cId="707750371" sldId="4425"/>
            <ac:spMk id="11" creationId="{84360416-0F86-338A-4DA4-9D175739A83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DCCBB2-9BFB-0FF9-37D4-85313C70EB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F72E5F6-E5DE-D3DE-F70C-9B31258C15E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12DF918-E479-454E-8685-D417A61C6EE1}" type="datetimeFigureOut">
              <a:rPr lang="en-GB" smtClean="0"/>
              <a:t>10/10/2025</a:t>
            </a:fld>
            <a:endParaRPr lang="en-GB"/>
          </a:p>
        </p:txBody>
      </p:sp>
      <p:sp>
        <p:nvSpPr>
          <p:cNvPr id="4" name="Footer Placeholder 3">
            <a:extLst>
              <a:ext uri="{FF2B5EF4-FFF2-40B4-BE49-F238E27FC236}">
                <a16:creationId xmlns:a16="http://schemas.microsoft.com/office/drawing/2014/main" id="{F973DDEB-44CB-C8CA-07DD-B5A4E67A71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CCE5690-A65A-09E9-81A6-3F3C628D85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8ED495-EBAE-4B9E-9301-E229ACD39677}" type="slidenum">
              <a:rPr lang="en-GB" smtClean="0"/>
              <a:t>‹#›</a:t>
            </a:fld>
            <a:endParaRPr lang="en-GB"/>
          </a:p>
        </p:txBody>
      </p:sp>
    </p:spTree>
    <p:extLst>
      <p:ext uri="{BB962C8B-B14F-4D97-AF65-F5344CB8AC3E}">
        <p14:creationId xmlns:p14="http://schemas.microsoft.com/office/powerpoint/2010/main" val="2338584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CB2442-8D48-416A-8E31-1D6850296C54}" type="datetimeFigureOut">
              <a:rPr lang="en-GB" smtClean="0"/>
              <a:t>10/10/2025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62A9C7-AF8E-4C09-BB00-1E1EA1EE3490}" type="slidenum">
              <a:rPr lang="en-GB" smtClean="0"/>
              <a:t>‹#›</a:t>
            </a:fld>
            <a:endParaRPr lang="en-GB"/>
          </a:p>
        </p:txBody>
      </p:sp>
    </p:spTree>
    <p:extLst>
      <p:ext uri="{BB962C8B-B14F-4D97-AF65-F5344CB8AC3E}">
        <p14:creationId xmlns:p14="http://schemas.microsoft.com/office/powerpoint/2010/main" val="248473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62A9C7-AF8E-4C09-BB00-1E1EA1EE34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37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2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hyperlink" Target="http://clarivate.com/" TargetMode="External"/><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A33CC206-4FCA-03CD-59DF-935BD0FFFA00}"/>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9A2B2937-9F51-BE70-DB61-92D027919BB2}"/>
              </a:ext>
            </a:extLst>
          </p:cNvPr>
          <p:cNvSpPr>
            <a:spLocks noGrp="1"/>
          </p:cNvSpPr>
          <p:nvPr>
            <p:ph type="sldNum" sz="quarter" idx="4"/>
          </p:nvPr>
        </p:nvSpPr>
        <p:spPr>
          <a:xfrm>
            <a:off x="11571292" y="6348353"/>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
        <p:nvSpPr>
          <p:cNvPr id="60" name="Content Placeholder 59">
            <a:extLst>
              <a:ext uri="{FF2B5EF4-FFF2-40B4-BE49-F238E27FC236}">
                <a16:creationId xmlns:a16="http://schemas.microsoft.com/office/drawing/2014/main" id="{25F3EFC7-529D-BEEC-0E23-741A4B11A67F}"/>
              </a:ext>
            </a:extLst>
          </p:cNvPr>
          <p:cNvSpPr>
            <a:spLocks noGrp="1"/>
          </p:cNvSpPr>
          <p:nvPr>
            <p:ph sz="quarter" idx="13"/>
          </p:nvPr>
        </p:nvSpPr>
        <p:spPr>
          <a:xfrm>
            <a:off x="370663" y="1131352"/>
            <a:ext cx="11450673" cy="486361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47397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image - 2 or 3 lines">
    <p:bg>
      <p:bgPr>
        <a:solidFill>
          <a:schemeClr val="tx1"/>
        </a:solidFill>
        <a:effectLst/>
      </p:bgPr>
    </p:bg>
    <p:spTree>
      <p:nvGrpSpPr>
        <p:cNvPr id="1" name=""/>
        <p:cNvGrpSpPr/>
        <p:nvPr/>
      </p:nvGrpSpPr>
      <p:grpSpPr>
        <a:xfrm>
          <a:off x="0" y="0"/>
          <a:ext cx="0" cy="0"/>
          <a:chOff x="0" y="0"/>
          <a:chExt cx="0" cy="0"/>
        </a:xfrm>
      </p:grpSpPr>
      <p:pic>
        <p:nvPicPr>
          <p:cNvPr id="3" name="Picture Placeholder 9">
            <a:extLst>
              <a:ext uri="{FF2B5EF4-FFF2-40B4-BE49-F238E27FC236}">
                <a16:creationId xmlns:a16="http://schemas.microsoft.com/office/drawing/2014/main" id="{0FB197E9-9F43-28D4-A8FE-131BB93E5495}"/>
              </a:ext>
            </a:extLst>
          </p:cNvPr>
          <p:cNvPicPr>
            <a:picLocks noChangeAspect="1"/>
          </p:cNvPicPr>
          <p:nvPr userDrawn="1"/>
        </p:nvPicPr>
        <p:blipFill>
          <a:blip r:embed="rId2">
            <a:extLst>
              <a:ext uri="{28A0092B-C50C-407E-A947-70E740481C1C}">
                <a14:useLocalDpi xmlns:a14="http://schemas.microsoft.com/office/drawing/2010/main" val="0"/>
              </a:ext>
            </a:extLst>
          </a:blip>
          <a:srcRect t="7552" b="755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4B303406-BC78-DA68-B53E-5531BCABC8B3}"/>
              </a:ext>
            </a:extLst>
          </p:cNvPr>
          <p:cNvSpPr/>
          <p:nvPr userDrawn="1"/>
        </p:nvSpPr>
        <p:spPr>
          <a:xfrm>
            <a:off x="0" y="0"/>
            <a:ext cx="12192000" cy="6858000"/>
          </a:xfrm>
          <a:prstGeom prst="rect">
            <a:avLst/>
          </a:prstGeom>
          <a:solidFill>
            <a:schemeClr val="tx1">
              <a:alpha val="50000"/>
            </a:schemeClr>
          </a:solidFill>
          <a:ln>
            <a:noFill/>
          </a:ln>
        </p:spPr>
        <p:txBody>
          <a:bodyPr wrap="square" rtlCol="0" anchor="ctr">
            <a:noAutofit/>
          </a:bodyPr>
          <a:lstStyle/>
          <a:p>
            <a:pPr algn="l"/>
            <a:endParaRPr lang="en-NL">
              <a:solidFill>
                <a:schemeClr val="tx1"/>
              </a:solidFill>
            </a:endParaRP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sp>
        <p:nvSpPr>
          <p:cNvPr id="61" name="Text Placeholder 9">
            <a:extLst>
              <a:ext uri="{FF2B5EF4-FFF2-40B4-BE49-F238E27FC236}">
                <a16:creationId xmlns:a16="http://schemas.microsoft.com/office/drawing/2014/main" id="{268F205D-6A96-F8BD-D1AD-F6C6F2D82D75}"/>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62" name="Text Placeholder 9">
            <a:extLst>
              <a:ext uri="{FF2B5EF4-FFF2-40B4-BE49-F238E27FC236}">
                <a16:creationId xmlns:a16="http://schemas.microsoft.com/office/drawing/2014/main" id="{0DE7D0AD-4F10-AFFB-0952-EC9DCBAE19B0}"/>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grpSp>
        <p:nvGrpSpPr>
          <p:cNvPr id="36" name="Graphic 72">
            <a:extLst>
              <a:ext uri="{FF2B5EF4-FFF2-40B4-BE49-F238E27FC236}">
                <a16:creationId xmlns:a16="http://schemas.microsoft.com/office/drawing/2014/main" id="{704B1988-45ED-5564-C233-E8808A04F903}"/>
              </a:ext>
            </a:extLst>
          </p:cNvPr>
          <p:cNvGrpSpPr/>
          <p:nvPr userDrawn="1"/>
        </p:nvGrpSpPr>
        <p:grpSpPr>
          <a:xfrm>
            <a:off x="352720" y="6300412"/>
            <a:ext cx="1378423" cy="389467"/>
            <a:chOff x="3418208" y="1020992"/>
            <a:chExt cx="3761422" cy="1062774"/>
          </a:xfrm>
          <a:solidFill>
            <a:srgbClr val="FFFFFF"/>
          </a:solidFill>
        </p:grpSpPr>
        <p:grpSp>
          <p:nvGrpSpPr>
            <p:cNvPr id="37" name="Graphic 72">
              <a:extLst>
                <a:ext uri="{FF2B5EF4-FFF2-40B4-BE49-F238E27FC236}">
                  <a16:creationId xmlns:a16="http://schemas.microsoft.com/office/drawing/2014/main" id="{4C298ADB-0207-D050-203D-67AEB0F2C231}"/>
                </a:ext>
              </a:extLst>
            </p:cNvPr>
            <p:cNvGrpSpPr/>
            <p:nvPr/>
          </p:nvGrpSpPr>
          <p:grpSpPr>
            <a:xfrm>
              <a:off x="4163063" y="1839897"/>
              <a:ext cx="2240279" cy="243868"/>
              <a:chOff x="4163063" y="1839897"/>
              <a:chExt cx="2240279" cy="243868"/>
            </a:xfrm>
            <a:solidFill>
              <a:srgbClr val="FFFFFF"/>
            </a:solidFill>
          </p:grpSpPr>
          <p:sp>
            <p:nvSpPr>
              <p:cNvPr id="52" name="Freeform 51">
                <a:extLst>
                  <a:ext uri="{FF2B5EF4-FFF2-40B4-BE49-F238E27FC236}">
                    <a16:creationId xmlns:a16="http://schemas.microsoft.com/office/drawing/2014/main" id="{56FC1201-6EF1-3E7C-CE2A-6CDB44B4265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32317D-4444-1AAE-AC5F-22FA0911610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CC8B7DA-FFEC-4258-8B29-C3C470A205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582E033-A583-B8B2-B7C0-BB35C802119C}"/>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937D491C-69F9-EE61-10A6-D1434CA765D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CADEF667-CE06-0AE6-1AA2-CE69EFEA7C4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AC665C0-2138-ECE1-F980-C67DA2D8387F}"/>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9254E71-3029-890D-EF74-F390AD5318E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FFB4301-1DD2-67B2-83A3-F734DE35284D}"/>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D745CABF-8EAC-6E54-6BB5-B29F6F9059C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08229ACC-920B-584E-E238-84AC19254E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1D6A6010-4D8E-E64B-3FF7-96CC58B7388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294F4AC9-7A07-5123-F28F-C0090A0DDAC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864392EB-D945-49C6-90A7-98E876B9E88E}"/>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64D13E25-BD21-A33E-8A32-C7C9751B4AF7}"/>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38" name="Graphic 72">
              <a:extLst>
                <a:ext uri="{FF2B5EF4-FFF2-40B4-BE49-F238E27FC236}">
                  <a16:creationId xmlns:a16="http://schemas.microsoft.com/office/drawing/2014/main" id="{54D7FE82-A23D-4BBD-3DD3-D1CA893112AD}"/>
                </a:ext>
              </a:extLst>
            </p:cNvPr>
            <p:cNvGrpSpPr/>
            <p:nvPr/>
          </p:nvGrpSpPr>
          <p:grpSpPr>
            <a:xfrm>
              <a:off x="3418208" y="1020992"/>
              <a:ext cx="3761422" cy="550471"/>
              <a:chOff x="3418208" y="1020992"/>
              <a:chExt cx="3761422" cy="550471"/>
            </a:xfrm>
            <a:solidFill>
              <a:srgbClr val="FFFFFF"/>
            </a:solidFill>
          </p:grpSpPr>
          <p:sp>
            <p:nvSpPr>
              <p:cNvPr id="39" name="Freeform 38">
                <a:extLst>
                  <a:ext uri="{FF2B5EF4-FFF2-40B4-BE49-F238E27FC236}">
                    <a16:creationId xmlns:a16="http://schemas.microsoft.com/office/drawing/2014/main" id="{8975B98E-D94F-6FD5-F4C8-972246BE970D}"/>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4A6BD19-0BFE-B709-CA70-D8EA09C2C36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3C67747-6E8C-B567-9A20-B74377EE91D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C91449B-BDCD-E875-2AB0-5EA037F531E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7BFD7490-26D4-3973-BC28-82BA9E9A9D8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7444333-0CA3-111B-1000-F900186A76A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F5F2C2-BAC2-9337-D7D2-DACD2C36F7B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5AF3CBF-B67F-0632-A3CA-8F9044A3AD0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CABD8C9C-E003-C19D-D64D-14C44E5A05B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3A259F-47FB-A69D-CDF9-ACF9F0B8818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B3C640-C009-B704-E1C6-113708803F5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87B375EF-A32D-7999-7363-72705117D66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8D683AE-E7A2-5900-FFD3-00451D4C426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805829425"/>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x Columns - Blue / Purpl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12926"/>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12926"/>
            <a:ext cx="3204000"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0308268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877328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335794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219619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 uri="{C183D7F6-B498-43B3-948B-1728B52AA6E4}">
                <adec:decorative xmlns:adec="http://schemas.microsoft.com/office/drawing/2017/decorative" val="1"/>
              </a:ext>
            </a:extLst>
          </p:cNvPr>
          <p:cNvSpPr/>
          <p:nvPr userDrawn="1"/>
        </p:nvSpPr>
        <p:spPr>
          <a:xfrm rot="10800000">
            <a:off x="8040684"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598863"/>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6099532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 uri="{C183D7F6-B498-43B3-948B-1728B52AA6E4}">
                <adec:decorative xmlns:adec="http://schemas.microsoft.com/office/drawing/2017/decorative" val="1"/>
              </a:ext>
            </a:extLst>
          </p:cNvPr>
          <p:cNvSpPr/>
          <p:nvPr userDrawn="1"/>
        </p:nvSpPr>
        <p:spPr>
          <a:xfrm rot="10800000">
            <a:off x="8040687"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4A55DB76-799D-A0D8-6DBF-3FB7E44D7DB0}"/>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591010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0:50 Text / Big Sta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2AC438-4963-3E86-AF1D-907809837B46}"/>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096000" y="2861"/>
            <a:ext cx="6096000" cy="6852277"/>
          </a:xfrm>
          <a:prstGeom prst="rect">
            <a:avLst/>
          </a:prstGeom>
        </p:spPr>
      </p:pic>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p:spPr>
        <p:txBody>
          <a:bodyPr anchor="b" anchorCtr="0"/>
          <a:lstStyle>
            <a:lvl1pPr marL="0" indent="0" algn="ctr">
              <a:buNone/>
              <a:defRPr lang="en-US" sz="12000" kern="1200" spc="-300" baseline="0" dirty="0">
                <a:solidFill>
                  <a:schemeClr val="accent1"/>
                </a:solidFill>
                <a:latin typeface="+mn-lt"/>
                <a:ea typeface="+mn-ea"/>
                <a:cs typeface="+mn-cs"/>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marL="0" lvl="0" indent="0" algn="ctr" defTabSz="914400" rtl="0" eaLnBrk="1" latinLnBrk="0" hangingPunct="1">
              <a:lnSpc>
                <a:spcPct val="100000"/>
              </a:lnSpc>
              <a:spcBef>
                <a:spcPts val="900"/>
              </a:spcBef>
              <a:buFont typeface="Arial" panose="020B0604020202020204" pitchFamily="34" charset="0"/>
              <a:buNone/>
            </a:pPr>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280322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642652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 Big Sta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89046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1 Light Image /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4F8A3DA-30FE-5FF7-E81A-BE170C9120D2}"/>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pic>
        <p:nvPicPr>
          <p:cNvPr id="5" name="Picture 4">
            <a:extLst>
              <a:ext uri="{FF2B5EF4-FFF2-40B4-BE49-F238E27FC236}">
                <a16:creationId xmlns:a16="http://schemas.microsoft.com/office/drawing/2014/main" id="{F3AC6818-4D80-7C27-6F3D-8D1DFA9EF1C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0689"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579910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ight image - 2 or 3 lines">
    <p:bg>
      <p:bgPr>
        <a:solidFill>
          <a:schemeClr val="tx1"/>
        </a:solidFill>
        <a:effectLst/>
      </p:bgPr>
    </p:bg>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AE0CAE52-C8F1-A58D-6B6C-F0D739FD710B}"/>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7FC31FD-20E5-1734-927F-803376A99C36}"/>
              </a:ext>
            </a:extLst>
          </p:cNvPr>
          <p:cNvSpPr/>
          <p:nvPr userDrawn="1"/>
        </p:nvSpPr>
        <p:spPr>
          <a:xfrm>
            <a:off x="-15338" y="0"/>
            <a:ext cx="12207337" cy="6857999"/>
          </a:xfrm>
          <a:prstGeom prst="rect">
            <a:avLst/>
          </a:prstGeom>
          <a:gradFill>
            <a:gsLst>
              <a:gs pos="50000">
                <a:srgbClr val="7188E9">
                  <a:alpha val="80000"/>
                </a:srgbClr>
              </a:gs>
              <a:gs pos="85000">
                <a:srgbClr val="319AF0">
                  <a:alpha val="95000"/>
                </a:srgbClr>
              </a:gs>
              <a:gs pos="15000">
                <a:schemeClr val="accent2">
                  <a:alpha val="70000"/>
                </a:schemeClr>
              </a:gs>
            </a:gsLst>
            <a:lin ang="3600000" scaled="0"/>
          </a:gradFill>
          <a:ln>
            <a:noFill/>
          </a:ln>
        </p:spPr>
        <p:txBody>
          <a:bodyPr wrap="square" rtlCol="0" anchor="ctr">
            <a:noAutofit/>
          </a:bodyPr>
          <a:lstStyle/>
          <a:p>
            <a:pPr marL="0" algn="l" defTabSz="914400" rtl="0" eaLnBrk="1" latinLnBrk="0" hangingPunct="1"/>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3" name="Graphic 72">
            <a:extLst>
              <a:ext uri="{FF2B5EF4-FFF2-40B4-BE49-F238E27FC236}">
                <a16:creationId xmlns:a16="http://schemas.microsoft.com/office/drawing/2014/main" id="{8CAC76FF-FDFC-CE4D-0356-126EC2B6FB25}"/>
              </a:ext>
            </a:extLst>
          </p:cNvPr>
          <p:cNvGrpSpPr/>
          <p:nvPr userDrawn="1"/>
        </p:nvGrpSpPr>
        <p:grpSpPr>
          <a:xfrm>
            <a:off x="352900" y="6300412"/>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96612422-D804-7188-4757-A1C4F0F68DE8}"/>
                </a:ext>
              </a:extLst>
            </p:cNvPr>
            <p:cNvGrpSpPr/>
            <p:nvPr/>
          </p:nvGrpSpPr>
          <p:grpSpPr>
            <a:xfrm>
              <a:off x="4163063" y="1839897"/>
              <a:ext cx="2240279" cy="243868"/>
              <a:chOff x="4163063" y="1839897"/>
              <a:chExt cx="2240279" cy="243868"/>
            </a:xfrm>
            <a:solidFill>
              <a:srgbClr val="FFFFFF"/>
            </a:solidFill>
          </p:grpSpPr>
          <p:sp>
            <p:nvSpPr>
              <p:cNvPr id="23" name="Freeform 22">
                <a:extLst>
                  <a:ext uri="{FF2B5EF4-FFF2-40B4-BE49-F238E27FC236}">
                    <a16:creationId xmlns:a16="http://schemas.microsoft.com/office/drawing/2014/main" id="{6463059F-863B-1B57-DF6E-1C555D6DCC2E}"/>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FC7F82A-3ED0-72E9-189D-1335043CE8F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4AA600A-1FAF-2CB0-4B2C-D8B3377577D7}"/>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A639972-37D3-41F5-0951-1B06E1B6140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79E768-ED5E-3A96-DF4E-71148F3240A5}"/>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94021AD-6F1C-B831-3BE8-C04D6808AD04}"/>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1115528-FEFC-8459-F0C0-F5DDEFA1B8A9}"/>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AF3140C2-5384-5C40-D9D4-2CAACB18067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AABA3653-D843-03AB-6F97-70633974EF8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9A92383-0238-D29C-1417-AC45A25C5C2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2C32BA7-247F-310E-F174-E53242B6D6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3C5C9976-40DC-282D-3079-8D6798908A43}"/>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281CC9C4-83E2-3EA3-BB53-91F42C130CCD}"/>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7CF1705-9404-0199-C686-0B79EA72F37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444CDDA-46F1-34EB-4C11-AB6198C42B9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729F270-B3E5-D4B2-0112-70195473E6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13E2D633-E7B0-82D3-A091-33C0DE377A0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1E374E7-5250-6398-09B6-6D0295C5EA1A}"/>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F02073F-E470-F5BF-55AD-CF4ACAA7D4DA}"/>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A704897C-4F2A-87E3-EA75-AF3A149DCA6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46AED2D-1496-DD26-0C8F-F008E3B7F7E9}"/>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61D3D4D4-5D99-558E-587A-E5583B77028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19D4FE2-EA69-F2F8-CDD7-1386CB71FB8A}"/>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8B84A3AB-AE8D-4CB0-DAA9-E64FEDCA7E2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B8C49AEA-7A54-28B2-D242-6BB5C604C9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17272E0-C63F-DE8F-E0D0-AED413F03EE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DE95A1D-29A9-22DB-DFC9-9E3EFF5BEEB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DAC89CE-4FAF-6DAB-BDB5-F15155F80879}"/>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55FC88C-49B8-2269-00AD-4E935C3DA43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690009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 2x Big Sta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C9D9F7-ED91-D58F-4B8A-75E79F808FE3}"/>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0986F515-904D-A198-71ED-870E64DDB4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 name="Text Placeholder 12">
            <a:extLst>
              <a:ext uri="{FF2B5EF4-FFF2-40B4-BE49-F238E27FC236}">
                <a16:creationId xmlns:a16="http://schemas.microsoft.com/office/drawing/2014/main" id="{2C9B01AB-F676-3FF4-AEAE-E94065157406}"/>
              </a:ext>
            </a:extLst>
          </p:cNvPr>
          <p:cNvSpPr>
            <a:spLocks noGrp="1"/>
          </p:cNvSpPr>
          <p:nvPr>
            <p:ph type="body" sz="quarter" idx="14"/>
          </p:nvPr>
        </p:nvSpPr>
        <p:spPr>
          <a:xfrm>
            <a:off x="550861" y="1808163"/>
            <a:ext cx="6966375" cy="4321175"/>
          </a:xfrm>
        </p:spPr>
        <p:txBody>
          <a:body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14" name="Text Placeholder 12">
            <a:extLst>
              <a:ext uri="{FF2B5EF4-FFF2-40B4-BE49-F238E27FC236}">
                <a16:creationId xmlns:a16="http://schemas.microsoft.com/office/drawing/2014/main" id="{71A5382E-8AB3-355B-234A-708ABEDECE8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5" name="Text Placeholder 12">
            <a:extLst>
              <a:ext uri="{FF2B5EF4-FFF2-40B4-BE49-F238E27FC236}">
                <a16:creationId xmlns:a16="http://schemas.microsoft.com/office/drawing/2014/main" id="{911B869A-ED46-587C-E1E8-2D7DE72DA99A}"/>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3177569F-28AA-9243-A576-B7391466851E}"/>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B0ABFDE5-ACBC-EA3C-F170-8930EE49A99B}"/>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04127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x Columns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98E49A-5FC1-C240-F8BE-AC453CAF0766}"/>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6EA90A8E-21EE-B1AB-3E54-90DA5E7A3E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1B23EB47-EA6A-4201-980F-A29FAC028C02}"/>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7" name="Text Placeholder 12">
            <a:extLst>
              <a:ext uri="{FF2B5EF4-FFF2-40B4-BE49-F238E27FC236}">
                <a16:creationId xmlns:a16="http://schemas.microsoft.com/office/drawing/2014/main" id="{ADB540FA-D322-473E-8258-CEDC558D4B93}"/>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8378166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1 Light Image / 2x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AA0871-DF4F-3D16-30B1-C25E0C64F490}"/>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FEF45F75-B1CC-0822-712D-8D92F35698A9}"/>
              </a:ext>
              <a:ext uri="{C183D7F6-B498-43B3-948B-1728B52AA6E4}">
                <adec:decorative xmlns:adec="http://schemas.microsoft.com/office/drawing/2017/decorative" val="1"/>
              </a:ext>
            </a:extLst>
          </p:cNvPr>
          <p:cNvSpPr>
            <a:spLocks noGrp="1"/>
          </p:cNvSpPr>
          <p:nvPr>
            <p:ph type="pic" sz="quarter" idx="20" hasCustomPrompt="1"/>
          </p:nvPr>
        </p:nvSpPr>
        <p:spPr>
          <a:xfrm>
            <a:off x="0" y="0"/>
            <a:ext cx="8040688" cy="6858000"/>
          </a:xfrm>
          <a:custGeom>
            <a:avLst/>
            <a:gdLst>
              <a:gd name="connsiteX0" fmla="*/ 1579559 w 8040688"/>
              <a:gd name="connsiteY0" fmla="*/ 6496532 h 6858000"/>
              <a:gd name="connsiteX1" fmla="*/ 1579559 w 8040688"/>
              <a:gd name="connsiteY1" fmla="*/ 6505105 h 6858000"/>
              <a:gd name="connsiteX2" fmla="*/ 1555747 w 8040688"/>
              <a:gd name="connsiteY2" fmla="*/ 6527013 h 6858000"/>
              <a:gd name="connsiteX3" fmla="*/ 1538602 w 8040688"/>
              <a:gd name="connsiteY3" fmla="*/ 6512725 h 6858000"/>
              <a:gd name="connsiteX4" fmla="*/ 1555747 w 8040688"/>
              <a:gd name="connsiteY4" fmla="*/ 6499390 h 6858000"/>
              <a:gd name="connsiteX5" fmla="*/ 1569082 w 8040688"/>
              <a:gd name="connsiteY5" fmla="*/ 6499390 h 6858000"/>
              <a:gd name="connsiteX6" fmla="*/ 1579559 w 8040688"/>
              <a:gd name="connsiteY6" fmla="*/ 6496532 h 6858000"/>
              <a:gd name="connsiteX7" fmla="*/ 1162365 w 8040688"/>
              <a:gd name="connsiteY7" fmla="*/ 6496532 h 6858000"/>
              <a:gd name="connsiteX8" fmla="*/ 1162365 w 8040688"/>
              <a:gd name="connsiteY8" fmla="*/ 6505105 h 6858000"/>
              <a:gd name="connsiteX9" fmla="*/ 1138553 w 8040688"/>
              <a:gd name="connsiteY9" fmla="*/ 6527013 h 6858000"/>
              <a:gd name="connsiteX10" fmla="*/ 1121408 w 8040688"/>
              <a:gd name="connsiteY10" fmla="*/ 6512725 h 6858000"/>
              <a:gd name="connsiteX11" fmla="*/ 1138553 w 8040688"/>
              <a:gd name="connsiteY11" fmla="*/ 6499390 h 6858000"/>
              <a:gd name="connsiteX12" fmla="*/ 1151888 w 8040688"/>
              <a:gd name="connsiteY12" fmla="*/ 6499390 h 6858000"/>
              <a:gd name="connsiteX13" fmla="*/ 1162365 w 8040688"/>
              <a:gd name="connsiteY13" fmla="*/ 6496532 h 6858000"/>
              <a:gd name="connsiteX14" fmla="*/ 736599 w 8040688"/>
              <a:gd name="connsiteY14" fmla="*/ 6455574 h 6858000"/>
              <a:gd name="connsiteX15" fmla="*/ 619442 w 8040688"/>
              <a:gd name="connsiteY15" fmla="*/ 6523203 h 6858000"/>
              <a:gd name="connsiteX16" fmla="*/ 632777 w 8040688"/>
              <a:gd name="connsiteY16" fmla="*/ 6552731 h 6858000"/>
              <a:gd name="connsiteX17" fmla="*/ 646112 w 8040688"/>
              <a:gd name="connsiteY17" fmla="*/ 6571781 h 6858000"/>
              <a:gd name="connsiteX18" fmla="*/ 765174 w 8040688"/>
              <a:gd name="connsiteY18" fmla="*/ 6503200 h 6858000"/>
              <a:gd name="connsiteX19" fmla="*/ 736599 w 8040688"/>
              <a:gd name="connsiteY19" fmla="*/ 6455574 h 6858000"/>
              <a:gd name="connsiteX20" fmla="*/ 1781490 w 8040688"/>
              <a:gd name="connsiteY20" fmla="*/ 6452716 h 6858000"/>
              <a:gd name="connsiteX21" fmla="*/ 1808160 w 8040688"/>
              <a:gd name="connsiteY21" fmla="*/ 6474624 h 6858000"/>
              <a:gd name="connsiteX22" fmla="*/ 1753867 w 8040688"/>
              <a:gd name="connsiteY22" fmla="*/ 6474624 h 6858000"/>
              <a:gd name="connsiteX23" fmla="*/ 1781490 w 8040688"/>
              <a:gd name="connsiteY23" fmla="*/ 6452716 h 6858000"/>
              <a:gd name="connsiteX24" fmla="*/ 1309050 w 8040688"/>
              <a:gd name="connsiteY24" fmla="*/ 6426999 h 6858000"/>
              <a:gd name="connsiteX25" fmla="*/ 1309050 w 8040688"/>
              <a:gd name="connsiteY25" fmla="*/ 6456526 h 6858000"/>
              <a:gd name="connsiteX26" fmla="*/ 1326195 w 8040688"/>
              <a:gd name="connsiteY26" fmla="*/ 6456526 h 6858000"/>
              <a:gd name="connsiteX27" fmla="*/ 1326195 w 8040688"/>
              <a:gd name="connsiteY27" fmla="*/ 6548920 h 6858000"/>
              <a:gd name="connsiteX28" fmla="*/ 1360485 w 8040688"/>
              <a:gd name="connsiteY28" fmla="*/ 6548920 h 6858000"/>
              <a:gd name="connsiteX29" fmla="*/ 1360485 w 8040688"/>
              <a:gd name="connsiteY29" fmla="*/ 6426999 h 6858000"/>
              <a:gd name="connsiteX30" fmla="*/ 1372868 w 8040688"/>
              <a:gd name="connsiteY30" fmla="*/ 6426998 h 6858000"/>
              <a:gd name="connsiteX31" fmla="*/ 1414778 w 8040688"/>
              <a:gd name="connsiteY31" fmla="*/ 6548920 h 6858000"/>
              <a:gd name="connsiteX32" fmla="*/ 1457640 w 8040688"/>
              <a:gd name="connsiteY32" fmla="*/ 6548920 h 6858000"/>
              <a:gd name="connsiteX33" fmla="*/ 1501455 w 8040688"/>
              <a:gd name="connsiteY33" fmla="*/ 6426998 h 6858000"/>
              <a:gd name="connsiteX34" fmla="*/ 1465260 w 8040688"/>
              <a:gd name="connsiteY34" fmla="*/ 6426998 h 6858000"/>
              <a:gd name="connsiteX35" fmla="*/ 1437638 w 8040688"/>
              <a:gd name="connsiteY35" fmla="*/ 6511772 h 6858000"/>
              <a:gd name="connsiteX36" fmla="*/ 1410015 w 8040688"/>
              <a:gd name="connsiteY36" fmla="*/ 6426998 h 6858000"/>
              <a:gd name="connsiteX37" fmla="*/ 1781490 w 8040688"/>
              <a:gd name="connsiteY37" fmla="*/ 6425093 h 6858000"/>
              <a:gd name="connsiteX38" fmla="*/ 1718625 w 8040688"/>
              <a:gd name="connsiteY38" fmla="*/ 6488912 h 6858000"/>
              <a:gd name="connsiteX39" fmla="*/ 1782442 w 8040688"/>
              <a:gd name="connsiteY39" fmla="*/ 6552730 h 6858000"/>
              <a:gd name="connsiteX40" fmla="*/ 1843402 w 8040688"/>
              <a:gd name="connsiteY40" fmla="*/ 6514629 h 6858000"/>
              <a:gd name="connsiteX41" fmla="*/ 1807207 w 8040688"/>
              <a:gd name="connsiteY41" fmla="*/ 6510819 h 6858000"/>
              <a:gd name="connsiteX42" fmla="*/ 1782442 w 8040688"/>
              <a:gd name="connsiteY42" fmla="*/ 6523202 h 6858000"/>
              <a:gd name="connsiteX43" fmla="*/ 1754820 w 8040688"/>
              <a:gd name="connsiteY43" fmla="*/ 6498437 h 6858000"/>
              <a:gd name="connsiteX44" fmla="*/ 1845307 w 8040688"/>
              <a:gd name="connsiteY44" fmla="*/ 6498437 h 6858000"/>
              <a:gd name="connsiteX45" fmla="*/ 1845307 w 8040688"/>
              <a:gd name="connsiteY45" fmla="*/ 6497484 h 6858000"/>
              <a:gd name="connsiteX46" fmla="*/ 1781490 w 8040688"/>
              <a:gd name="connsiteY46" fmla="*/ 6425093 h 6858000"/>
              <a:gd name="connsiteX47" fmla="*/ 1282380 w 8040688"/>
              <a:gd name="connsiteY47" fmla="*/ 6425093 h 6858000"/>
              <a:gd name="connsiteX48" fmla="*/ 1250947 w 8040688"/>
              <a:gd name="connsiteY48" fmla="*/ 6446048 h 6858000"/>
              <a:gd name="connsiteX49" fmla="*/ 1250947 w 8040688"/>
              <a:gd name="connsiteY49" fmla="*/ 6426998 h 6858000"/>
              <a:gd name="connsiteX50" fmla="*/ 1217610 w 8040688"/>
              <a:gd name="connsiteY50" fmla="*/ 6426998 h 6858000"/>
              <a:gd name="connsiteX51" fmla="*/ 1217610 w 8040688"/>
              <a:gd name="connsiteY51" fmla="*/ 6548920 h 6858000"/>
              <a:gd name="connsiteX52" fmla="*/ 1251900 w 8040688"/>
              <a:gd name="connsiteY52" fmla="*/ 6548920 h 6858000"/>
              <a:gd name="connsiteX53" fmla="*/ 1251900 w 8040688"/>
              <a:gd name="connsiteY53" fmla="*/ 6490817 h 6858000"/>
              <a:gd name="connsiteX54" fmla="*/ 1277617 w 8040688"/>
              <a:gd name="connsiteY54" fmla="*/ 6461289 h 6858000"/>
              <a:gd name="connsiteX55" fmla="*/ 1291905 w 8040688"/>
              <a:gd name="connsiteY55" fmla="*/ 6461289 h 6858000"/>
              <a:gd name="connsiteX56" fmla="*/ 1291905 w 8040688"/>
              <a:gd name="connsiteY56" fmla="*/ 6426046 h 6858000"/>
              <a:gd name="connsiteX57" fmla="*/ 1282380 w 8040688"/>
              <a:gd name="connsiteY57" fmla="*/ 6425093 h 6858000"/>
              <a:gd name="connsiteX58" fmla="*/ 1562414 w 8040688"/>
              <a:gd name="connsiteY58" fmla="*/ 6424141 h 6858000"/>
              <a:gd name="connsiteX59" fmla="*/ 1510027 w 8040688"/>
              <a:gd name="connsiteY59" fmla="*/ 6439381 h 6858000"/>
              <a:gd name="connsiteX60" fmla="*/ 1523362 w 8040688"/>
              <a:gd name="connsiteY60" fmla="*/ 6465099 h 6858000"/>
              <a:gd name="connsiteX61" fmla="*/ 1559557 w 8040688"/>
              <a:gd name="connsiteY61" fmla="*/ 6453669 h 6858000"/>
              <a:gd name="connsiteX62" fmla="*/ 1579559 w 8040688"/>
              <a:gd name="connsiteY62" fmla="*/ 6467957 h 6858000"/>
              <a:gd name="connsiteX63" fmla="*/ 1580512 w 8040688"/>
              <a:gd name="connsiteY63" fmla="*/ 6468909 h 6858000"/>
              <a:gd name="connsiteX64" fmla="*/ 1571939 w 8040688"/>
              <a:gd name="connsiteY64" fmla="*/ 6476529 h 6858000"/>
              <a:gd name="connsiteX65" fmla="*/ 1548127 w 8040688"/>
              <a:gd name="connsiteY65" fmla="*/ 6476529 h 6858000"/>
              <a:gd name="connsiteX66" fmla="*/ 1504312 w 8040688"/>
              <a:gd name="connsiteY66" fmla="*/ 6513677 h 6858000"/>
              <a:gd name="connsiteX67" fmla="*/ 1547174 w 8040688"/>
              <a:gd name="connsiteY67" fmla="*/ 6551778 h 6858000"/>
              <a:gd name="connsiteX68" fmla="*/ 1581464 w 8040688"/>
              <a:gd name="connsiteY68" fmla="*/ 6537490 h 6858000"/>
              <a:gd name="connsiteX69" fmla="*/ 1581464 w 8040688"/>
              <a:gd name="connsiteY69" fmla="*/ 6548920 h 6858000"/>
              <a:gd name="connsiteX70" fmla="*/ 1615754 w 8040688"/>
              <a:gd name="connsiteY70" fmla="*/ 6548920 h 6858000"/>
              <a:gd name="connsiteX71" fmla="*/ 1615754 w 8040688"/>
              <a:gd name="connsiteY71" fmla="*/ 6468909 h 6858000"/>
              <a:gd name="connsiteX72" fmla="*/ 1562414 w 8040688"/>
              <a:gd name="connsiteY72" fmla="*/ 6424141 h 6858000"/>
              <a:gd name="connsiteX73" fmla="*/ 1145220 w 8040688"/>
              <a:gd name="connsiteY73" fmla="*/ 6424141 h 6858000"/>
              <a:gd name="connsiteX74" fmla="*/ 1092833 w 8040688"/>
              <a:gd name="connsiteY74" fmla="*/ 6439381 h 6858000"/>
              <a:gd name="connsiteX75" fmla="*/ 1106168 w 8040688"/>
              <a:gd name="connsiteY75" fmla="*/ 6465099 h 6858000"/>
              <a:gd name="connsiteX76" fmla="*/ 1142363 w 8040688"/>
              <a:gd name="connsiteY76" fmla="*/ 6453669 h 6858000"/>
              <a:gd name="connsiteX77" fmla="*/ 1162365 w 8040688"/>
              <a:gd name="connsiteY77" fmla="*/ 6467957 h 6858000"/>
              <a:gd name="connsiteX78" fmla="*/ 1163318 w 8040688"/>
              <a:gd name="connsiteY78" fmla="*/ 6468909 h 6858000"/>
              <a:gd name="connsiteX79" fmla="*/ 1154745 w 8040688"/>
              <a:gd name="connsiteY79" fmla="*/ 6476529 h 6858000"/>
              <a:gd name="connsiteX80" fmla="*/ 1130933 w 8040688"/>
              <a:gd name="connsiteY80" fmla="*/ 6476529 h 6858000"/>
              <a:gd name="connsiteX81" fmla="*/ 1087118 w 8040688"/>
              <a:gd name="connsiteY81" fmla="*/ 6513677 h 6858000"/>
              <a:gd name="connsiteX82" fmla="*/ 1129980 w 8040688"/>
              <a:gd name="connsiteY82" fmla="*/ 6551778 h 6858000"/>
              <a:gd name="connsiteX83" fmla="*/ 1164270 w 8040688"/>
              <a:gd name="connsiteY83" fmla="*/ 6537490 h 6858000"/>
              <a:gd name="connsiteX84" fmla="*/ 1164270 w 8040688"/>
              <a:gd name="connsiteY84" fmla="*/ 6548920 h 6858000"/>
              <a:gd name="connsiteX85" fmla="*/ 1198560 w 8040688"/>
              <a:gd name="connsiteY85" fmla="*/ 6548920 h 6858000"/>
              <a:gd name="connsiteX86" fmla="*/ 1198560 w 8040688"/>
              <a:gd name="connsiteY86" fmla="*/ 6468909 h 6858000"/>
              <a:gd name="connsiteX87" fmla="*/ 1145220 w 8040688"/>
              <a:gd name="connsiteY87" fmla="*/ 6424141 h 6858000"/>
              <a:gd name="connsiteX88" fmla="*/ 587056 w 8040688"/>
              <a:gd name="connsiteY88" fmla="*/ 6386040 h 6858000"/>
              <a:gd name="connsiteX89" fmla="*/ 564196 w 8040688"/>
              <a:gd name="connsiteY89" fmla="*/ 6386993 h 6858000"/>
              <a:gd name="connsiteX90" fmla="*/ 564196 w 8040688"/>
              <a:gd name="connsiteY90" fmla="*/ 6524155 h 6858000"/>
              <a:gd name="connsiteX91" fmla="*/ 587056 w 8040688"/>
              <a:gd name="connsiteY91" fmla="*/ 6526060 h 6858000"/>
              <a:gd name="connsiteX92" fmla="*/ 619441 w 8040688"/>
              <a:gd name="connsiteY92" fmla="*/ 6523202 h 6858000"/>
              <a:gd name="connsiteX93" fmla="*/ 613726 w 8040688"/>
              <a:gd name="connsiteY93" fmla="*/ 6406043 h 6858000"/>
              <a:gd name="connsiteX94" fmla="*/ 619441 w 8040688"/>
              <a:gd name="connsiteY94" fmla="*/ 6388898 h 6858000"/>
              <a:gd name="connsiteX95" fmla="*/ 587056 w 8040688"/>
              <a:gd name="connsiteY95" fmla="*/ 6386040 h 6858000"/>
              <a:gd name="connsiteX96" fmla="*/ 1647187 w 8040688"/>
              <a:gd name="connsiteY96" fmla="*/ 6381278 h 6858000"/>
              <a:gd name="connsiteX97" fmla="*/ 1647187 w 8040688"/>
              <a:gd name="connsiteY97" fmla="*/ 6427951 h 6858000"/>
              <a:gd name="connsiteX98" fmla="*/ 1628137 w 8040688"/>
              <a:gd name="connsiteY98" fmla="*/ 6427951 h 6858000"/>
              <a:gd name="connsiteX99" fmla="*/ 1628137 w 8040688"/>
              <a:gd name="connsiteY99" fmla="*/ 6457479 h 6858000"/>
              <a:gd name="connsiteX100" fmla="*/ 1647187 w 8040688"/>
              <a:gd name="connsiteY100" fmla="*/ 6457479 h 6858000"/>
              <a:gd name="connsiteX101" fmla="*/ 1647187 w 8040688"/>
              <a:gd name="connsiteY101" fmla="*/ 6524155 h 6858000"/>
              <a:gd name="connsiteX102" fmla="*/ 1682429 w 8040688"/>
              <a:gd name="connsiteY102" fmla="*/ 6551778 h 6858000"/>
              <a:gd name="connsiteX103" fmla="*/ 1709099 w 8040688"/>
              <a:gd name="connsiteY103" fmla="*/ 6549873 h 6858000"/>
              <a:gd name="connsiteX104" fmla="*/ 1709099 w 8040688"/>
              <a:gd name="connsiteY104" fmla="*/ 6520345 h 6858000"/>
              <a:gd name="connsiteX105" fmla="*/ 1692907 w 8040688"/>
              <a:gd name="connsiteY105" fmla="*/ 6520345 h 6858000"/>
              <a:gd name="connsiteX106" fmla="*/ 1681477 w 8040688"/>
              <a:gd name="connsiteY106" fmla="*/ 6511772 h 6858000"/>
              <a:gd name="connsiteX107" fmla="*/ 1681477 w 8040688"/>
              <a:gd name="connsiteY107" fmla="*/ 6456526 h 6858000"/>
              <a:gd name="connsiteX108" fmla="*/ 1708147 w 8040688"/>
              <a:gd name="connsiteY108" fmla="*/ 6456526 h 6858000"/>
              <a:gd name="connsiteX109" fmla="*/ 1708147 w 8040688"/>
              <a:gd name="connsiteY109" fmla="*/ 6426998 h 6858000"/>
              <a:gd name="connsiteX110" fmla="*/ 1681477 w 8040688"/>
              <a:gd name="connsiteY110" fmla="*/ 6426998 h 6858000"/>
              <a:gd name="connsiteX111" fmla="*/ 1681477 w 8040688"/>
              <a:gd name="connsiteY111" fmla="*/ 6381278 h 6858000"/>
              <a:gd name="connsiteX112" fmla="*/ 1341435 w 8040688"/>
              <a:gd name="connsiteY112" fmla="*/ 6363180 h 6858000"/>
              <a:gd name="connsiteX113" fmla="*/ 1319527 w 8040688"/>
              <a:gd name="connsiteY113" fmla="*/ 6385088 h 6858000"/>
              <a:gd name="connsiteX114" fmla="*/ 1341435 w 8040688"/>
              <a:gd name="connsiteY114" fmla="*/ 6406996 h 6858000"/>
              <a:gd name="connsiteX115" fmla="*/ 1363342 w 8040688"/>
              <a:gd name="connsiteY115" fmla="*/ 6385088 h 6858000"/>
              <a:gd name="connsiteX116" fmla="*/ 1341435 w 8040688"/>
              <a:gd name="connsiteY116" fmla="*/ 6363180 h 6858000"/>
              <a:gd name="connsiteX117" fmla="*/ 1032826 w 8040688"/>
              <a:gd name="connsiteY117" fmla="*/ 6363180 h 6858000"/>
              <a:gd name="connsiteX118" fmla="*/ 1032826 w 8040688"/>
              <a:gd name="connsiteY118" fmla="*/ 6548920 h 6858000"/>
              <a:gd name="connsiteX119" fmla="*/ 1067116 w 8040688"/>
              <a:gd name="connsiteY119" fmla="*/ 6548920 h 6858000"/>
              <a:gd name="connsiteX120" fmla="*/ 1067116 w 8040688"/>
              <a:gd name="connsiteY120" fmla="*/ 6363180 h 6858000"/>
              <a:gd name="connsiteX121" fmla="*/ 922336 w 8040688"/>
              <a:gd name="connsiteY121" fmla="*/ 6359370 h 6858000"/>
              <a:gd name="connsiteX122" fmla="*/ 825181 w 8040688"/>
              <a:gd name="connsiteY122" fmla="*/ 6455574 h 6858000"/>
              <a:gd name="connsiteX123" fmla="*/ 922336 w 8040688"/>
              <a:gd name="connsiteY123" fmla="*/ 6551778 h 6858000"/>
              <a:gd name="connsiteX124" fmla="*/ 1013776 w 8040688"/>
              <a:gd name="connsiteY124" fmla="*/ 6482244 h 6858000"/>
              <a:gd name="connsiteX125" fmla="*/ 973771 w 8040688"/>
              <a:gd name="connsiteY125" fmla="*/ 6482244 h 6858000"/>
              <a:gd name="connsiteX126" fmla="*/ 923288 w 8040688"/>
              <a:gd name="connsiteY126" fmla="*/ 6517488 h 6858000"/>
              <a:gd name="connsiteX127" fmla="*/ 865186 w 8040688"/>
              <a:gd name="connsiteY127" fmla="*/ 6455574 h 6858000"/>
              <a:gd name="connsiteX128" fmla="*/ 923288 w 8040688"/>
              <a:gd name="connsiteY128" fmla="*/ 6393661 h 6858000"/>
              <a:gd name="connsiteX129" fmla="*/ 972818 w 8040688"/>
              <a:gd name="connsiteY129" fmla="*/ 6428904 h 6858000"/>
              <a:gd name="connsiteX130" fmla="*/ 1013776 w 8040688"/>
              <a:gd name="connsiteY130" fmla="*/ 6428904 h 6858000"/>
              <a:gd name="connsiteX131" fmla="*/ 922336 w 8040688"/>
              <a:gd name="connsiteY131" fmla="*/ 6359370 h 6858000"/>
              <a:gd name="connsiteX132" fmla="*/ 646112 w 8040688"/>
              <a:gd name="connsiteY132" fmla="*/ 6339367 h 6858000"/>
              <a:gd name="connsiteX133" fmla="*/ 619442 w 8040688"/>
              <a:gd name="connsiteY133" fmla="*/ 6387945 h 6858000"/>
              <a:gd name="connsiteX134" fmla="*/ 735647 w 8040688"/>
              <a:gd name="connsiteY134" fmla="*/ 6455574 h 6858000"/>
              <a:gd name="connsiteX135" fmla="*/ 764222 w 8040688"/>
              <a:gd name="connsiteY135" fmla="*/ 6407948 h 6858000"/>
              <a:gd name="connsiteX136" fmla="*/ 646112 w 8040688"/>
              <a:gd name="connsiteY136" fmla="*/ 6339367 h 6858000"/>
              <a:gd name="connsiteX137" fmla="*/ 0 w 8040688"/>
              <a:gd name="connsiteY137" fmla="*/ 0 h 6858000"/>
              <a:gd name="connsiteX138" fmla="*/ 8040688 w 8040688"/>
              <a:gd name="connsiteY138" fmla="*/ 0 h 6858000"/>
              <a:gd name="connsiteX139" fmla="*/ 8040688 w 8040688"/>
              <a:gd name="connsiteY139" fmla="*/ 6858000 h 6858000"/>
              <a:gd name="connsiteX140" fmla="*/ 0 w 8040688"/>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040688"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8040688" y="0"/>
                </a:lnTo>
                <a:lnTo>
                  <a:pt x="8040688"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GB" noProof="0" dirty="0"/>
              <a:t>center</a:t>
            </a:r>
            <a:r>
              <a:rPr lang="en-US" dirty="0"/>
              <a:t> icon to insert light image</a:t>
            </a:r>
          </a:p>
        </p:txBody>
      </p:sp>
      <p:sp>
        <p:nvSpPr>
          <p:cNvPr id="6" name="Rectangle 5">
            <a:extLst>
              <a:ext uri="{FF2B5EF4-FFF2-40B4-BE49-F238E27FC236}">
                <a16:creationId xmlns:a16="http://schemas.microsoft.com/office/drawing/2014/main" id="{FADCDF42-4795-B9BB-A09E-30C7785EE34D}"/>
              </a:ext>
              <a:ext uri="{C183D7F6-B498-43B3-948B-1728B52AA6E4}">
                <adec:decorative xmlns:adec="http://schemas.microsoft.com/office/drawing/2017/decorative" val="1"/>
              </a:ext>
            </a:extLst>
          </p:cNvPr>
          <p:cNvSpPr/>
          <p:nvPr userDrawn="1"/>
        </p:nvSpPr>
        <p:spPr>
          <a:xfrm rot="10800000">
            <a:off x="8040683" y="0"/>
            <a:ext cx="4151314" cy="3428999"/>
          </a:xfrm>
          <a:prstGeom prst="rect">
            <a:avLst/>
          </a:prstGeom>
          <a:gradFill>
            <a:gsLst>
              <a:gs pos="85000">
                <a:schemeClr val="accent1"/>
              </a:gs>
              <a:gs pos="15000">
                <a:schemeClr val="accent3"/>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1FF2E5A3-55A9-35F4-3B8B-B4FDDD908EF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15951" r="15951"/>
          <a:stretch/>
        </p:blipFill>
        <p:spPr>
          <a:xfrm>
            <a:off x="8040689" y="3428999"/>
            <a:ext cx="4151312" cy="3429001"/>
          </a:xfrm>
          <a:prstGeom prst="rect">
            <a:avLst/>
          </a:prstGeom>
        </p:spPr>
      </p:pic>
      <p:sp>
        <p:nvSpPr>
          <p:cNvPr id="12" name="Text Placeholder 12">
            <a:extLst>
              <a:ext uri="{FF2B5EF4-FFF2-40B4-BE49-F238E27FC236}">
                <a16:creationId xmlns:a16="http://schemas.microsoft.com/office/drawing/2014/main" id="{294BFB3D-8653-F8BB-E3B2-7D7BFC091DBB}"/>
              </a:ext>
            </a:extLst>
          </p:cNvPr>
          <p:cNvSpPr>
            <a:spLocks noGrp="1"/>
          </p:cNvSpPr>
          <p:nvPr>
            <p:ph type="body" sz="quarter" idx="22" hasCustomPrompt="1"/>
          </p:nvPr>
        </p:nvSpPr>
        <p:spPr>
          <a:xfrm>
            <a:off x="8615421" y="627124"/>
            <a:ext cx="3024000" cy="1620837"/>
          </a:xfrm>
        </p:spPr>
        <p:txBody>
          <a:bodyPr anchor="b" anchorCtr="0"/>
          <a:lstStyle>
            <a:lvl1pPr marL="0" indent="0" algn="ctr">
              <a:buNone/>
              <a:defRPr sz="12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3" name="Text Placeholder 12">
            <a:extLst>
              <a:ext uri="{FF2B5EF4-FFF2-40B4-BE49-F238E27FC236}">
                <a16:creationId xmlns:a16="http://schemas.microsoft.com/office/drawing/2014/main" id="{2415A28B-D58E-716B-17B3-97619E7F95AB}"/>
              </a:ext>
            </a:extLst>
          </p:cNvPr>
          <p:cNvSpPr>
            <a:spLocks noGrp="1"/>
          </p:cNvSpPr>
          <p:nvPr>
            <p:ph type="body" sz="quarter" idx="23"/>
          </p:nvPr>
        </p:nvSpPr>
        <p:spPr>
          <a:xfrm>
            <a:off x="8615421" y="2066987"/>
            <a:ext cx="3024000" cy="781200"/>
          </a:xfr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ext Placeholder 12">
            <a:extLst>
              <a:ext uri="{FF2B5EF4-FFF2-40B4-BE49-F238E27FC236}">
                <a16:creationId xmlns:a16="http://schemas.microsoft.com/office/drawing/2014/main" id="{1C7CE8EE-CC8D-2E5F-9BEA-0C8DABDDFC8D}"/>
              </a:ext>
            </a:extLst>
          </p:cNvPr>
          <p:cNvSpPr>
            <a:spLocks noGrp="1"/>
          </p:cNvSpPr>
          <p:nvPr>
            <p:ph type="body" sz="quarter" idx="21" hasCustomPrompt="1"/>
          </p:nvPr>
        </p:nvSpPr>
        <p:spPr>
          <a:xfrm>
            <a:off x="8615421" y="3906838"/>
            <a:ext cx="3024000" cy="1620837"/>
          </a:xfrm>
        </p:spPr>
        <p:txBody>
          <a:bodyPr anchor="b" anchorCtr="0"/>
          <a:lstStyle>
            <a:lvl1pPr marL="0" indent="0" algn="ctr">
              <a:buNone/>
              <a:defRPr sz="12000" spc="-300" baseline="0">
                <a:solidFill>
                  <a:schemeClr val="accent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0%</a:t>
            </a:r>
          </a:p>
        </p:txBody>
      </p:sp>
      <p:sp>
        <p:nvSpPr>
          <p:cNvPr id="10" name="Text Placeholder 12">
            <a:extLst>
              <a:ext uri="{FF2B5EF4-FFF2-40B4-BE49-F238E27FC236}">
                <a16:creationId xmlns:a16="http://schemas.microsoft.com/office/drawing/2014/main" id="{8B54CE3D-7DB3-3908-6F56-2737E451B052}"/>
              </a:ext>
            </a:extLst>
          </p:cNvPr>
          <p:cNvSpPr>
            <a:spLocks noGrp="1"/>
          </p:cNvSpPr>
          <p:nvPr>
            <p:ph type="body" sz="quarter" idx="16"/>
          </p:nvPr>
        </p:nvSpPr>
        <p:spPr>
          <a:xfrm>
            <a:off x="8615421" y="5346701"/>
            <a:ext cx="3024000" cy="782637"/>
          </a:xfr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3680093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1 Text/Image">
    <p:spTree>
      <p:nvGrpSpPr>
        <p:cNvPr id="1" name=""/>
        <p:cNvGrpSpPr/>
        <p:nvPr/>
      </p:nvGrpSpPr>
      <p:grpSpPr>
        <a:xfrm>
          <a:off x="0" y="0"/>
          <a:ext cx="0" cy="0"/>
          <a:chOff x="0" y="0"/>
          <a:chExt cx="0" cy="0"/>
        </a:xfrm>
      </p:grpSpPr>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8040687" y="0"/>
            <a:ext cx="4151314"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6954797"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695479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6954794"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1533834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34211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0:50 - 6x Icons 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3" y="368828"/>
            <a:ext cx="5076001"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3" y="753852"/>
            <a:ext cx="5076001"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19F5F05A-E26E-D735-DE2E-A8CB3F133941}"/>
              </a:ext>
              <a:ext uri="{C183D7F6-B498-43B3-948B-1728B52AA6E4}">
                <adec:decorative xmlns:adec="http://schemas.microsoft.com/office/drawing/2017/decorative" val="1"/>
              </a:ext>
            </a:extLst>
          </p:cNvPr>
          <p:cNvSpPr>
            <a:spLocks noGrp="1"/>
          </p:cNvSpPr>
          <p:nvPr>
            <p:ph type="pic" sz="quarter" idx="21" hasCustomPrompt="1"/>
          </p:nvPr>
        </p:nvSpPr>
        <p:spPr>
          <a:xfrm>
            <a:off x="551231" y="18153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1343025" y="1808162"/>
            <a:ext cx="4283839" cy="439142"/>
          </a:xfrm>
        </p:spPr>
        <p:txBody>
          <a:bodyPr anchor="ctr" anchorCtr="0"/>
          <a:lstStyle>
            <a:lvl1pPr>
              <a:defRPr/>
            </a:lvl1pPr>
          </a:lstStyle>
          <a:p>
            <a:pPr lvl="0"/>
            <a:r>
              <a:rPr lang="en-US" dirty="0"/>
              <a:t>Click to edit Master text styles</a:t>
            </a:r>
          </a:p>
        </p:txBody>
      </p:sp>
      <p:sp>
        <p:nvSpPr>
          <p:cNvPr id="9" name="Picture Placeholder 15">
            <a:extLst>
              <a:ext uri="{FF2B5EF4-FFF2-40B4-BE49-F238E27FC236}">
                <a16:creationId xmlns:a16="http://schemas.microsoft.com/office/drawing/2014/main" id="{B96A6EDC-6954-7A0D-52AF-14FED0F9A672}"/>
              </a:ext>
              <a:ext uri="{C183D7F6-B498-43B3-948B-1728B52AA6E4}">
                <adec:decorative xmlns:adec="http://schemas.microsoft.com/office/drawing/2017/decorative" val="1"/>
              </a:ext>
            </a:extLst>
          </p:cNvPr>
          <p:cNvSpPr>
            <a:spLocks noGrp="1"/>
          </p:cNvSpPr>
          <p:nvPr>
            <p:ph type="pic" sz="quarter" idx="23" hasCustomPrompt="1"/>
          </p:nvPr>
        </p:nvSpPr>
        <p:spPr>
          <a:xfrm>
            <a:off x="551231" y="25328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8" name="Text Placeholder 12">
            <a:extLst>
              <a:ext uri="{FF2B5EF4-FFF2-40B4-BE49-F238E27FC236}">
                <a16:creationId xmlns:a16="http://schemas.microsoft.com/office/drawing/2014/main" id="{DA67A720-734C-2B92-0CA8-59D525029FC7}"/>
              </a:ext>
            </a:extLst>
          </p:cNvPr>
          <p:cNvSpPr>
            <a:spLocks noGrp="1"/>
          </p:cNvSpPr>
          <p:nvPr>
            <p:ph type="body" sz="quarter" idx="22"/>
          </p:nvPr>
        </p:nvSpPr>
        <p:spPr>
          <a:xfrm>
            <a:off x="1343025" y="2525712"/>
            <a:ext cx="4283839" cy="438929"/>
          </a:xfrm>
        </p:spPr>
        <p:txBody>
          <a:bodyPr anchor="ctr" anchorCtr="0"/>
          <a:lstStyle>
            <a:lvl1pPr>
              <a:defRPr/>
            </a:lvl1pPr>
          </a:lstStyle>
          <a:p>
            <a:pPr lvl="0"/>
            <a:r>
              <a:rPr lang="en-US" dirty="0"/>
              <a:t>Click to edit Master text styles</a:t>
            </a:r>
          </a:p>
        </p:txBody>
      </p:sp>
      <p:sp>
        <p:nvSpPr>
          <p:cNvPr id="12" name="Picture Placeholder 15">
            <a:extLst>
              <a:ext uri="{FF2B5EF4-FFF2-40B4-BE49-F238E27FC236}">
                <a16:creationId xmlns:a16="http://schemas.microsoft.com/office/drawing/2014/main" id="{0CEAB8BF-9110-618D-A8D5-EED4A7C1D2F1}"/>
              </a:ext>
              <a:ext uri="{C183D7F6-B498-43B3-948B-1728B52AA6E4}">
                <adec:decorative xmlns:adec="http://schemas.microsoft.com/office/drawing/2017/decorative" val="1"/>
              </a:ext>
            </a:extLst>
          </p:cNvPr>
          <p:cNvSpPr>
            <a:spLocks noGrp="1"/>
          </p:cNvSpPr>
          <p:nvPr>
            <p:ph type="pic" sz="quarter" idx="25" hasCustomPrompt="1"/>
          </p:nvPr>
        </p:nvSpPr>
        <p:spPr>
          <a:xfrm>
            <a:off x="551231" y="326310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1" name="Text Placeholder 12">
            <a:extLst>
              <a:ext uri="{FF2B5EF4-FFF2-40B4-BE49-F238E27FC236}">
                <a16:creationId xmlns:a16="http://schemas.microsoft.com/office/drawing/2014/main" id="{039B214F-5488-B94D-C0F4-7C315CF9768C}"/>
              </a:ext>
            </a:extLst>
          </p:cNvPr>
          <p:cNvSpPr>
            <a:spLocks noGrp="1"/>
          </p:cNvSpPr>
          <p:nvPr>
            <p:ph type="body" sz="quarter" idx="24"/>
          </p:nvPr>
        </p:nvSpPr>
        <p:spPr>
          <a:xfrm>
            <a:off x="1343025" y="3255962"/>
            <a:ext cx="4283839" cy="438929"/>
          </a:xfrm>
        </p:spPr>
        <p:txBody>
          <a:bodyPr anchor="ctr" anchorCtr="0"/>
          <a:lstStyle>
            <a:lvl1pPr>
              <a:defRPr/>
            </a:lvl1pPr>
          </a:lstStyle>
          <a:p>
            <a:pPr lvl="0"/>
            <a:r>
              <a:rPr lang="en-US" dirty="0"/>
              <a:t>Click to edit Master text styles</a:t>
            </a:r>
          </a:p>
        </p:txBody>
      </p:sp>
      <p:sp>
        <p:nvSpPr>
          <p:cNvPr id="15" name="Picture Placeholder 15">
            <a:extLst>
              <a:ext uri="{FF2B5EF4-FFF2-40B4-BE49-F238E27FC236}">
                <a16:creationId xmlns:a16="http://schemas.microsoft.com/office/drawing/2014/main" id="{8A83B0FC-4056-C030-A859-FCB25E7D36DF}"/>
              </a:ext>
              <a:ext uri="{C183D7F6-B498-43B3-948B-1728B52AA6E4}">
                <adec:decorative xmlns:adec="http://schemas.microsoft.com/office/drawing/2017/decorative" val="1"/>
              </a:ext>
            </a:extLst>
          </p:cNvPr>
          <p:cNvSpPr>
            <a:spLocks noGrp="1"/>
          </p:cNvSpPr>
          <p:nvPr>
            <p:ph type="pic" sz="quarter" idx="27" hasCustomPrompt="1"/>
          </p:nvPr>
        </p:nvSpPr>
        <p:spPr>
          <a:xfrm>
            <a:off x="551231" y="4018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4" name="Text Placeholder 12">
            <a:extLst>
              <a:ext uri="{FF2B5EF4-FFF2-40B4-BE49-F238E27FC236}">
                <a16:creationId xmlns:a16="http://schemas.microsoft.com/office/drawing/2014/main" id="{023EB7C1-8B92-179C-F19B-7F4FA8CC3981}"/>
              </a:ext>
            </a:extLst>
          </p:cNvPr>
          <p:cNvSpPr>
            <a:spLocks noGrp="1"/>
          </p:cNvSpPr>
          <p:nvPr>
            <p:ph type="body" sz="quarter" idx="26"/>
          </p:nvPr>
        </p:nvSpPr>
        <p:spPr>
          <a:xfrm>
            <a:off x="1343025" y="4011612"/>
            <a:ext cx="4283839" cy="438929"/>
          </a:xfrm>
        </p:spPr>
        <p:txBody>
          <a:bodyPr anchor="ctr" anchorCtr="0"/>
          <a:lstStyle>
            <a:lvl1pPr>
              <a:defRPr/>
            </a:lvl1pPr>
          </a:lstStyle>
          <a:p>
            <a:pPr lvl="0"/>
            <a:r>
              <a:rPr lang="en-US" dirty="0"/>
              <a:t>Click to edit Master text styles</a:t>
            </a:r>
          </a:p>
        </p:txBody>
      </p:sp>
      <p:sp>
        <p:nvSpPr>
          <p:cNvPr id="17" name="Picture Placeholder 15">
            <a:extLst>
              <a:ext uri="{FF2B5EF4-FFF2-40B4-BE49-F238E27FC236}">
                <a16:creationId xmlns:a16="http://schemas.microsoft.com/office/drawing/2014/main" id="{73CE4A28-B543-9BE0-9AFD-E95B509441BA}"/>
              </a:ext>
              <a:ext uri="{C183D7F6-B498-43B3-948B-1728B52AA6E4}">
                <adec:decorative xmlns:adec="http://schemas.microsoft.com/office/drawing/2017/decorative" val="1"/>
              </a:ext>
            </a:extLst>
          </p:cNvPr>
          <p:cNvSpPr>
            <a:spLocks noGrp="1"/>
          </p:cNvSpPr>
          <p:nvPr>
            <p:ph type="pic" sz="quarter" idx="29" hasCustomPrompt="1"/>
          </p:nvPr>
        </p:nvSpPr>
        <p:spPr>
          <a:xfrm>
            <a:off x="551231" y="47807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6" name="Text Placeholder 12">
            <a:extLst>
              <a:ext uri="{FF2B5EF4-FFF2-40B4-BE49-F238E27FC236}">
                <a16:creationId xmlns:a16="http://schemas.microsoft.com/office/drawing/2014/main" id="{EC84A1A6-E190-A689-DEB3-2524677C090D}"/>
              </a:ext>
            </a:extLst>
          </p:cNvPr>
          <p:cNvSpPr>
            <a:spLocks noGrp="1"/>
          </p:cNvSpPr>
          <p:nvPr>
            <p:ph type="body" sz="quarter" idx="28"/>
          </p:nvPr>
        </p:nvSpPr>
        <p:spPr>
          <a:xfrm>
            <a:off x="1343025" y="4773612"/>
            <a:ext cx="4283839" cy="438929"/>
          </a:xfrm>
        </p:spPr>
        <p:txBody>
          <a:bodyPr anchor="ctr" anchorCtr="0"/>
          <a:lstStyle>
            <a:lvl1pPr>
              <a:defRPr/>
            </a:lvl1pPr>
          </a:lstStyle>
          <a:p>
            <a:pPr lvl="0"/>
            <a:r>
              <a:rPr lang="en-US" dirty="0"/>
              <a:t>Click to edit Master text styles</a:t>
            </a:r>
          </a:p>
        </p:txBody>
      </p:sp>
      <p:sp>
        <p:nvSpPr>
          <p:cNvPr id="19" name="Picture Placeholder 15">
            <a:extLst>
              <a:ext uri="{FF2B5EF4-FFF2-40B4-BE49-F238E27FC236}">
                <a16:creationId xmlns:a16="http://schemas.microsoft.com/office/drawing/2014/main" id="{36E2DA8B-BE76-042E-D6E2-36C4A15B5982}"/>
              </a:ext>
              <a:ext uri="{C183D7F6-B498-43B3-948B-1728B52AA6E4}">
                <adec:decorative xmlns:adec="http://schemas.microsoft.com/office/drawing/2017/decorative" val="1"/>
              </a:ext>
            </a:extLst>
          </p:cNvPr>
          <p:cNvSpPr>
            <a:spLocks noGrp="1"/>
          </p:cNvSpPr>
          <p:nvPr>
            <p:ph type="pic" sz="quarter" idx="31" hasCustomPrompt="1"/>
          </p:nvPr>
        </p:nvSpPr>
        <p:spPr>
          <a:xfrm>
            <a:off x="551231" y="5517354"/>
            <a:ext cx="432000" cy="432000"/>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icon</a:t>
            </a:r>
          </a:p>
        </p:txBody>
      </p:sp>
      <p:sp>
        <p:nvSpPr>
          <p:cNvPr id="18" name="Text Placeholder 12">
            <a:extLst>
              <a:ext uri="{FF2B5EF4-FFF2-40B4-BE49-F238E27FC236}">
                <a16:creationId xmlns:a16="http://schemas.microsoft.com/office/drawing/2014/main" id="{1E8E143E-9160-2E46-E449-29D95FAB479D}"/>
              </a:ext>
            </a:extLst>
          </p:cNvPr>
          <p:cNvSpPr>
            <a:spLocks noGrp="1"/>
          </p:cNvSpPr>
          <p:nvPr>
            <p:ph type="body" sz="quarter" idx="30"/>
          </p:nvPr>
        </p:nvSpPr>
        <p:spPr>
          <a:xfrm>
            <a:off x="1343025" y="5510212"/>
            <a:ext cx="4283839" cy="438928"/>
          </a:xfrm>
        </p:spPr>
        <p:txBody>
          <a:bodyPr anchor="ctr" anchorCtr="0"/>
          <a:lstStyle>
            <a:lvl1pPr>
              <a:defRPr/>
            </a:lvl1pPr>
          </a:lstStyle>
          <a:p>
            <a:pPr lvl="0"/>
            <a:r>
              <a:rPr lang="en-US" dirty="0"/>
              <a:t>Click to edit Master text styles</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0" y="0"/>
            <a:ext cx="6096001" cy="6858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019214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xt &amp; 2x Image stac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521FEA4-99B7-D7D2-C66A-489E89D4E18C}"/>
              </a:ext>
              <a:ext uri="{C183D7F6-B498-43B3-948B-1728B52AA6E4}">
                <adec:decorative xmlns:adec="http://schemas.microsoft.com/office/drawing/2017/decorative" val="1"/>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 uri="{C183D7F6-B498-43B3-948B-1728B52AA6E4}">
                <adec:decorative xmlns:adec="http://schemas.microsoft.com/office/drawing/2017/decorative" val="1"/>
              </a:ext>
            </a:extLst>
          </p:cNvPr>
          <p:cNvSpPr>
            <a:spLocks noGrp="1"/>
          </p:cNvSpPr>
          <p:nvPr>
            <p:ph type="pic" sz="quarter" idx="20" hasCustomPrompt="1"/>
          </p:nvPr>
        </p:nvSpPr>
        <p:spPr>
          <a:xfrm>
            <a:off x="6096001" y="0"/>
            <a:ext cx="6096000" cy="3429000"/>
          </a:xfr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dirty="0"/>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2051687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BB4BC472-7597-C294-BE60-B55F1AB97D5D}"/>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bg1">
              <a:lumMod val="9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dirty="0"/>
              <a:t>Click to edit Master text styles</a:t>
            </a:r>
          </a:p>
          <a:p>
            <a:pPr lvl="1"/>
            <a:r>
              <a:rPr lang="en-US" dirty="0"/>
              <a:t>Second level</a:t>
            </a:r>
          </a:p>
          <a:p>
            <a:pPr lvl="2"/>
            <a:r>
              <a:rPr lang="en-US" dirty="0"/>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2047190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Picture Placeholder 13">
            <a:extLst>
              <a:ext uri="{FF2B5EF4-FFF2-40B4-BE49-F238E27FC236}">
                <a16:creationId xmlns:a16="http://schemas.microsoft.com/office/drawing/2014/main" id="{8CFA6BBC-586D-E0A3-EF35-77D4AFC290B5}"/>
              </a:ext>
              <a:ext uri="{C183D7F6-B498-43B3-948B-1728B52AA6E4}">
                <adec:decorative xmlns:adec="http://schemas.microsoft.com/office/drawing/2017/decorative" val="1"/>
              </a:ext>
            </a:extLst>
          </p:cNvPr>
          <p:cNvSpPr>
            <a:spLocks noGrp="1"/>
          </p:cNvSpPr>
          <p:nvPr>
            <p:ph type="pic" sz="quarter" idx="20" hasCustomPrompt="1"/>
          </p:nvPr>
        </p:nvSpPr>
        <p:spPr>
          <a:xfrm>
            <a:off x="0" y="3429000"/>
            <a:ext cx="12192000" cy="3429000"/>
          </a:xfrm>
          <a:custGeom>
            <a:avLst/>
            <a:gdLst>
              <a:gd name="connsiteX0" fmla="*/ 1579559 w 12192000"/>
              <a:gd name="connsiteY0" fmla="*/ 3067532 h 3429000"/>
              <a:gd name="connsiteX1" fmla="*/ 1579559 w 12192000"/>
              <a:gd name="connsiteY1" fmla="*/ 3076105 h 3429000"/>
              <a:gd name="connsiteX2" fmla="*/ 1555747 w 12192000"/>
              <a:gd name="connsiteY2" fmla="*/ 3098013 h 3429000"/>
              <a:gd name="connsiteX3" fmla="*/ 1538602 w 12192000"/>
              <a:gd name="connsiteY3" fmla="*/ 3083725 h 3429000"/>
              <a:gd name="connsiteX4" fmla="*/ 1555747 w 12192000"/>
              <a:gd name="connsiteY4" fmla="*/ 3070390 h 3429000"/>
              <a:gd name="connsiteX5" fmla="*/ 1569082 w 12192000"/>
              <a:gd name="connsiteY5" fmla="*/ 3070390 h 3429000"/>
              <a:gd name="connsiteX6" fmla="*/ 1579559 w 12192000"/>
              <a:gd name="connsiteY6" fmla="*/ 3067532 h 3429000"/>
              <a:gd name="connsiteX7" fmla="*/ 1162365 w 12192000"/>
              <a:gd name="connsiteY7" fmla="*/ 3067532 h 3429000"/>
              <a:gd name="connsiteX8" fmla="*/ 1162365 w 12192000"/>
              <a:gd name="connsiteY8" fmla="*/ 3076105 h 3429000"/>
              <a:gd name="connsiteX9" fmla="*/ 1138553 w 12192000"/>
              <a:gd name="connsiteY9" fmla="*/ 3098013 h 3429000"/>
              <a:gd name="connsiteX10" fmla="*/ 1121408 w 12192000"/>
              <a:gd name="connsiteY10" fmla="*/ 3083725 h 3429000"/>
              <a:gd name="connsiteX11" fmla="*/ 1138553 w 12192000"/>
              <a:gd name="connsiteY11" fmla="*/ 3070390 h 3429000"/>
              <a:gd name="connsiteX12" fmla="*/ 1151888 w 12192000"/>
              <a:gd name="connsiteY12" fmla="*/ 3070390 h 3429000"/>
              <a:gd name="connsiteX13" fmla="*/ 1162365 w 12192000"/>
              <a:gd name="connsiteY13" fmla="*/ 3067532 h 3429000"/>
              <a:gd name="connsiteX14" fmla="*/ 736599 w 12192000"/>
              <a:gd name="connsiteY14" fmla="*/ 3026574 h 3429000"/>
              <a:gd name="connsiteX15" fmla="*/ 619442 w 12192000"/>
              <a:gd name="connsiteY15" fmla="*/ 3094203 h 3429000"/>
              <a:gd name="connsiteX16" fmla="*/ 632777 w 12192000"/>
              <a:gd name="connsiteY16" fmla="*/ 3123731 h 3429000"/>
              <a:gd name="connsiteX17" fmla="*/ 646112 w 12192000"/>
              <a:gd name="connsiteY17" fmla="*/ 3142781 h 3429000"/>
              <a:gd name="connsiteX18" fmla="*/ 765174 w 12192000"/>
              <a:gd name="connsiteY18" fmla="*/ 3074200 h 3429000"/>
              <a:gd name="connsiteX19" fmla="*/ 736599 w 12192000"/>
              <a:gd name="connsiteY19" fmla="*/ 3026574 h 3429000"/>
              <a:gd name="connsiteX20" fmla="*/ 1781490 w 12192000"/>
              <a:gd name="connsiteY20" fmla="*/ 3023716 h 3429000"/>
              <a:gd name="connsiteX21" fmla="*/ 1808160 w 12192000"/>
              <a:gd name="connsiteY21" fmla="*/ 3045624 h 3429000"/>
              <a:gd name="connsiteX22" fmla="*/ 1753867 w 12192000"/>
              <a:gd name="connsiteY22" fmla="*/ 3045624 h 3429000"/>
              <a:gd name="connsiteX23" fmla="*/ 1781490 w 12192000"/>
              <a:gd name="connsiteY23" fmla="*/ 3023716 h 3429000"/>
              <a:gd name="connsiteX24" fmla="*/ 1309050 w 12192000"/>
              <a:gd name="connsiteY24" fmla="*/ 2997999 h 3429000"/>
              <a:gd name="connsiteX25" fmla="*/ 1309050 w 12192000"/>
              <a:gd name="connsiteY25" fmla="*/ 3027526 h 3429000"/>
              <a:gd name="connsiteX26" fmla="*/ 1326195 w 12192000"/>
              <a:gd name="connsiteY26" fmla="*/ 3027526 h 3429000"/>
              <a:gd name="connsiteX27" fmla="*/ 1326195 w 12192000"/>
              <a:gd name="connsiteY27" fmla="*/ 3119920 h 3429000"/>
              <a:gd name="connsiteX28" fmla="*/ 1360485 w 12192000"/>
              <a:gd name="connsiteY28" fmla="*/ 3119920 h 3429000"/>
              <a:gd name="connsiteX29" fmla="*/ 1360485 w 12192000"/>
              <a:gd name="connsiteY29" fmla="*/ 2997999 h 3429000"/>
              <a:gd name="connsiteX30" fmla="*/ 1372868 w 12192000"/>
              <a:gd name="connsiteY30" fmla="*/ 2997998 h 3429000"/>
              <a:gd name="connsiteX31" fmla="*/ 1414778 w 12192000"/>
              <a:gd name="connsiteY31" fmla="*/ 3119920 h 3429000"/>
              <a:gd name="connsiteX32" fmla="*/ 1457640 w 12192000"/>
              <a:gd name="connsiteY32" fmla="*/ 3119920 h 3429000"/>
              <a:gd name="connsiteX33" fmla="*/ 1501455 w 12192000"/>
              <a:gd name="connsiteY33" fmla="*/ 2997998 h 3429000"/>
              <a:gd name="connsiteX34" fmla="*/ 1465260 w 12192000"/>
              <a:gd name="connsiteY34" fmla="*/ 2997998 h 3429000"/>
              <a:gd name="connsiteX35" fmla="*/ 1437638 w 12192000"/>
              <a:gd name="connsiteY35" fmla="*/ 3082772 h 3429000"/>
              <a:gd name="connsiteX36" fmla="*/ 1410015 w 12192000"/>
              <a:gd name="connsiteY36" fmla="*/ 2997998 h 3429000"/>
              <a:gd name="connsiteX37" fmla="*/ 1781490 w 12192000"/>
              <a:gd name="connsiteY37" fmla="*/ 2996093 h 3429000"/>
              <a:gd name="connsiteX38" fmla="*/ 1718625 w 12192000"/>
              <a:gd name="connsiteY38" fmla="*/ 3059912 h 3429000"/>
              <a:gd name="connsiteX39" fmla="*/ 1782442 w 12192000"/>
              <a:gd name="connsiteY39" fmla="*/ 3123730 h 3429000"/>
              <a:gd name="connsiteX40" fmla="*/ 1843402 w 12192000"/>
              <a:gd name="connsiteY40" fmla="*/ 3085629 h 3429000"/>
              <a:gd name="connsiteX41" fmla="*/ 1807207 w 12192000"/>
              <a:gd name="connsiteY41" fmla="*/ 3081819 h 3429000"/>
              <a:gd name="connsiteX42" fmla="*/ 1782442 w 12192000"/>
              <a:gd name="connsiteY42" fmla="*/ 3094202 h 3429000"/>
              <a:gd name="connsiteX43" fmla="*/ 1754820 w 12192000"/>
              <a:gd name="connsiteY43" fmla="*/ 3069437 h 3429000"/>
              <a:gd name="connsiteX44" fmla="*/ 1845307 w 12192000"/>
              <a:gd name="connsiteY44" fmla="*/ 3069437 h 3429000"/>
              <a:gd name="connsiteX45" fmla="*/ 1845307 w 12192000"/>
              <a:gd name="connsiteY45" fmla="*/ 3068484 h 3429000"/>
              <a:gd name="connsiteX46" fmla="*/ 1781490 w 12192000"/>
              <a:gd name="connsiteY46" fmla="*/ 2996093 h 3429000"/>
              <a:gd name="connsiteX47" fmla="*/ 1282380 w 12192000"/>
              <a:gd name="connsiteY47" fmla="*/ 2996093 h 3429000"/>
              <a:gd name="connsiteX48" fmla="*/ 1250947 w 12192000"/>
              <a:gd name="connsiteY48" fmla="*/ 3017048 h 3429000"/>
              <a:gd name="connsiteX49" fmla="*/ 1250947 w 12192000"/>
              <a:gd name="connsiteY49" fmla="*/ 2997998 h 3429000"/>
              <a:gd name="connsiteX50" fmla="*/ 1217610 w 12192000"/>
              <a:gd name="connsiteY50" fmla="*/ 2997998 h 3429000"/>
              <a:gd name="connsiteX51" fmla="*/ 1217610 w 12192000"/>
              <a:gd name="connsiteY51" fmla="*/ 3119920 h 3429000"/>
              <a:gd name="connsiteX52" fmla="*/ 1251900 w 12192000"/>
              <a:gd name="connsiteY52" fmla="*/ 3119920 h 3429000"/>
              <a:gd name="connsiteX53" fmla="*/ 1251900 w 12192000"/>
              <a:gd name="connsiteY53" fmla="*/ 3061817 h 3429000"/>
              <a:gd name="connsiteX54" fmla="*/ 1277617 w 12192000"/>
              <a:gd name="connsiteY54" fmla="*/ 3032289 h 3429000"/>
              <a:gd name="connsiteX55" fmla="*/ 1291905 w 12192000"/>
              <a:gd name="connsiteY55" fmla="*/ 3032289 h 3429000"/>
              <a:gd name="connsiteX56" fmla="*/ 1291905 w 12192000"/>
              <a:gd name="connsiteY56" fmla="*/ 2997046 h 3429000"/>
              <a:gd name="connsiteX57" fmla="*/ 1282380 w 12192000"/>
              <a:gd name="connsiteY57" fmla="*/ 2996093 h 3429000"/>
              <a:gd name="connsiteX58" fmla="*/ 1562414 w 12192000"/>
              <a:gd name="connsiteY58" fmla="*/ 2995141 h 3429000"/>
              <a:gd name="connsiteX59" fmla="*/ 1510027 w 12192000"/>
              <a:gd name="connsiteY59" fmla="*/ 3010381 h 3429000"/>
              <a:gd name="connsiteX60" fmla="*/ 1523362 w 12192000"/>
              <a:gd name="connsiteY60" fmla="*/ 3036099 h 3429000"/>
              <a:gd name="connsiteX61" fmla="*/ 1559557 w 12192000"/>
              <a:gd name="connsiteY61" fmla="*/ 3024669 h 3429000"/>
              <a:gd name="connsiteX62" fmla="*/ 1579559 w 12192000"/>
              <a:gd name="connsiteY62" fmla="*/ 3038957 h 3429000"/>
              <a:gd name="connsiteX63" fmla="*/ 1580512 w 12192000"/>
              <a:gd name="connsiteY63" fmla="*/ 3039909 h 3429000"/>
              <a:gd name="connsiteX64" fmla="*/ 1571939 w 12192000"/>
              <a:gd name="connsiteY64" fmla="*/ 3047529 h 3429000"/>
              <a:gd name="connsiteX65" fmla="*/ 1548127 w 12192000"/>
              <a:gd name="connsiteY65" fmla="*/ 3047529 h 3429000"/>
              <a:gd name="connsiteX66" fmla="*/ 1504312 w 12192000"/>
              <a:gd name="connsiteY66" fmla="*/ 3084677 h 3429000"/>
              <a:gd name="connsiteX67" fmla="*/ 1547174 w 12192000"/>
              <a:gd name="connsiteY67" fmla="*/ 3122778 h 3429000"/>
              <a:gd name="connsiteX68" fmla="*/ 1581464 w 12192000"/>
              <a:gd name="connsiteY68" fmla="*/ 3108490 h 3429000"/>
              <a:gd name="connsiteX69" fmla="*/ 1581464 w 12192000"/>
              <a:gd name="connsiteY69" fmla="*/ 3119920 h 3429000"/>
              <a:gd name="connsiteX70" fmla="*/ 1615754 w 12192000"/>
              <a:gd name="connsiteY70" fmla="*/ 3119920 h 3429000"/>
              <a:gd name="connsiteX71" fmla="*/ 1615754 w 12192000"/>
              <a:gd name="connsiteY71" fmla="*/ 3039909 h 3429000"/>
              <a:gd name="connsiteX72" fmla="*/ 1562414 w 12192000"/>
              <a:gd name="connsiteY72" fmla="*/ 2995141 h 3429000"/>
              <a:gd name="connsiteX73" fmla="*/ 1145220 w 12192000"/>
              <a:gd name="connsiteY73" fmla="*/ 2995141 h 3429000"/>
              <a:gd name="connsiteX74" fmla="*/ 1092833 w 12192000"/>
              <a:gd name="connsiteY74" fmla="*/ 3010381 h 3429000"/>
              <a:gd name="connsiteX75" fmla="*/ 1106168 w 12192000"/>
              <a:gd name="connsiteY75" fmla="*/ 3036099 h 3429000"/>
              <a:gd name="connsiteX76" fmla="*/ 1142363 w 12192000"/>
              <a:gd name="connsiteY76" fmla="*/ 3024669 h 3429000"/>
              <a:gd name="connsiteX77" fmla="*/ 1162365 w 12192000"/>
              <a:gd name="connsiteY77" fmla="*/ 3038957 h 3429000"/>
              <a:gd name="connsiteX78" fmla="*/ 1163318 w 12192000"/>
              <a:gd name="connsiteY78" fmla="*/ 3039909 h 3429000"/>
              <a:gd name="connsiteX79" fmla="*/ 1154745 w 12192000"/>
              <a:gd name="connsiteY79" fmla="*/ 3047529 h 3429000"/>
              <a:gd name="connsiteX80" fmla="*/ 1130933 w 12192000"/>
              <a:gd name="connsiteY80" fmla="*/ 3047529 h 3429000"/>
              <a:gd name="connsiteX81" fmla="*/ 1087118 w 12192000"/>
              <a:gd name="connsiteY81" fmla="*/ 3084677 h 3429000"/>
              <a:gd name="connsiteX82" fmla="*/ 1129980 w 12192000"/>
              <a:gd name="connsiteY82" fmla="*/ 3122778 h 3429000"/>
              <a:gd name="connsiteX83" fmla="*/ 1164270 w 12192000"/>
              <a:gd name="connsiteY83" fmla="*/ 3108490 h 3429000"/>
              <a:gd name="connsiteX84" fmla="*/ 1164270 w 12192000"/>
              <a:gd name="connsiteY84" fmla="*/ 3119920 h 3429000"/>
              <a:gd name="connsiteX85" fmla="*/ 1198560 w 12192000"/>
              <a:gd name="connsiteY85" fmla="*/ 3119920 h 3429000"/>
              <a:gd name="connsiteX86" fmla="*/ 1198560 w 12192000"/>
              <a:gd name="connsiteY86" fmla="*/ 3039909 h 3429000"/>
              <a:gd name="connsiteX87" fmla="*/ 1145220 w 12192000"/>
              <a:gd name="connsiteY87" fmla="*/ 2995141 h 3429000"/>
              <a:gd name="connsiteX88" fmla="*/ 587056 w 12192000"/>
              <a:gd name="connsiteY88" fmla="*/ 2957040 h 3429000"/>
              <a:gd name="connsiteX89" fmla="*/ 564196 w 12192000"/>
              <a:gd name="connsiteY89" fmla="*/ 2957993 h 3429000"/>
              <a:gd name="connsiteX90" fmla="*/ 564196 w 12192000"/>
              <a:gd name="connsiteY90" fmla="*/ 3095155 h 3429000"/>
              <a:gd name="connsiteX91" fmla="*/ 587056 w 12192000"/>
              <a:gd name="connsiteY91" fmla="*/ 3097060 h 3429000"/>
              <a:gd name="connsiteX92" fmla="*/ 619441 w 12192000"/>
              <a:gd name="connsiteY92" fmla="*/ 3094202 h 3429000"/>
              <a:gd name="connsiteX93" fmla="*/ 613726 w 12192000"/>
              <a:gd name="connsiteY93" fmla="*/ 2977043 h 3429000"/>
              <a:gd name="connsiteX94" fmla="*/ 619441 w 12192000"/>
              <a:gd name="connsiteY94" fmla="*/ 2959898 h 3429000"/>
              <a:gd name="connsiteX95" fmla="*/ 587056 w 12192000"/>
              <a:gd name="connsiteY95" fmla="*/ 2957040 h 3429000"/>
              <a:gd name="connsiteX96" fmla="*/ 1647187 w 12192000"/>
              <a:gd name="connsiteY96" fmla="*/ 2952278 h 3429000"/>
              <a:gd name="connsiteX97" fmla="*/ 1647187 w 12192000"/>
              <a:gd name="connsiteY97" fmla="*/ 2998951 h 3429000"/>
              <a:gd name="connsiteX98" fmla="*/ 1628137 w 12192000"/>
              <a:gd name="connsiteY98" fmla="*/ 2998951 h 3429000"/>
              <a:gd name="connsiteX99" fmla="*/ 1628137 w 12192000"/>
              <a:gd name="connsiteY99" fmla="*/ 3028479 h 3429000"/>
              <a:gd name="connsiteX100" fmla="*/ 1647187 w 12192000"/>
              <a:gd name="connsiteY100" fmla="*/ 3028479 h 3429000"/>
              <a:gd name="connsiteX101" fmla="*/ 1647187 w 12192000"/>
              <a:gd name="connsiteY101" fmla="*/ 3095155 h 3429000"/>
              <a:gd name="connsiteX102" fmla="*/ 1682429 w 12192000"/>
              <a:gd name="connsiteY102" fmla="*/ 3122778 h 3429000"/>
              <a:gd name="connsiteX103" fmla="*/ 1709099 w 12192000"/>
              <a:gd name="connsiteY103" fmla="*/ 3120873 h 3429000"/>
              <a:gd name="connsiteX104" fmla="*/ 1709099 w 12192000"/>
              <a:gd name="connsiteY104" fmla="*/ 3091345 h 3429000"/>
              <a:gd name="connsiteX105" fmla="*/ 1692907 w 12192000"/>
              <a:gd name="connsiteY105" fmla="*/ 3091345 h 3429000"/>
              <a:gd name="connsiteX106" fmla="*/ 1681477 w 12192000"/>
              <a:gd name="connsiteY106" fmla="*/ 3082772 h 3429000"/>
              <a:gd name="connsiteX107" fmla="*/ 1681477 w 12192000"/>
              <a:gd name="connsiteY107" fmla="*/ 3027526 h 3429000"/>
              <a:gd name="connsiteX108" fmla="*/ 1708147 w 12192000"/>
              <a:gd name="connsiteY108" fmla="*/ 3027526 h 3429000"/>
              <a:gd name="connsiteX109" fmla="*/ 1708147 w 12192000"/>
              <a:gd name="connsiteY109" fmla="*/ 2997998 h 3429000"/>
              <a:gd name="connsiteX110" fmla="*/ 1681477 w 12192000"/>
              <a:gd name="connsiteY110" fmla="*/ 2997998 h 3429000"/>
              <a:gd name="connsiteX111" fmla="*/ 1681477 w 12192000"/>
              <a:gd name="connsiteY111" fmla="*/ 2952278 h 3429000"/>
              <a:gd name="connsiteX112" fmla="*/ 1341435 w 12192000"/>
              <a:gd name="connsiteY112" fmla="*/ 2934180 h 3429000"/>
              <a:gd name="connsiteX113" fmla="*/ 1319527 w 12192000"/>
              <a:gd name="connsiteY113" fmla="*/ 2956088 h 3429000"/>
              <a:gd name="connsiteX114" fmla="*/ 1341435 w 12192000"/>
              <a:gd name="connsiteY114" fmla="*/ 2977996 h 3429000"/>
              <a:gd name="connsiteX115" fmla="*/ 1363342 w 12192000"/>
              <a:gd name="connsiteY115" fmla="*/ 2956088 h 3429000"/>
              <a:gd name="connsiteX116" fmla="*/ 1341435 w 12192000"/>
              <a:gd name="connsiteY116" fmla="*/ 2934180 h 3429000"/>
              <a:gd name="connsiteX117" fmla="*/ 1032826 w 12192000"/>
              <a:gd name="connsiteY117" fmla="*/ 2934180 h 3429000"/>
              <a:gd name="connsiteX118" fmla="*/ 1032826 w 12192000"/>
              <a:gd name="connsiteY118" fmla="*/ 3119920 h 3429000"/>
              <a:gd name="connsiteX119" fmla="*/ 1067116 w 12192000"/>
              <a:gd name="connsiteY119" fmla="*/ 3119920 h 3429000"/>
              <a:gd name="connsiteX120" fmla="*/ 1067116 w 12192000"/>
              <a:gd name="connsiteY120" fmla="*/ 2934180 h 3429000"/>
              <a:gd name="connsiteX121" fmla="*/ 922336 w 12192000"/>
              <a:gd name="connsiteY121" fmla="*/ 2930370 h 3429000"/>
              <a:gd name="connsiteX122" fmla="*/ 825181 w 12192000"/>
              <a:gd name="connsiteY122" fmla="*/ 3026574 h 3429000"/>
              <a:gd name="connsiteX123" fmla="*/ 922336 w 12192000"/>
              <a:gd name="connsiteY123" fmla="*/ 3122778 h 3429000"/>
              <a:gd name="connsiteX124" fmla="*/ 1013776 w 12192000"/>
              <a:gd name="connsiteY124" fmla="*/ 3053244 h 3429000"/>
              <a:gd name="connsiteX125" fmla="*/ 973771 w 12192000"/>
              <a:gd name="connsiteY125" fmla="*/ 3053244 h 3429000"/>
              <a:gd name="connsiteX126" fmla="*/ 923288 w 12192000"/>
              <a:gd name="connsiteY126" fmla="*/ 3088488 h 3429000"/>
              <a:gd name="connsiteX127" fmla="*/ 865186 w 12192000"/>
              <a:gd name="connsiteY127" fmla="*/ 3026574 h 3429000"/>
              <a:gd name="connsiteX128" fmla="*/ 923288 w 12192000"/>
              <a:gd name="connsiteY128" fmla="*/ 2964661 h 3429000"/>
              <a:gd name="connsiteX129" fmla="*/ 972818 w 12192000"/>
              <a:gd name="connsiteY129" fmla="*/ 2999904 h 3429000"/>
              <a:gd name="connsiteX130" fmla="*/ 1013776 w 12192000"/>
              <a:gd name="connsiteY130" fmla="*/ 2999904 h 3429000"/>
              <a:gd name="connsiteX131" fmla="*/ 922336 w 12192000"/>
              <a:gd name="connsiteY131" fmla="*/ 2930370 h 3429000"/>
              <a:gd name="connsiteX132" fmla="*/ 646112 w 12192000"/>
              <a:gd name="connsiteY132" fmla="*/ 2910367 h 3429000"/>
              <a:gd name="connsiteX133" fmla="*/ 619442 w 12192000"/>
              <a:gd name="connsiteY133" fmla="*/ 2958945 h 3429000"/>
              <a:gd name="connsiteX134" fmla="*/ 735647 w 12192000"/>
              <a:gd name="connsiteY134" fmla="*/ 3026574 h 3429000"/>
              <a:gd name="connsiteX135" fmla="*/ 764222 w 12192000"/>
              <a:gd name="connsiteY135" fmla="*/ 2978948 h 3429000"/>
              <a:gd name="connsiteX136" fmla="*/ 646112 w 12192000"/>
              <a:gd name="connsiteY136" fmla="*/ 2910367 h 3429000"/>
              <a:gd name="connsiteX137" fmla="*/ 0 w 12192000"/>
              <a:gd name="connsiteY137" fmla="*/ 0 h 3429000"/>
              <a:gd name="connsiteX138" fmla="*/ 12192000 w 12192000"/>
              <a:gd name="connsiteY138" fmla="*/ 0 h 3429000"/>
              <a:gd name="connsiteX139" fmla="*/ 12192000 w 12192000"/>
              <a:gd name="connsiteY139" fmla="*/ 3429000 h 3429000"/>
              <a:gd name="connsiteX140" fmla="*/ 8040688 w 12192000"/>
              <a:gd name="connsiteY140" fmla="*/ 3429000 h 3429000"/>
              <a:gd name="connsiteX141" fmla="*/ 7499776 w 12192000"/>
              <a:gd name="connsiteY141" fmla="*/ 3429000 h 3429000"/>
              <a:gd name="connsiteX142" fmla="*/ 0 w 12192000"/>
              <a:gd name="connsiteY142"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3429000">
                <a:moveTo>
                  <a:pt x="1579559" y="3067532"/>
                </a:moveTo>
                <a:lnTo>
                  <a:pt x="1579559" y="3076105"/>
                </a:lnTo>
                <a:cubicBezTo>
                  <a:pt x="1579559" y="3091345"/>
                  <a:pt x="1566224" y="3098013"/>
                  <a:pt x="1555747" y="3098013"/>
                </a:cubicBezTo>
                <a:cubicBezTo>
                  <a:pt x="1545269" y="3098013"/>
                  <a:pt x="1538602" y="3092298"/>
                  <a:pt x="1538602" y="3083725"/>
                </a:cubicBezTo>
                <a:cubicBezTo>
                  <a:pt x="1538602" y="3075152"/>
                  <a:pt x="1545269" y="3070390"/>
                  <a:pt x="1555747" y="3070390"/>
                </a:cubicBezTo>
                <a:lnTo>
                  <a:pt x="1569082" y="3070390"/>
                </a:lnTo>
                <a:cubicBezTo>
                  <a:pt x="1573844" y="3070390"/>
                  <a:pt x="1577654" y="3069437"/>
                  <a:pt x="1579559" y="3067532"/>
                </a:cubicBezTo>
                <a:close/>
                <a:moveTo>
                  <a:pt x="1162365" y="3067532"/>
                </a:moveTo>
                <a:lnTo>
                  <a:pt x="1162365" y="3076105"/>
                </a:lnTo>
                <a:cubicBezTo>
                  <a:pt x="1162365" y="3091345"/>
                  <a:pt x="1149030" y="3098013"/>
                  <a:pt x="1138553" y="3098013"/>
                </a:cubicBezTo>
                <a:cubicBezTo>
                  <a:pt x="1128075" y="3098013"/>
                  <a:pt x="1121408" y="3092298"/>
                  <a:pt x="1121408" y="3083725"/>
                </a:cubicBezTo>
                <a:cubicBezTo>
                  <a:pt x="1121408" y="3075152"/>
                  <a:pt x="1128075" y="3070390"/>
                  <a:pt x="1138553" y="3070390"/>
                </a:cubicBezTo>
                <a:lnTo>
                  <a:pt x="1151888" y="3070390"/>
                </a:lnTo>
                <a:cubicBezTo>
                  <a:pt x="1156650" y="3070390"/>
                  <a:pt x="1160460" y="3069437"/>
                  <a:pt x="1162365" y="3067532"/>
                </a:cubicBezTo>
                <a:close/>
                <a:moveTo>
                  <a:pt x="736599" y="3026574"/>
                </a:moveTo>
                <a:cubicBezTo>
                  <a:pt x="707072" y="3061817"/>
                  <a:pt x="666114" y="3086582"/>
                  <a:pt x="619442" y="3094203"/>
                </a:cubicBezTo>
                <a:cubicBezTo>
                  <a:pt x="623252" y="3103728"/>
                  <a:pt x="628014" y="3114205"/>
                  <a:pt x="632777" y="3123731"/>
                </a:cubicBezTo>
                <a:cubicBezTo>
                  <a:pt x="636587" y="3130398"/>
                  <a:pt x="641349" y="3137066"/>
                  <a:pt x="646112" y="3142781"/>
                </a:cubicBezTo>
                <a:cubicBezTo>
                  <a:pt x="691832" y="3131351"/>
                  <a:pt x="732789" y="3107538"/>
                  <a:pt x="765174" y="3074200"/>
                </a:cubicBezTo>
                <a:cubicBezTo>
                  <a:pt x="757554" y="3057054"/>
                  <a:pt x="748029" y="3040862"/>
                  <a:pt x="736599" y="3026574"/>
                </a:cubicBezTo>
                <a:close/>
                <a:moveTo>
                  <a:pt x="1781490" y="3023716"/>
                </a:moveTo>
                <a:cubicBezTo>
                  <a:pt x="1795777" y="3023716"/>
                  <a:pt x="1806255" y="3033241"/>
                  <a:pt x="1808160" y="3045624"/>
                </a:cubicBezTo>
                <a:lnTo>
                  <a:pt x="1753867" y="3045624"/>
                </a:lnTo>
                <a:cubicBezTo>
                  <a:pt x="1756725" y="3032289"/>
                  <a:pt x="1767202" y="3023716"/>
                  <a:pt x="1781490" y="3023716"/>
                </a:cubicBezTo>
                <a:close/>
                <a:moveTo>
                  <a:pt x="1309050" y="2997999"/>
                </a:moveTo>
                <a:lnTo>
                  <a:pt x="1309050" y="3027526"/>
                </a:lnTo>
                <a:lnTo>
                  <a:pt x="1326195" y="3027526"/>
                </a:lnTo>
                <a:lnTo>
                  <a:pt x="1326195" y="3119920"/>
                </a:lnTo>
                <a:lnTo>
                  <a:pt x="1360485" y="3119920"/>
                </a:lnTo>
                <a:lnTo>
                  <a:pt x="1360485" y="2997999"/>
                </a:lnTo>
                <a:close/>
                <a:moveTo>
                  <a:pt x="1372868" y="2997998"/>
                </a:moveTo>
                <a:lnTo>
                  <a:pt x="1414778" y="3119920"/>
                </a:lnTo>
                <a:lnTo>
                  <a:pt x="1457640" y="3119920"/>
                </a:lnTo>
                <a:lnTo>
                  <a:pt x="1501455" y="2997998"/>
                </a:lnTo>
                <a:lnTo>
                  <a:pt x="1465260" y="2997998"/>
                </a:lnTo>
                <a:lnTo>
                  <a:pt x="1437638" y="3082772"/>
                </a:lnTo>
                <a:lnTo>
                  <a:pt x="1410015" y="2997998"/>
                </a:lnTo>
                <a:close/>
                <a:moveTo>
                  <a:pt x="1781490" y="2996093"/>
                </a:moveTo>
                <a:cubicBezTo>
                  <a:pt x="1745295" y="2996093"/>
                  <a:pt x="1718625" y="3022763"/>
                  <a:pt x="1718625" y="3059912"/>
                </a:cubicBezTo>
                <a:cubicBezTo>
                  <a:pt x="1718625" y="3097060"/>
                  <a:pt x="1754820" y="3123730"/>
                  <a:pt x="1782442" y="3123730"/>
                </a:cubicBezTo>
                <a:cubicBezTo>
                  <a:pt x="1810065" y="3123730"/>
                  <a:pt x="1832925" y="3111347"/>
                  <a:pt x="1843402" y="3085629"/>
                </a:cubicBezTo>
                <a:lnTo>
                  <a:pt x="1807207" y="3081819"/>
                </a:lnTo>
                <a:cubicBezTo>
                  <a:pt x="1802445" y="3089439"/>
                  <a:pt x="1797682" y="3094202"/>
                  <a:pt x="1782442" y="3094202"/>
                </a:cubicBezTo>
                <a:cubicBezTo>
                  <a:pt x="1767202" y="3094202"/>
                  <a:pt x="1756725" y="3082772"/>
                  <a:pt x="1754820" y="3069437"/>
                </a:cubicBezTo>
                <a:lnTo>
                  <a:pt x="1845307" y="3069437"/>
                </a:lnTo>
                <a:lnTo>
                  <a:pt x="1845307" y="3068484"/>
                </a:lnTo>
                <a:cubicBezTo>
                  <a:pt x="1845307" y="3018001"/>
                  <a:pt x="1817685" y="2996093"/>
                  <a:pt x="1781490" y="2996093"/>
                </a:cubicBezTo>
                <a:close/>
                <a:moveTo>
                  <a:pt x="1282380" y="2996093"/>
                </a:moveTo>
                <a:cubicBezTo>
                  <a:pt x="1267140" y="2996093"/>
                  <a:pt x="1255710" y="3003713"/>
                  <a:pt x="1250947" y="3017048"/>
                </a:cubicBezTo>
                <a:lnTo>
                  <a:pt x="1250947" y="2997998"/>
                </a:lnTo>
                <a:lnTo>
                  <a:pt x="1217610" y="2997998"/>
                </a:lnTo>
                <a:lnTo>
                  <a:pt x="1217610" y="3119920"/>
                </a:lnTo>
                <a:lnTo>
                  <a:pt x="1251900" y="3119920"/>
                </a:lnTo>
                <a:lnTo>
                  <a:pt x="1251900" y="3061817"/>
                </a:lnTo>
                <a:cubicBezTo>
                  <a:pt x="1251900" y="3040861"/>
                  <a:pt x="1260472" y="3032289"/>
                  <a:pt x="1277617" y="3032289"/>
                </a:cubicBezTo>
                <a:lnTo>
                  <a:pt x="1291905" y="3032289"/>
                </a:lnTo>
                <a:cubicBezTo>
                  <a:pt x="1291905" y="3032289"/>
                  <a:pt x="1291905" y="2997046"/>
                  <a:pt x="1291905" y="2997046"/>
                </a:cubicBezTo>
                <a:cubicBezTo>
                  <a:pt x="1289047" y="2996093"/>
                  <a:pt x="1297620" y="2996093"/>
                  <a:pt x="1282380" y="2996093"/>
                </a:cubicBezTo>
                <a:close/>
                <a:moveTo>
                  <a:pt x="1562414" y="2995141"/>
                </a:moveTo>
                <a:cubicBezTo>
                  <a:pt x="1532887" y="2995141"/>
                  <a:pt x="1510027" y="3010381"/>
                  <a:pt x="1510027" y="3010381"/>
                </a:cubicBezTo>
                <a:lnTo>
                  <a:pt x="1523362" y="3036099"/>
                </a:lnTo>
                <a:cubicBezTo>
                  <a:pt x="1531934" y="3030384"/>
                  <a:pt x="1546222" y="3024669"/>
                  <a:pt x="1559557" y="3024669"/>
                </a:cubicBezTo>
                <a:cubicBezTo>
                  <a:pt x="1572892" y="3024669"/>
                  <a:pt x="1579559" y="3030384"/>
                  <a:pt x="1579559" y="3038957"/>
                </a:cubicBezTo>
                <a:lnTo>
                  <a:pt x="1580512" y="3039909"/>
                </a:lnTo>
                <a:cubicBezTo>
                  <a:pt x="1580512" y="3044672"/>
                  <a:pt x="1577654" y="3047529"/>
                  <a:pt x="1571939" y="3047529"/>
                </a:cubicBezTo>
                <a:lnTo>
                  <a:pt x="1548127" y="3047529"/>
                </a:lnTo>
                <a:cubicBezTo>
                  <a:pt x="1521457" y="3047529"/>
                  <a:pt x="1504312" y="3064675"/>
                  <a:pt x="1504312" y="3084677"/>
                </a:cubicBezTo>
                <a:cubicBezTo>
                  <a:pt x="1504312" y="3104680"/>
                  <a:pt x="1521457" y="3122778"/>
                  <a:pt x="1547174" y="3122778"/>
                </a:cubicBezTo>
                <a:cubicBezTo>
                  <a:pt x="1561462" y="3122778"/>
                  <a:pt x="1574797" y="3118015"/>
                  <a:pt x="1581464" y="3108490"/>
                </a:cubicBezTo>
                <a:lnTo>
                  <a:pt x="1581464" y="3119920"/>
                </a:lnTo>
                <a:lnTo>
                  <a:pt x="1615754" y="3119920"/>
                </a:lnTo>
                <a:lnTo>
                  <a:pt x="1615754" y="3039909"/>
                </a:lnTo>
                <a:cubicBezTo>
                  <a:pt x="1615754" y="3007524"/>
                  <a:pt x="1591942" y="2995141"/>
                  <a:pt x="1562414" y="2995141"/>
                </a:cubicBezTo>
                <a:close/>
                <a:moveTo>
                  <a:pt x="1145220" y="2995141"/>
                </a:moveTo>
                <a:cubicBezTo>
                  <a:pt x="1115693" y="2995141"/>
                  <a:pt x="1092833" y="3010381"/>
                  <a:pt x="1092833" y="3010381"/>
                </a:cubicBezTo>
                <a:lnTo>
                  <a:pt x="1106168" y="3036099"/>
                </a:lnTo>
                <a:cubicBezTo>
                  <a:pt x="1114740" y="3030384"/>
                  <a:pt x="1129028" y="3024669"/>
                  <a:pt x="1142363" y="3024669"/>
                </a:cubicBezTo>
                <a:cubicBezTo>
                  <a:pt x="1155698" y="3024669"/>
                  <a:pt x="1162365" y="3030384"/>
                  <a:pt x="1162365" y="3038957"/>
                </a:cubicBezTo>
                <a:lnTo>
                  <a:pt x="1163318" y="3039909"/>
                </a:lnTo>
                <a:cubicBezTo>
                  <a:pt x="1163318" y="3044672"/>
                  <a:pt x="1160460" y="3047529"/>
                  <a:pt x="1154745" y="3047529"/>
                </a:cubicBezTo>
                <a:lnTo>
                  <a:pt x="1130933" y="3047529"/>
                </a:lnTo>
                <a:cubicBezTo>
                  <a:pt x="1104263" y="3047529"/>
                  <a:pt x="1087118" y="3064675"/>
                  <a:pt x="1087118" y="3084677"/>
                </a:cubicBezTo>
                <a:cubicBezTo>
                  <a:pt x="1087118" y="3104680"/>
                  <a:pt x="1104263" y="3122778"/>
                  <a:pt x="1129980" y="3122778"/>
                </a:cubicBezTo>
                <a:cubicBezTo>
                  <a:pt x="1144268" y="3122778"/>
                  <a:pt x="1157603" y="3118015"/>
                  <a:pt x="1164270" y="3108490"/>
                </a:cubicBezTo>
                <a:lnTo>
                  <a:pt x="1164270" y="3119920"/>
                </a:lnTo>
                <a:lnTo>
                  <a:pt x="1198560" y="3119920"/>
                </a:lnTo>
                <a:lnTo>
                  <a:pt x="1198560" y="3039909"/>
                </a:lnTo>
                <a:cubicBezTo>
                  <a:pt x="1198560" y="3007524"/>
                  <a:pt x="1174748" y="2995141"/>
                  <a:pt x="1145220" y="2995141"/>
                </a:cubicBezTo>
                <a:close/>
                <a:moveTo>
                  <a:pt x="587056" y="2957040"/>
                </a:moveTo>
                <a:cubicBezTo>
                  <a:pt x="575626" y="2957040"/>
                  <a:pt x="571816" y="2957040"/>
                  <a:pt x="564196" y="2957993"/>
                </a:cubicBezTo>
                <a:cubicBezTo>
                  <a:pt x="551814" y="3001808"/>
                  <a:pt x="550861" y="3049434"/>
                  <a:pt x="564196" y="3095155"/>
                </a:cubicBezTo>
                <a:cubicBezTo>
                  <a:pt x="571816" y="3095155"/>
                  <a:pt x="579436" y="3097060"/>
                  <a:pt x="587056" y="3097060"/>
                </a:cubicBezTo>
                <a:cubicBezTo>
                  <a:pt x="598486" y="3097060"/>
                  <a:pt x="608964" y="3096107"/>
                  <a:pt x="619441" y="3094202"/>
                </a:cubicBezTo>
                <a:cubicBezTo>
                  <a:pt x="605154" y="3057054"/>
                  <a:pt x="603249" y="3016096"/>
                  <a:pt x="613726" y="2977043"/>
                </a:cubicBezTo>
                <a:cubicBezTo>
                  <a:pt x="615631" y="2971328"/>
                  <a:pt x="617536" y="2965613"/>
                  <a:pt x="619441" y="2959898"/>
                </a:cubicBezTo>
                <a:cubicBezTo>
                  <a:pt x="608964" y="2957993"/>
                  <a:pt x="598486" y="2957040"/>
                  <a:pt x="587056" y="2957040"/>
                </a:cubicBezTo>
                <a:close/>
                <a:moveTo>
                  <a:pt x="1647187" y="2952278"/>
                </a:moveTo>
                <a:lnTo>
                  <a:pt x="1647187" y="2998951"/>
                </a:lnTo>
                <a:lnTo>
                  <a:pt x="1628137" y="2998951"/>
                </a:lnTo>
                <a:lnTo>
                  <a:pt x="1628137" y="3028479"/>
                </a:lnTo>
                <a:lnTo>
                  <a:pt x="1647187" y="3028479"/>
                </a:lnTo>
                <a:lnTo>
                  <a:pt x="1647187" y="3095155"/>
                </a:lnTo>
                <a:cubicBezTo>
                  <a:pt x="1647187" y="3119920"/>
                  <a:pt x="1665284" y="3122778"/>
                  <a:pt x="1682429" y="3122778"/>
                </a:cubicBezTo>
                <a:cubicBezTo>
                  <a:pt x="1691954" y="3122778"/>
                  <a:pt x="1709099" y="3120873"/>
                  <a:pt x="1709099" y="3120873"/>
                </a:cubicBezTo>
                <a:lnTo>
                  <a:pt x="1709099" y="3091345"/>
                </a:lnTo>
                <a:cubicBezTo>
                  <a:pt x="1709099" y="3091345"/>
                  <a:pt x="1701479" y="3091345"/>
                  <a:pt x="1692907" y="3091345"/>
                </a:cubicBezTo>
                <a:cubicBezTo>
                  <a:pt x="1687192" y="3091345"/>
                  <a:pt x="1681477" y="3090392"/>
                  <a:pt x="1681477" y="3082772"/>
                </a:cubicBezTo>
                <a:lnTo>
                  <a:pt x="1681477" y="3027526"/>
                </a:lnTo>
                <a:lnTo>
                  <a:pt x="1708147" y="3027526"/>
                </a:lnTo>
                <a:lnTo>
                  <a:pt x="1708147" y="2997998"/>
                </a:lnTo>
                <a:lnTo>
                  <a:pt x="1681477" y="2997998"/>
                </a:lnTo>
                <a:lnTo>
                  <a:pt x="1681477" y="2952278"/>
                </a:lnTo>
                <a:close/>
                <a:moveTo>
                  <a:pt x="1341435" y="2934180"/>
                </a:moveTo>
                <a:cubicBezTo>
                  <a:pt x="1329052" y="2934180"/>
                  <a:pt x="1319527" y="2943705"/>
                  <a:pt x="1319527" y="2956088"/>
                </a:cubicBezTo>
                <a:cubicBezTo>
                  <a:pt x="1319527" y="2968471"/>
                  <a:pt x="1329052" y="2977996"/>
                  <a:pt x="1341435" y="2977996"/>
                </a:cubicBezTo>
                <a:cubicBezTo>
                  <a:pt x="1353817" y="2977996"/>
                  <a:pt x="1363342" y="2967518"/>
                  <a:pt x="1363342" y="2956088"/>
                </a:cubicBezTo>
                <a:cubicBezTo>
                  <a:pt x="1363342" y="2944658"/>
                  <a:pt x="1353817" y="2934180"/>
                  <a:pt x="1341435" y="2934180"/>
                </a:cubicBezTo>
                <a:close/>
                <a:moveTo>
                  <a:pt x="1032826" y="2934180"/>
                </a:moveTo>
                <a:lnTo>
                  <a:pt x="1032826" y="3119920"/>
                </a:lnTo>
                <a:lnTo>
                  <a:pt x="1067116" y="3119920"/>
                </a:lnTo>
                <a:lnTo>
                  <a:pt x="1067116" y="2934180"/>
                </a:lnTo>
                <a:close/>
                <a:moveTo>
                  <a:pt x="922336" y="2930370"/>
                </a:moveTo>
                <a:cubicBezTo>
                  <a:pt x="867091" y="2930370"/>
                  <a:pt x="825181" y="2970376"/>
                  <a:pt x="825181" y="3026574"/>
                </a:cubicBezTo>
                <a:cubicBezTo>
                  <a:pt x="825181" y="3082772"/>
                  <a:pt x="880426" y="3122778"/>
                  <a:pt x="922336" y="3122778"/>
                </a:cubicBezTo>
                <a:cubicBezTo>
                  <a:pt x="964246" y="3122778"/>
                  <a:pt x="1003298" y="3097060"/>
                  <a:pt x="1013776" y="3053244"/>
                </a:cubicBezTo>
                <a:lnTo>
                  <a:pt x="973771" y="3053244"/>
                </a:lnTo>
                <a:cubicBezTo>
                  <a:pt x="967103" y="3075152"/>
                  <a:pt x="948053" y="3088488"/>
                  <a:pt x="923288" y="3088488"/>
                </a:cubicBezTo>
                <a:cubicBezTo>
                  <a:pt x="888046" y="3088488"/>
                  <a:pt x="865186" y="3061817"/>
                  <a:pt x="865186" y="3026574"/>
                </a:cubicBezTo>
                <a:cubicBezTo>
                  <a:pt x="865186" y="2991331"/>
                  <a:pt x="888046" y="2964661"/>
                  <a:pt x="923288" y="2964661"/>
                </a:cubicBezTo>
                <a:cubicBezTo>
                  <a:pt x="947101" y="2964661"/>
                  <a:pt x="966151" y="2977996"/>
                  <a:pt x="972818" y="2999904"/>
                </a:cubicBezTo>
                <a:lnTo>
                  <a:pt x="1013776" y="2999904"/>
                </a:lnTo>
                <a:cubicBezTo>
                  <a:pt x="1002346" y="2956088"/>
                  <a:pt x="977581" y="2930370"/>
                  <a:pt x="922336" y="2930370"/>
                </a:cubicBezTo>
                <a:close/>
                <a:moveTo>
                  <a:pt x="646112" y="2910367"/>
                </a:moveTo>
                <a:cubicBezTo>
                  <a:pt x="634682" y="2925607"/>
                  <a:pt x="626109" y="2941800"/>
                  <a:pt x="619442" y="2958945"/>
                </a:cubicBezTo>
                <a:cubicBezTo>
                  <a:pt x="666114" y="2966565"/>
                  <a:pt x="707072" y="2991331"/>
                  <a:pt x="735647" y="3026574"/>
                </a:cubicBezTo>
                <a:cubicBezTo>
                  <a:pt x="747077" y="3012286"/>
                  <a:pt x="757554" y="2996093"/>
                  <a:pt x="764222" y="2978948"/>
                </a:cubicBezTo>
                <a:cubicBezTo>
                  <a:pt x="732789" y="2946563"/>
                  <a:pt x="691832" y="2921797"/>
                  <a:pt x="646112" y="2910367"/>
                </a:cubicBezTo>
                <a:close/>
                <a:moveTo>
                  <a:pt x="0" y="0"/>
                </a:moveTo>
                <a:lnTo>
                  <a:pt x="12192000" y="0"/>
                </a:lnTo>
                <a:lnTo>
                  <a:pt x="12192000" y="3429000"/>
                </a:lnTo>
                <a:lnTo>
                  <a:pt x="8040688" y="3429000"/>
                </a:lnTo>
                <a:lnTo>
                  <a:pt x="7499776"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here or click </a:t>
            </a:r>
            <a:r>
              <a:rPr lang="en-US" noProof="0" dirty="0"/>
              <a:t>center</a:t>
            </a:r>
            <a:r>
              <a:rPr lang="en-US" dirty="0"/>
              <a:t> icon to insert dark image</a:t>
            </a: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p:spPr>
        <p:txBody>
          <a:bodyPr/>
          <a:lstStyle/>
          <a:p>
            <a:pPr lvl="0"/>
            <a:r>
              <a:rPr lang="en-US"/>
              <a:t>Click to edit Master text styles</a:t>
            </a:r>
          </a:p>
          <a:p>
            <a:pPr lvl="1"/>
            <a:r>
              <a:rPr lang="en-US"/>
              <a:t>Second level</a:t>
            </a:r>
          </a:p>
          <a:p>
            <a:pPr lvl="2"/>
            <a:r>
              <a:rPr lang="en-US"/>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7" y="6348353"/>
            <a:ext cx="3292474" cy="215901"/>
          </a:xfrm>
        </p:spPr>
        <p:txBody>
          <a:bodyPr/>
          <a:lstStyle>
            <a:lvl1pPr>
              <a:defRPr>
                <a:solidFill>
                  <a:schemeClr val="bg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1222102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trus/mint pattern - Black quot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5659636-78CF-6EFF-68F5-52F1AB62035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 Placeholder 9">
            <a:extLst>
              <a:ext uri="{FF2B5EF4-FFF2-40B4-BE49-F238E27FC236}">
                <a16:creationId xmlns:a16="http://schemas.microsoft.com/office/drawing/2014/main" id="{6A6F47D2-4DE8-3A51-AB24-AA4D5A7F13E9}"/>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horizontally as required”.</a:t>
            </a:r>
            <a:endParaRPr lang="en-GB" dirty="0"/>
          </a:p>
        </p:txBody>
      </p:sp>
      <p:sp>
        <p:nvSpPr>
          <p:cNvPr id="2" name="Text Placeholder 12">
            <a:extLst>
              <a:ext uri="{FF2B5EF4-FFF2-40B4-BE49-F238E27FC236}">
                <a16:creationId xmlns:a16="http://schemas.microsoft.com/office/drawing/2014/main" id="{51D1D711-9691-BEE7-727A-A074BC47FEA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12">
            <a:extLst>
              <a:ext uri="{FF2B5EF4-FFF2-40B4-BE49-F238E27FC236}">
                <a16:creationId xmlns:a16="http://schemas.microsoft.com/office/drawing/2014/main" id="{0EFA41F3-CF2B-F07E-F3DA-DC0602B25A9D}"/>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9200" y="6348353"/>
            <a:ext cx="215899"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5" name="Graphic 4">
            <a:extLst>
              <a:ext uri="{FF2B5EF4-FFF2-40B4-BE49-F238E27FC236}">
                <a16:creationId xmlns:a16="http://schemas.microsoft.com/office/drawing/2014/main" id="{B6ECEDCA-E71D-E002-B6EF-1A2EE328FA46}"/>
              </a:ext>
            </a:extLst>
          </p:cNvPr>
          <p:cNvPicPr>
            <a:picLocks noChangeAspect="1"/>
          </p:cNvPicPr>
          <p:nvPr userDrawn="1"/>
        </p:nvPicPr>
        <p:blipFill>
          <a:blip r:embed="rId3">
            <a:extLst>
              <a:ext uri="{96DAC541-7B7A-43D3-8B79-37D633B846F1}">
                <asvg:svgBlip xmlns:asvg="http://schemas.microsoft.com/office/drawing/2016/SVG/main" r:embed="rId4"/>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809198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ight image - 2 or 3 lines">
    <p:bg>
      <p:bgPr>
        <a:solidFill>
          <a:schemeClr val="accent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spTree>
    <p:extLst>
      <p:ext uri="{BB962C8B-B14F-4D97-AF65-F5344CB8AC3E}">
        <p14:creationId xmlns:p14="http://schemas.microsoft.com/office/powerpoint/2010/main" val="29518788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 uri="{C183D7F6-B498-43B3-948B-1728B52AA6E4}">
                <adec:decorative xmlns:adec="http://schemas.microsoft.com/office/drawing/2017/decorative" val="1"/>
              </a:ext>
            </a:extLst>
          </p:cNvPr>
          <p:cNvSpPr/>
          <p:nvPr userDrawn="1"/>
        </p:nvSpPr>
        <p:spPr>
          <a:xfrm>
            <a:off x="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icture Placeholder 30">
            <a:extLst>
              <a:ext uri="{FF2B5EF4-FFF2-40B4-BE49-F238E27FC236}">
                <a16:creationId xmlns:a16="http://schemas.microsoft.com/office/drawing/2014/main" id="{3CAA78D0-D0A4-A0FA-888C-DEC2B44E9337}"/>
              </a:ext>
              <a:ext uri="{C183D7F6-B498-43B3-948B-1728B52AA6E4}">
                <adec:decorative xmlns:adec="http://schemas.microsoft.com/office/drawing/2017/decorative" val="1"/>
              </a:ext>
            </a:extLst>
          </p:cNvPr>
          <p:cNvSpPr>
            <a:spLocks noGrp="1"/>
          </p:cNvSpPr>
          <p:nvPr>
            <p:ph type="pic" sz="quarter" idx="20" hasCustomPrompt="1"/>
          </p:nvPr>
        </p:nvSpPr>
        <p:spPr>
          <a:xfrm>
            <a:off x="0" y="0"/>
            <a:ext cx="12192000" cy="6858000"/>
          </a:xfrm>
          <a:custGeom>
            <a:avLst/>
            <a:gdLst>
              <a:gd name="connsiteX0" fmla="*/ 1579559 w 12192000"/>
              <a:gd name="connsiteY0" fmla="*/ 6496532 h 6858000"/>
              <a:gd name="connsiteX1" fmla="*/ 1579559 w 12192000"/>
              <a:gd name="connsiteY1" fmla="*/ 6505105 h 6858000"/>
              <a:gd name="connsiteX2" fmla="*/ 1555747 w 12192000"/>
              <a:gd name="connsiteY2" fmla="*/ 6527013 h 6858000"/>
              <a:gd name="connsiteX3" fmla="*/ 1538602 w 12192000"/>
              <a:gd name="connsiteY3" fmla="*/ 6512725 h 6858000"/>
              <a:gd name="connsiteX4" fmla="*/ 1555747 w 12192000"/>
              <a:gd name="connsiteY4" fmla="*/ 6499390 h 6858000"/>
              <a:gd name="connsiteX5" fmla="*/ 1569082 w 12192000"/>
              <a:gd name="connsiteY5" fmla="*/ 6499390 h 6858000"/>
              <a:gd name="connsiteX6" fmla="*/ 1579559 w 12192000"/>
              <a:gd name="connsiteY6" fmla="*/ 6496532 h 6858000"/>
              <a:gd name="connsiteX7" fmla="*/ 1162365 w 12192000"/>
              <a:gd name="connsiteY7" fmla="*/ 6496532 h 6858000"/>
              <a:gd name="connsiteX8" fmla="*/ 1162365 w 12192000"/>
              <a:gd name="connsiteY8" fmla="*/ 6505105 h 6858000"/>
              <a:gd name="connsiteX9" fmla="*/ 1138553 w 12192000"/>
              <a:gd name="connsiteY9" fmla="*/ 6527013 h 6858000"/>
              <a:gd name="connsiteX10" fmla="*/ 1121408 w 12192000"/>
              <a:gd name="connsiteY10" fmla="*/ 6512725 h 6858000"/>
              <a:gd name="connsiteX11" fmla="*/ 1138553 w 12192000"/>
              <a:gd name="connsiteY11" fmla="*/ 6499390 h 6858000"/>
              <a:gd name="connsiteX12" fmla="*/ 1151888 w 12192000"/>
              <a:gd name="connsiteY12" fmla="*/ 6499390 h 6858000"/>
              <a:gd name="connsiteX13" fmla="*/ 1162365 w 12192000"/>
              <a:gd name="connsiteY13" fmla="*/ 6496532 h 6858000"/>
              <a:gd name="connsiteX14" fmla="*/ 736599 w 12192000"/>
              <a:gd name="connsiteY14" fmla="*/ 6455574 h 6858000"/>
              <a:gd name="connsiteX15" fmla="*/ 619442 w 12192000"/>
              <a:gd name="connsiteY15" fmla="*/ 6523203 h 6858000"/>
              <a:gd name="connsiteX16" fmla="*/ 632777 w 12192000"/>
              <a:gd name="connsiteY16" fmla="*/ 6552731 h 6858000"/>
              <a:gd name="connsiteX17" fmla="*/ 646112 w 12192000"/>
              <a:gd name="connsiteY17" fmla="*/ 6571781 h 6858000"/>
              <a:gd name="connsiteX18" fmla="*/ 765174 w 12192000"/>
              <a:gd name="connsiteY18" fmla="*/ 6503200 h 6858000"/>
              <a:gd name="connsiteX19" fmla="*/ 736599 w 12192000"/>
              <a:gd name="connsiteY19" fmla="*/ 6455574 h 6858000"/>
              <a:gd name="connsiteX20" fmla="*/ 1781490 w 12192000"/>
              <a:gd name="connsiteY20" fmla="*/ 6452716 h 6858000"/>
              <a:gd name="connsiteX21" fmla="*/ 1808160 w 12192000"/>
              <a:gd name="connsiteY21" fmla="*/ 6474624 h 6858000"/>
              <a:gd name="connsiteX22" fmla="*/ 1753867 w 12192000"/>
              <a:gd name="connsiteY22" fmla="*/ 6474624 h 6858000"/>
              <a:gd name="connsiteX23" fmla="*/ 1781490 w 12192000"/>
              <a:gd name="connsiteY23" fmla="*/ 6452716 h 6858000"/>
              <a:gd name="connsiteX24" fmla="*/ 1309050 w 12192000"/>
              <a:gd name="connsiteY24" fmla="*/ 6426999 h 6858000"/>
              <a:gd name="connsiteX25" fmla="*/ 1309050 w 12192000"/>
              <a:gd name="connsiteY25" fmla="*/ 6456526 h 6858000"/>
              <a:gd name="connsiteX26" fmla="*/ 1326195 w 12192000"/>
              <a:gd name="connsiteY26" fmla="*/ 6456526 h 6858000"/>
              <a:gd name="connsiteX27" fmla="*/ 1326195 w 12192000"/>
              <a:gd name="connsiteY27" fmla="*/ 6548920 h 6858000"/>
              <a:gd name="connsiteX28" fmla="*/ 1360485 w 12192000"/>
              <a:gd name="connsiteY28" fmla="*/ 6548920 h 6858000"/>
              <a:gd name="connsiteX29" fmla="*/ 1360485 w 12192000"/>
              <a:gd name="connsiteY29" fmla="*/ 6426999 h 6858000"/>
              <a:gd name="connsiteX30" fmla="*/ 1372868 w 12192000"/>
              <a:gd name="connsiteY30" fmla="*/ 6426998 h 6858000"/>
              <a:gd name="connsiteX31" fmla="*/ 1414778 w 12192000"/>
              <a:gd name="connsiteY31" fmla="*/ 6548920 h 6858000"/>
              <a:gd name="connsiteX32" fmla="*/ 1457640 w 12192000"/>
              <a:gd name="connsiteY32" fmla="*/ 6548920 h 6858000"/>
              <a:gd name="connsiteX33" fmla="*/ 1501455 w 12192000"/>
              <a:gd name="connsiteY33" fmla="*/ 6426998 h 6858000"/>
              <a:gd name="connsiteX34" fmla="*/ 1465260 w 12192000"/>
              <a:gd name="connsiteY34" fmla="*/ 6426998 h 6858000"/>
              <a:gd name="connsiteX35" fmla="*/ 1437638 w 12192000"/>
              <a:gd name="connsiteY35" fmla="*/ 6511772 h 6858000"/>
              <a:gd name="connsiteX36" fmla="*/ 1410015 w 12192000"/>
              <a:gd name="connsiteY36" fmla="*/ 6426998 h 6858000"/>
              <a:gd name="connsiteX37" fmla="*/ 1781490 w 12192000"/>
              <a:gd name="connsiteY37" fmla="*/ 6425093 h 6858000"/>
              <a:gd name="connsiteX38" fmla="*/ 1718625 w 12192000"/>
              <a:gd name="connsiteY38" fmla="*/ 6488912 h 6858000"/>
              <a:gd name="connsiteX39" fmla="*/ 1782442 w 12192000"/>
              <a:gd name="connsiteY39" fmla="*/ 6552730 h 6858000"/>
              <a:gd name="connsiteX40" fmla="*/ 1843402 w 12192000"/>
              <a:gd name="connsiteY40" fmla="*/ 6514629 h 6858000"/>
              <a:gd name="connsiteX41" fmla="*/ 1807207 w 12192000"/>
              <a:gd name="connsiteY41" fmla="*/ 6510819 h 6858000"/>
              <a:gd name="connsiteX42" fmla="*/ 1782442 w 12192000"/>
              <a:gd name="connsiteY42" fmla="*/ 6523202 h 6858000"/>
              <a:gd name="connsiteX43" fmla="*/ 1754820 w 12192000"/>
              <a:gd name="connsiteY43" fmla="*/ 6498437 h 6858000"/>
              <a:gd name="connsiteX44" fmla="*/ 1845307 w 12192000"/>
              <a:gd name="connsiteY44" fmla="*/ 6498437 h 6858000"/>
              <a:gd name="connsiteX45" fmla="*/ 1845307 w 12192000"/>
              <a:gd name="connsiteY45" fmla="*/ 6497484 h 6858000"/>
              <a:gd name="connsiteX46" fmla="*/ 1781490 w 12192000"/>
              <a:gd name="connsiteY46" fmla="*/ 6425093 h 6858000"/>
              <a:gd name="connsiteX47" fmla="*/ 1282380 w 12192000"/>
              <a:gd name="connsiteY47" fmla="*/ 6425093 h 6858000"/>
              <a:gd name="connsiteX48" fmla="*/ 1250947 w 12192000"/>
              <a:gd name="connsiteY48" fmla="*/ 6446048 h 6858000"/>
              <a:gd name="connsiteX49" fmla="*/ 1250947 w 12192000"/>
              <a:gd name="connsiteY49" fmla="*/ 6426998 h 6858000"/>
              <a:gd name="connsiteX50" fmla="*/ 1217610 w 12192000"/>
              <a:gd name="connsiteY50" fmla="*/ 6426998 h 6858000"/>
              <a:gd name="connsiteX51" fmla="*/ 1217610 w 12192000"/>
              <a:gd name="connsiteY51" fmla="*/ 6548920 h 6858000"/>
              <a:gd name="connsiteX52" fmla="*/ 1251900 w 12192000"/>
              <a:gd name="connsiteY52" fmla="*/ 6548920 h 6858000"/>
              <a:gd name="connsiteX53" fmla="*/ 1251900 w 12192000"/>
              <a:gd name="connsiteY53" fmla="*/ 6490817 h 6858000"/>
              <a:gd name="connsiteX54" fmla="*/ 1277617 w 12192000"/>
              <a:gd name="connsiteY54" fmla="*/ 6461289 h 6858000"/>
              <a:gd name="connsiteX55" fmla="*/ 1291905 w 12192000"/>
              <a:gd name="connsiteY55" fmla="*/ 6461289 h 6858000"/>
              <a:gd name="connsiteX56" fmla="*/ 1291905 w 12192000"/>
              <a:gd name="connsiteY56" fmla="*/ 6426046 h 6858000"/>
              <a:gd name="connsiteX57" fmla="*/ 1282380 w 12192000"/>
              <a:gd name="connsiteY57" fmla="*/ 6425093 h 6858000"/>
              <a:gd name="connsiteX58" fmla="*/ 1562414 w 12192000"/>
              <a:gd name="connsiteY58" fmla="*/ 6424141 h 6858000"/>
              <a:gd name="connsiteX59" fmla="*/ 1510027 w 12192000"/>
              <a:gd name="connsiteY59" fmla="*/ 6439381 h 6858000"/>
              <a:gd name="connsiteX60" fmla="*/ 1523362 w 12192000"/>
              <a:gd name="connsiteY60" fmla="*/ 6465099 h 6858000"/>
              <a:gd name="connsiteX61" fmla="*/ 1559557 w 12192000"/>
              <a:gd name="connsiteY61" fmla="*/ 6453669 h 6858000"/>
              <a:gd name="connsiteX62" fmla="*/ 1579559 w 12192000"/>
              <a:gd name="connsiteY62" fmla="*/ 6467957 h 6858000"/>
              <a:gd name="connsiteX63" fmla="*/ 1580512 w 12192000"/>
              <a:gd name="connsiteY63" fmla="*/ 6468909 h 6858000"/>
              <a:gd name="connsiteX64" fmla="*/ 1571939 w 12192000"/>
              <a:gd name="connsiteY64" fmla="*/ 6476529 h 6858000"/>
              <a:gd name="connsiteX65" fmla="*/ 1548127 w 12192000"/>
              <a:gd name="connsiteY65" fmla="*/ 6476529 h 6858000"/>
              <a:gd name="connsiteX66" fmla="*/ 1504312 w 12192000"/>
              <a:gd name="connsiteY66" fmla="*/ 6513677 h 6858000"/>
              <a:gd name="connsiteX67" fmla="*/ 1547174 w 12192000"/>
              <a:gd name="connsiteY67" fmla="*/ 6551778 h 6858000"/>
              <a:gd name="connsiteX68" fmla="*/ 1581464 w 12192000"/>
              <a:gd name="connsiteY68" fmla="*/ 6537490 h 6858000"/>
              <a:gd name="connsiteX69" fmla="*/ 1581464 w 12192000"/>
              <a:gd name="connsiteY69" fmla="*/ 6548920 h 6858000"/>
              <a:gd name="connsiteX70" fmla="*/ 1615754 w 12192000"/>
              <a:gd name="connsiteY70" fmla="*/ 6548920 h 6858000"/>
              <a:gd name="connsiteX71" fmla="*/ 1615754 w 12192000"/>
              <a:gd name="connsiteY71" fmla="*/ 6468909 h 6858000"/>
              <a:gd name="connsiteX72" fmla="*/ 1562414 w 12192000"/>
              <a:gd name="connsiteY72" fmla="*/ 6424141 h 6858000"/>
              <a:gd name="connsiteX73" fmla="*/ 1145220 w 12192000"/>
              <a:gd name="connsiteY73" fmla="*/ 6424141 h 6858000"/>
              <a:gd name="connsiteX74" fmla="*/ 1092833 w 12192000"/>
              <a:gd name="connsiteY74" fmla="*/ 6439381 h 6858000"/>
              <a:gd name="connsiteX75" fmla="*/ 1106168 w 12192000"/>
              <a:gd name="connsiteY75" fmla="*/ 6465099 h 6858000"/>
              <a:gd name="connsiteX76" fmla="*/ 1142363 w 12192000"/>
              <a:gd name="connsiteY76" fmla="*/ 6453669 h 6858000"/>
              <a:gd name="connsiteX77" fmla="*/ 1162365 w 12192000"/>
              <a:gd name="connsiteY77" fmla="*/ 6467957 h 6858000"/>
              <a:gd name="connsiteX78" fmla="*/ 1163318 w 12192000"/>
              <a:gd name="connsiteY78" fmla="*/ 6468909 h 6858000"/>
              <a:gd name="connsiteX79" fmla="*/ 1154745 w 12192000"/>
              <a:gd name="connsiteY79" fmla="*/ 6476529 h 6858000"/>
              <a:gd name="connsiteX80" fmla="*/ 1130933 w 12192000"/>
              <a:gd name="connsiteY80" fmla="*/ 6476529 h 6858000"/>
              <a:gd name="connsiteX81" fmla="*/ 1087118 w 12192000"/>
              <a:gd name="connsiteY81" fmla="*/ 6513677 h 6858000"/>
              <a:gd name="connsiteX82" fmla="*/ 1129980 w 12192000"/>
              <a:gd name="connsiteY82" fmla="*/ 6551778 h 6858000"/>
              <a:gd name="connsiteX83" fmla="*/ 1164270 w 12192000"/>
              <a:gd name="connsiteY83" fmla="*/ 6537490 h 6858000"/>
              <a:gd name="connsiteX84" fmla="*/ 1164270 w 12192000"/>
              <a:gd name="connsiteY84" fmla="*/ 6548920 h 6858000"/>
              <a:gd name="connsiteX85" fmla="*/ 1198560 w 12192000"/>
              <a:gd name="connsiteY85" fmla="*/ 6548920 h 6858000"/>
              <a:gd name="connsiteX86" fmla="*/ 1198560 w 12192000"/>
              <a:gd name="connsiteY86" fmla="*/ 6468909 h 6858000"/>
              <a:gd name="connsiteX87" fmla="*/ 1145220 w 12192000"/>
              <a:gd name="connsiteY87" fmla="*/ 6424141 h 6858000"/>
              <a:gd name="connsiteX88" fmla="*/ 587056 w 12192000"/>
              <a:gd name="connsiteY88" fmla="*/ 6386040 h 6858000"/>
              <a:gd name="connsiteX89" fmla="*/ 564196 w 12192000"/>
              <a:gd name="connsiteY89" fmla="*/ 6386993 h 6858000"/>
              <a:gd name="connsiteX90" fmla="*/ 564196 w 12192000"/>
              <a:gd name="connsiteY90" fmla="*/ 6524155 h 6858000"/>
              <a:gd name="connsiteX91" fmla="*/ 587056 w 12192000"/>
              <a:gd name="connsiteY91" fmla="*/ 6526060 h 6858000"/>
              <a:gd name="connsiteX92" fmla="*/ 619441 w 12192000"/>
              <a:gd name="connsiteY92" fmla="*/ 6523202 h 6858000"/>
              <a:gd name="connsiteX93" fmla="*/ 613726 w 12192000"/>
              <a:gd name="connsiteY93" fmla="*/ 6406043 h 6858000"/>
              <a:gd name="connsiteX94" fmla="*/ 619441 w 12192000"/>
              <a:gd name="connsiteY94" fmla="*/ 6388898 h 6858000"/>
              <a:gd name="connsiteX95" fmla="*/ 587056 w 12192000"/>
              <a:gd name="connsiteY95" fmla="*/ 6386040 h 6858000"/>
              <a:gd name="connsiteX96" fmla="*/ 1647187 w 12192000"/>
              <a:gd name="connsiteY96" fmla="*/ 6381278 h 6858000"/>
              <a:gd name="connsiteX97" fmla="*/ 1647187 w 12192000"/>
              <a:gd name="connsiteY97" fmla="*/ 6427951 h 6858000"/>
              <a:gd name="connsiteX98" fmla="*/ 1628137 w 12192000"/>
              <a:gd name="connsiteY98" fmla="*/ 6427951 h 6858000"/>
              <a:gd name="connsiteX99" fmla="*/ 1628137 w 12192000"/>
              <a:gd name="connsiteY99" fmla="*/ 6457479 h 6858000"/>
              <a:gd name="connsiteX100" fmla="*/ 1647187 w 12192000"/>
              <a:gd name="connsiteY100" fmla="*/ 6457479 h 6858000"/>
              <a:gd name="connsiteX101" fmla="*/ 1647187 w 12192000"/>
              <a:gd name="connsiteY101" fmla="*/ 6524155 h 6858000"/>
              <a:gd name="connsiteX102" fmla="*/ 1682429 w 12192000"/>
              <a:gd name="connsiteY102" fmla="*/ 6551778 h 6858000"/>
              <a:gd name="connsiteX103" fmla="*/ 1709099 w 12192000"/>
              <a:gd name="connsiteY103" fmla="*/ 6549873 h 6858000"/>
              <a:gd name="connsiteX104" fmla="*/ 1709099 w 12192000"/>
              <a:gd name="connsiteY104" fmla="*/ 6520345 h 6858000"/>
              <a:gd name="connsiteX105" fmla="*/ 1692907 w 12192000"/>
              <a:gd name="connsiteY105" fmla="*/ 6520345 h 6858000"/>
              <a:gd name="connsiteX106" fmla="*/ 1681477 w 12192000"/>
              <a:gd name="connsiteY106" fmla="*/ 6511772 h 6858000"/>
              <a:gd name="connsiteX107" fmla="*/ 1681477 w 12192000"/>
              <a:gd name="connsiteY107" fmla="*/ 6456526 h 6858000"/>
              <a:gd name="connsiteX108" fmla="*/ 1708147 w 12192000"/>
              <a:gd name="connsiteY108" fmla="*/ 6456526 h 6858000"/>
              <a:gd name="connsiteX109" fmla="*/ 1708147 w 12192000"/>
              <a:gd name="connsiteY109" fmla="*/ 6426998 h 6858000"/>
              <a:gd name="connsiteX110" fmla="*/ 1681477 w 12192000"/>
              <a:gd name="connsiteY110" fmla="*/ 6426998 h 6858000"/>
              <a:gd name="connsiteX111" fmla="*/ 1681477 w 12192000"/>
              <a:gd name="connsiteY111" fmla="*/ 6381278 h 6858000"/>
              <a:gd name="connsiteX112" fmla="*/ 1341435 w 12192000"/>
              <a:gd name="connsiteY112" fmla="*/ 6363180 h 6858000"/>
              <a:gd name="connsiteX113" fmla="*/ 1319527 w 12192000"/>
              <a:gd name="connsiteY113" fmla="*/ 6385088 h 6858000"/>
              <a:gd name="connsiteX114" fmla="*/ 1341435 w 12192000"/>
              <a:gd name="connsiteY114" fmla="*/ 6406996 h 6858000"/>
              <a:gd name="connsiteX115" fmla="*/ 1363342 w 12192000"/>
              <a:gd name="connsiteY115" fmla="*/ 6385088 h 6858000"/>
              <a:gd name="connsiteX116" fmla="*/ 1341435 w 12192000"/>
              <a:gd name="connsiteY116" fmla="*/ 6363180 h 6858000"/>
              <a:gd name="connsiteX117" fmla="*/ 1032826 w 12192000"/>
              <a:gd name="connsiteY117" fmla="*/ 6363180 h 6858000"/>
              <a:gd name="connsiteX118" fmla="*/ 1032826 w 12192000"/>
              <a:gd name="connsiteY118" fmla="*/ 6548920 h 6858000"/>
              <a:gd name="connsiteX119" fmla="*/ 1067116 w 12192000"/>
              <a:gd name="connsiteY119" fmla="*/ 6548920 h 6858000"/>
              <a:gd name="connsiteX120" fmla="*/ 1067116 w 12192000"/>
              <a:gd name="connsiteY120" fmla="*/ 6363180 h 6858000"/>
              <a:gd name="connsiteX121" fmla="*/ 922336 w 12192000"/>
              <a:gd name="connsiteY121" fmla="*/ 6359370 h 6858000"/>
              <a:gd name="connsiteX122" fmla="*/ 825181 w 12192000"/>
              <a:gd name="connsiteY122" fmla="*/ 6455574 h 6858000"/>
              <a:gd name="connsiteX123" fmla="*/ 922336 w 12192000"/>
              <a:gd name="connsiteY123" fmla="*/ 6551778 h 6858000"/>
              <a:gd name="connsiteX124" fmla="*/ 1013776 w 12192000"/>
              <a:gd name="connsiteY124" fmla="*/ 6482244 h 6858000"/>
              <a:gd name="connsiteX125" fmla="*/ 973771 w 12192000"/>
              <a:gd name="connsiteY125" fmla="*/ 6482244 h 6858000"/>
              <a:gd name="connsiteX126" fmla="*/ 923288 w 12192000"/>
              <a:gd name="connsiteY126" fmla="*/ 6517488 h 6858000"/>
              <a:gd name="connsiteX127" fmla="*/ 865186 w 12192000"/>
              <a:gd name="connsiteY127" fmla="*/ 6455574 h 6858000"/>
              <a:gd name="connsiteX128" fmla="*/ 923288 w 12192000"/>
              <a:gd name="connsiteY128" fmla="*/ 6393661 h 6858000"/>
              <a:gd name="connsiteX129" fmla="*/ 972818 w 12192000"/>
              <a:gd name="connsiteY129" fmla="*/ 6428904 h 6858000"/>
              <a:gd name="connsiteX130" fmla="*/ 1013776 w 12192000"/>
              <a:gd name="connsiteY130" fmla="*/ 6428904 h 6858000"/>
              <a:gd name="connsiteX131" fmla="*/ 922336 w 12192000"/>
              <a:gd name="connsiteY131" fmla="*/ 6359370 h 6858000"/>
              <a:gd name="connsiteX132" fmla="*/ 646112 w 12192000"/>
              <a:gd name="connsiteY132" fmla="*/ 6339367 h 6858000"/>
              <a:gd name="connsiteX133" fmla="*/ 619442 w 12192000"/>
              <a:gd name="connsiteY133" fmla="*/ 6387945 h 6858000"/>
              <a:gd name="connsiteX134" fmla="*/ 735647 w 12192000"/>
              <a:gd name="connsiteY134" fmla="*/ 6455574 h 6858000"/>
              <a:gd name="connsiteX135" fmla="*/ 764222 w 12192000"/>
              <a:gd name="connsiteY135" fmla="*/ 6407948 h 6858000"/>
              <a:gd name="connsiteX136" fmla="*/ 646112 w 12192000"/>
              <a:gd name="connsiteY136" fmla="*/ 6339367 h 6858000"/>
              <a:gd name="connsiteX137" fmla="*/ 0 w 12192000"/>
              <a:gd name="connsiteY137" fmla="*/ 0 h 6858000"/>
              <a:gd name="connsiteX138" fmla="*/ 7104065 w 12192000"/>
              <a:gd name="connsiteY138" fmla="*/ 0 h 6858000"/>
              <a:gd name="connsiteX139" fmla="*/ 8040688 w 12192000"/>
              <a:gd name="connsiteY139" fmla="*/ 0 h 6858000"/>
              <a:gd name="connsiteX140" fmla="*/ 12192000 w 12192000"/>
              <a:gd name="connsiteY140" fmla="*/ 0 h 6858000"/>
              <a:gd name="connsiteX141" fmla="*/ 12192000 w 12192000"/>
              <a:gd name="connsiteY141" fmla="*/ 6858000 h 6858000"/>
              <a:gd name="connsiteX142" fmla="*/ 8040688 w 12192000"/>
              <a:gd name="connsiteY142" fmla="*/ 6858000 h 6858000"/>
              <a:gd name="connsiteX143" fmla="*/ 7104065 w 12192000"/>
              <a:gd name="connsiteY143" fmla="*/ 6858000 h 6858000"/>
              <a:gd name="connsiteX144" fmla="*/ 0 w 12192000"/>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2192000" h="6858000">
                <a:moveTo>
                  <a:pt x="1579559" y="6496532"/>
                </a:moveTo>
                <a:lnTo>
                  <a:pt x="1579559" y="6505105"/>
                </a:lnTo>
                <a:cubicBezTo>
                  <a:pt x="1579559" y="6520345"/>
                  <a:pt x="1566224" y="6527013"/>
                  <a:pt x="1555747" y="6527013"/>
                </a:cubicBezTo>
                <a:cubicBezTo>
                  <a:pt x="1545269" y="6527013"/>
                  <a:pt x="1538602" y="6521298"/>
                  <a:pt x="1538602" y="6512725"/>
                </a:cubicBezTo>
                <a:cubicBezTo>
                  <a:pt x="1538602" y="6504152"/>
                  <a:pt x="1545269" y="6499390"/>
                  <a:pt x="1555747" y="6499390"/>
                </a:cubicBezTo>
                <a:lnTo>
                  <a:pt x="1569082" y="6499390"/>
                </a:lnTo>
                <a:cubicBezTo>
                  <a:pt x="1573844" y="6499390"/>
                  <a:pt x="1577654" y="6498437"/>
                  <a:pt x="1579559" y="6496532"/>
                </a:cubicBezTo>
                <a:close/>
                <a:moveTo>
                  <a:pt x="1162365" y="6496532"/>
                </a:moveTo>
                <a:lnTo>
                  <a:pt x="1162365" y="6505105"/>
                </a:lnTo>
                <a:cubicBezTo>
                  <a:pt x="1162365" y="6520345"/>
                  <a:pt x="1149030" y="6527013"/>
                  <a:pt x="1138553" y="6527013"/>
                </a:cubicBezTo>
                <a:cubicBezTo>
                  <a:pt x="1128075" y="6527013"/>
                  <a:pt x="1121408" y="6521298"/>
                  <a:pt x="1121408" y="6512725"/>
                </a:cubicBezTo>
                <a:cubicBezTo>
                  <a:pt x="1121408" y="6504152"/>
                  <a:pt x="1128075" y="6499390"/>
                  <a:pt x="1138553" y="6499390"/>
                </a:cubicBezTo>
                <a:lnTo>
                  <a:pt x="1151888" y="6499390"/>
                </a:lnTo>
                <a:cubicBezTo>
                  <a:pt x="1156650" y="6499390"/>
                  <a:pt x="1160460" y="6498437"/>
                  <a:pt x="1162365" y="6496532"/>
                </a:cubicBezTo>
                <a:close/>
                <a:moveTo>
                  <a:pt x="736599" y="6455574"/>
                </a:moveTo>
                <a:cubicBezTo>
                  <a:pt x="707072" y="6490817"/>
                  <a:pt x="666114" y="6515582"/>
                  <a:pt x="619442" y="6523203"/>
                </a:cubicBezTo>
                <a:cubicBezTo>
                  <a:pt x="623252" y="6532728"/>
                  <a:pt x="628014" y="6543205"/>
                  <a:pt x="632777" y="6552731"/>
                </a:cubicBezTo>
                <a:cubicBezTo>
                  <a:pt x="636587" y="6559398"/>
                  <a:pt x="641349" y="6566066"/>
                  <a:pt x="646112" y="6571781"/>
                </a:cubicBezTo>
                <a:cubicBezTo>
                  <a:pt x="691832" y="6560351"/>
                  <a:pt x="732789" y="6536538"/>
                  <a:pt x="765174" y="6503200"/>
                </a:cubicBezTo>
                <a:cubicBezTo>
                  <a:pt x="757554" y="6486054"/>
                  <a:pt x="748029" y="6469862"/>
                  <a:pt x="736599" y="6455574"/>
                </a:cubicBezTo>
                <a:close/>
                <a:moveTo>
                  <a:pt x="1781490" y="6452716"/>
                </a:moveTo>
                <a:cubicBezTo>
                  <a:pt x="1795777" y="6452716"/>
                  <a:pt x="1806255" y="6462241"/>
                  <a:pt x="1808160" y="6474624"/>
                </a:cubicBezTo>
                <a:lnTo>
                  <a:pt x="1753867" y="6474624"/>
                </a:lnTo>
                <a:cubicBezTo>
                  <a:pt x="1756725" y="6461289"/>
                  <a:pt x="1767202" y="6452716"/>
                  <a:pt x="1781490" y="6452716"/>
                </a:cubicBezTo>
                <a:close/>
                <a:moveTo>
                  <a:pt x="1309050" y="6426999"/>
                </a:moveTo>
                <a:lnTo>
                  <a:pt x="1309050" y="6456526"/>
                </a:lnTo>
                <a:lnTo>
                  <a:pt x="1326195" y="6456526"/>
                </a:lnTo>
                <a:lnTo>
                  <a:pt x="1326195" y="6548920"/>
                </a:lnTo>
                <a:lnTo>
                  <a:pt x="1360485" y="6548920"/>
                </a:lnTo>
                <a:lnTo>
                  <a:pt x="1360485" y="6426999"/>
                </a:lnTo>
                <a:close/>
                <a:moveTo>
                  <a:pt x="1372868" y="6426998"/>
                </a:moveTo>
                <a:lnTo>
                  <a:pt x="1414778" y="6548920"/>
                </a:lnTo>
                <a:lnTo>
                  <a:pt x="1457640" y="6548920"/>
                </a:lnTo>
                <a:lnTo>
                  <a:pt x="1501455" y="6426998"/>
                </a:lnTo>
                <a:lnTo>
                  <a:pt x="1465260" y="6426998"/>
                </a:lnTo>
                <a:lnTo>
                  <a:pt x="1437638" y="6511772"/>
                </a:lnTo>
                <a:lnTo>
                  <a:pt x="1410015" y="6426998"/>
                </a:lnTo>
                <a:close/>
                <a:moveTo>
                  <a:pt x="1781490" y="6425093"/>
                </a:moveTo>
                <a:cubicBezTo>
                  <a:pt x="1745295" y="6425093"/>
                  <a:pt x="1718625" y="6451763"/>
                  <a:pt x="1718625" y="6488912"/>
                </a:cubicBezTo>
                <a:cubicBezTo>
                  <a:pt x="1718625" y="6526060"/>
                  <a:pt x="1754820" y="6552730"/>
                  <a:pt x="1782442" y="6552730"/>
                </a:cubicBezTo>
                <a:cubicBezTo>
                  <a:pt x="1810065" y="6552730"/>
                  <a:pt x="1832925" y="6540347"/>
                  <a:pt x="1843402" y="6514629"/>
                </a:cubicBezTo>
                <a:lnTo>
                  <a:pt x="1807207" y="6510819"/>
                </a:lnTo>
                <a:cubicBezTo>
                  <a:pt x="1802445" y="6518439"/>
                  <a:pt x="1797682" y="6523202"/>
                  <a:pt x="1782442" y="6523202"/>
                </a:cubicBezTo>
                <a:cubicBezTo>
                  <a:pt x="1767202" y="6523202"/>
                  <a:pt x="1756725" y="6511772"/>
                  <a:pt x="1754820" y="6498437"/>
                </a:cubicBezTo>
                <a:lnTo>
                  <a:pt x="1845307" y="6498437"/>
                </a:lnTo>
                <a:lnTo>
                  <a:pt x="1845307" y="6497484"/>
                </a:lnTo>
                <a:cubicBezTo>
                  <a:pt x="1845307" y="6447001"/>
                  <a:pt x="1817685" y="6425093"/>
                  <a:pt x="1781490" y="6425093"/>
                </a:cubicBezTo>
                <a:close/>
                <a:moveTo>
                  <a:pt x="1282380" y="6425093"/>
                </a:moveTo>
                <a:cubicBezTo>
                  <a:pt x="1267140" y="6425093"/>
                  <a:pt x="1255710" y="6432713"/>
                  <a:pt x="1250947" y="6446048"/>
                </a:cubicBezTo>
                <a:lnTo>
                  <a:pt x="1250947" y="6426998"/>
                </a:lnTo>
                <a:lnTo>
                  <a:pt x="1217610" y="6426998"/>
                </a:lnTo>
                <a:lnTo>
                  <a:pt x="1217610" y="6548920"/>
                </a:lnTo>
                <a:lnTo>
                  <a:pt x="1251900" y="6548920"/>
                </a:lnTo>
                <a:lnTo>
                  <a:pt x="1251900" y="6490817"/>
                </a:lnTo>
                <a:cubicBezTo>
                  <a:pt x="1251900" y="6469861"/>
                  <a:pt x="1260472" y="6461289"/>
                  <a:pt x="1277617" y="6461289"/>
                </a:cubicBezTo>
                <a:lnTo>
                  <a:pt x="1291905" y="6461289"/>
                </a:lnTo>
                <a:cubicBezTo>
                  <a:pt x="1291905" y="6461289"/>
                  <a:pt x="1291905" y="6426046"/>
                  <a:pt x="1291905" y="6426046"/>
                </a:cubicBezTo>
                <a:cubicBezTo>
                  <a:pt x="1289047" y="6425093"/>
                  <a:pt x="1297620" y="6425093"/>
                  <a:pt x="1282380" y="6425093"/>
                </a:cubicBezTo>
                <a:close/>
                <a:moveTo>
                  <a:pt x="1562414" y="6424141"/>
                </a:moveTo>
                <a:cubicBezTo>
                  <a:pt x="1532887" y="6424141"/>
                  <a:pt x="1510027" y="6439381"/>
                  <a:pt x="1510027" y="6439381"/>
                </a:cubicBezTo>
                <a:lnTo>
                  <a:pt x="1523362" y="6465099"/>
                </a:lnTo>
                <a:cubicBezTo>
                  <a:pt x="1531934" y="6459384"/>
                  <a:pt x="1546222" y="6453669"/>
                  <a:pt x="1559557" y="6453669"/>
                </a:cubicBezTo>
                <a:cubicBezTo>
                  <a:pt x="1572892" y="6453669"/>
                  <a:pt x="1579559" y="6459384"/>
                  <a:pt x="1579559" y="6467957"/>
                </a:cubicBezTo>
                <a:lnTo>
                  <a:pt x="1580512" y="6468909"/>
                </a:lnTo>
                <a:cubicBezTo>
                  <a:pt x="1580512" y="6473672"/>
                  <a:pt x="1577654" y="6476529"/>
                  <a:pt x="1571939" y="6476529"/>
                </a:cubicBezTo>
                <a:lnTo>
                  <a:pt x="1548127" y="6476529"/>
                </a:lnTo>
                <a:cubicBezTo>
                  <a:pt x="1521457" y="6476529"/>
                  <a:pt x="1504312" y="6493675"/>
                  <a:pt x="1504312" y="6513677"/>
                </a:cubicBezTo>
                <a:cubicBezTo>
                  <a:pt x="1504312" y="6533680"/>
                  <a:pt x="1521457" y="6551778"/>
                  <a:pt x="1547174" y="6551778"/>
                </a:cubicBezTo>
                <a:cubicBezTo>
                  <a:pt x="1561462" y="6551778"/>
                  <a:pt x="1574797" y="6547015"/>
                  <a:pt x="1581464" y="6537490"/>
                </a:cubicBezTo>
                <a:lnTo>
                  <a:pt x="1581464" y="6548920"/>
                </a:lnTo>
                <a:lnTo>
                  <a:pt x="1615754" y="6548920"/>
                </a:lnTo>
                <a:lnTo>
                  <a:pt x="1615754" y="6468909"/>
                </a:lnTo>
                <a:cubicBezTo>
                  <a:pt x="1615754" y="6436524"/>
                  <a:pt x="1591942" y="6424141"/>
                  <a:pt x="1562414" y="6424141"/>
                </a:cubicBezTo>
                <a:close/>
                <a:moveTo>
                  <a:pt x="1145220" y="6424141"/>
                </a:moveTo>
                <a:cubicBezTo>
                  <a:pt x="1115693" y="6424141"/>
                  <a:pt x="1092833" y="6439381"/>
                  <a:pt x="1092833" y="6439381"/>
                </a:cubicBezTo>
                <a:lnTo>
                  <a:pt x="1106168" y="6465099"/>
                </a:lnTo>
                <a:cubicBezTo>
                  <a:pt x="1114740" y="6459384"/>
                  <a:pt x="1129028" y="6453669"/>
                  <a:pt x="1142363" y="6453669"/>
                </a:cubicBezTo>
                <a:cubicBezTo>
                  <a:pt x="1155698" y="6453669"/>
                  <a:pt x="1162365" y="6459384"/>
                  <a:pt x="1162365" y="6467957"/>
                </a:cubicBezTo>
                <a:lnTo>
                  <a:pt x="1163318" y="6468909"/>
                </a:lnTo>
                <a:cubicBezTo>
                  <a:pt x="1163318" y="6473672"/>
                  <a:pt x="1160460" y="6476529"/>
                  <a:pt x="1154745" y="6476529"/>
                </a:cubicBezTo>
                <a:lnTo>
                  <a:pt x="1130933" y="6476529"/>
                </a:lnTo>
                <a:cubicBezTo>
                  <a:pt x="1104263" y="6476529"/>
                  <a:pt x="1087118" y="6493675"/>
                  <a:pt x="1087118" y="6513677"/>
                </a:cubicBezTo>
                <a:cubicBezTo>
                  <a:pt x="1087118" y="6533680"/>
                  <a:pt x="1104263" y="6551778"/>
                  <a:pt x="1129980" y="6551778"/>
                </a:cubicBezTo>
                <a:cubicBezTo>
                  <a:pt x="1144268" y="6551778"/>
                  <a:pt x="1157603" y="6547015"/>
                  <a:pt x="1164270" y="6537490"/>
                </a:cubicBezTo>
                <a:lnTo>
                  <a:pt x="1164270" y="6548920"/>
                </a:lnTo>
                <a:lnTo>
                  <a:pt x="1198560" y="6548920"/>
                </a:lnTo>
                <a:lnTo>
                  <a:pt x="1198560" y="6468909"/>
                </a:lnTo>
                <a:cubicBezTo>
                  <a:pt x="1198560" y="6436524"/>
                  <a:pt x="1174748" y="6424141"/>
                  <a:pt x="1145220" y="6424141"/>
                </a:cubicBezTo>
                <a:close/>
                <a:moveTo>
                  <a:pt x="587056" y="6386040"/>
                </a:moveTo>
                <a:cubicBezTo>
                  <a:pt x="575626" y="6386040"/>
                  <a:pt x="571816" y="6386040"/>
                  <a:pt x="564196" y="6386993"/>
                </a:cubicBezTo>
                <a:cubicBezTo>
                  <a:pt x="551814" y="6430808"/>
                  <a:pt x="550861" y="6478434"/>
                  <a:pt x="564196" y="6524155"/>
                </a:cubicBezTo>
                <a:cubicBezTo>
                  <a:pt x="571816" y="6524155"/>
                  <a:pt x="579436" y="6526060"/>
                  <a:pt x="587056" y="6526060"/>
                </a:cubicBezTo>
                <a:cubicBezTo>
                  <a:pt x="598486" y="6526060"/>
                  <a:pt x="608964" y="6525107"/>
                  <a:pt x="619441" y="6523202"/>
                </a:cubicBezTo>
                <a:cubicBezTo>
                  <a:pt x="605154" y="6486054"/>
                  <a:pt x="603249" y="6445096"/>
                  <a:pt x="613726" y="6406043"/>
                </a:cubicBezTo>
                <a:cubicBezTo>
                  <a:pt x="615631" y="6400328"/>
                  <a:pt x="617536" y="6394613"/>
                  <a:pt x="619441" y="6388898"/>
                </a:cubicBezTo>
                <a:cubicBezTo>
                  <a:pt x="608964" y="6386993"/>
                  <a:pt x="598486" y="6386040"/>
                  <a:pt x="587056" y="6386040"/>
                </a:cubicBezTo>
                <a:close/>
                <a:moveTo>
                  <a:pt x="1647187" y="6381278"/>
                </a:moveTo>
                <a:lnTo>
                  <a:pt x="1647187" y="6427951"/>
                </a:lnTo>
                <a:lnTo>
                  <a:pt x="1628137" y="6427951"/>
                </a:lnTo>
                <a:lnTo>
                  <a:pt x="1628137" y="6457479"/>
                </a:lnTo>
                <a:lnTo>
                  <a:pt x="1647187" y="6457479"/>
                </a:lnTo>
                <a:lnTo>
                  <a:pt x="1647187" y="6524155"/>
                </a:lnTo>
                <a:cubicBezTo>
                  <a:pt x="1647187" y="6548920"/>
                  <a:pt x="1665284" y="6551778"/>
                  <a:pt x="1682429" y="6551778"/>
                </a:cubicBezTo>
                <a:cubicBezTo>
                  <a:pt x="1691954" y="6551778"/>
                  <a:pt x="1709099" y="6549873"/>
                  <a:pt x="1709099" y="6549873"/>
                </a:cubicBezTo>
                <a:lnTo>
                  <a:pt x="1709099" y="6520345"/>
                </a:lnTo>
                <a:cubicBezTo>
                  <a:pt x="1709099" y="6520345"/>
                  <a:pt x="1701479" y="6520345"/>
                  <a:pt x="1692907" y="6520345"/>
                </a:cubicBezTo>
                <a:cubicBezTo>
                  <a:pt x="1687192" y="6520345"/>
                  <a:pt x="1681477" y="6519392"/>
                  <a:pt x="1681477" y="6511772"/>
                </a:cubicBezTo>
                <a:lnTo>
                  <a:pt x="1681477" y="6456526"/>
                </a:lnTo>
                <a:lnTo>
                  <a:pt x="1708147" y="6456526"/>
                </a:lnTo>
                <a:lnTo>
                  <a:pt x="1708147" y="6426998"/>
                </a:lnTo>
                <a:lnTo>
                  <a:pt x="1681477" y="6426998"/>
                </a:lnTo>
                <a:lnTo>
                  <a:pt x="1681477" y="6381278"/>
                </a:lnTo>
                <a:close/>
                <a:moveTo>
                  <a:pt x="1341435" y="6363180"/>
                </a:moveTo>
                <a:cubicBezTo>
                  <a:pt x="1329052" y="6363180"/>
                  <a:pt x="1319527" y="6372705"/>
                  <a:pt x="1319527" y="6385088"/>
                </a:cubicBezTo>
                <a:cubicBezTo>
                  <a:pt x="1319527" y="6397471"/>
                  <a:pt x="1329052" y="6406996"/>
                  <a:pt x="1341435" y="6406996"/>
                </a:cubicBezTo>
                <a:cubicBezTo>
                  <a:pt x="1353817" y="6406996"/>
                  <a:pt x="1363342" y="6396518"/>
                  <a:pt x="1363342" y="6385088"/>
                </a:cubicBezTo>
                <a:cubicBezTo>
                  <a:pt x="1363342" y="6373658"/>
                  <a:pt x="1353817" y="6363180"/>
                  <a:pt x="1341435" y="6363180"/>
                </a:cubicBezTo>
                <a:close/>
                <a:moveTo>
                  <a:pt x="1032826" y="6363180"/>
                </a:moveTo>
                <a:lnTo>
                  <a:pt x="1032826" y="6548920"/>
                </a:lnTo>
                <a:lnTo>
                  <a:pt x="1067116" y="6548920"/>
                </a:lnTo>
                <a:lnTo>
                  <a:pt x="1067116" y="6363180"/>
                </a:lnTo>
                <a:close/>
                <a:moveTo>
                  <a:pt x="922336" y="6359370"/>
                </a:moveTo>
                <a:cubicBezTo>
                  <a:pt x="867091" y="6359370"/>
                  <a:pt x="825181" y="6399376"/>
                  <a:pt x="825181" y="6455574"/>
                </a:cubicBezTo>
                <a:cubicBezTo>
                  <a:pt x="825181" y="6511772"/>
                  <a:pt x="880426" y="6551778"/>
                  <a:pt x="922336" y="6551778"/>
                </a:cubicBezTo>
                <a:cubicBezTo>
                  <a:pt x="964246" y="6551778"/>
                  <a:pt x="1003298" y="6526060"/>
                  <a:pt x="1013776" y="6482244"/>
                </a:cubicBezTo>
                <a:lnTo>
                  <a:pt x="973771" y="6482244"/>
                </a:lnTo>
                <a:cubicBezTo>
                  <a:pt x="967103" y="6504152"/>
                  <a:pt x="948053" y="6517488"/>
                  <a:pt x="923288" y="6517488"/>
                </a:cubicBezTo>
                <a:cubicBezTo>
                  <a:pt x="888046" y="6517488"/>
                  <a:pt x="865186" y="6490817"/>
                  <a:pt x="865186" y="6455574"/>
                </a:cubicBezTo>
                <a:cubicBezTo>
                  <a:pt x="865186" y="6420331"/>
                  <a:pt x="888046" y="6393661"/>
                  <a:pt x="923288" y="6393661"/>
                </a:cubicBezTo>
                <a:cubicBezTo>
                  <a:pt x="947101" y="6393661"/>
                  <a:pt x="966151" y="6406996"/>
                  <a:pt x="972818" y="6428904"/>
                </a:cubicBezTo>
                <a:lnTo>
                  <a:pt x="1013776" y="6428904"/>
                </a:lnTo>
                <a:cubicBezTo>
                  <a:pt x="1002346" y="6385088"/>
                  <a:pt x="977581" y="6359370"/>
                  <a:pt x="922336" y="6359370"/>
                </a:cubicBezTo>
                <a:close/>
                <a:moveTo>
                  <a:pt x="646112" y="6339367"/>
                </a:moveTo>
                <a:cubicBezTo>
                  <a:pt x="634682" y="6354607"/>
                  <a:pt x="626109" y="6370800"/>
                  <a:pt x="619442" y="6387945"/>
                </a:cubicBezTo>
                <a:cubicBezTo>
                  <a:pt x="666114" y="6395565"/>
                  <a:pt x="707072" y="6420331"/>
                  <a:pt x="735647" y="6455574"/>
                </a:cubicBezTo>
                <a:cubicBezTo>
                  <a:pt x="747077" y="6441286"/>
                  <a:pt x="757554" y="6425093"/>
                  <a:pt x="764222" y="6407948"/>
                </a:cubicBezTo>
                <a:cubicBezTo>
                  <a:pt x="732789" y="6375563"/>
                  <a:pt x="691832" y="6350797"/>
                  <a:pt x="646112" y="6339367"/>
                </a:cubicBezTo>
                <a:close/>
                <a:moveTo>
                  <a:pt x="0" y="0"/>
                </a:moveTo>
                <a:lnTo>
                  <a:pt x="7104065" y="0"/>
                </a:lnTo>
                <a:lnTo>
                  <a:pt x="8040688" y="0"/>
                </a:lnTo>
                <a:lnTo>
                  <a:pt x="12192000" y="0"/>
                </a:lnTo>
                <a:lnTo>
                  <a:pt x="12192000" y="6858000"/>
                </a:lnTo>
                <a:lnTo>
                  <a:pt x="8040688" y="6858000"/>
                </a:lnTo>
                <a:lnTo>
                  <a:pt x="7104065" y="6858000"/>
                </a:lnTo>
                <a:lnTo>
                  <a:pt x="0" y="6858000"/>
                </a:lnTo>
                <a:close/>
              </a:path>
            </a:pathLst>
          </a:custGeom>
          <a:solidFill>
            <a:schemeClr val="bg1">
              <a:lumMod val="95000"/>
            </a:schemeClr>
          </a:solidFill>
          <a:ln>
            <a:noFill/>
          </a:ln>
        </p:spPr>
        <p:txBody>
          <a:bodyPr wrap="square" tIns="180000" anchor="t" anchorCtr="0">
            <a:noAutofit/>
          </a:bodyPr>
          <a:lstStyle>
            <a:lvl1pPr marL="0" indent="0" algn="ctr">
              <a:buNone/>
              <a:defRPr sz="1000">
                <a:solidFill>
                  <a:schemeClr val="accent2"/>
                </a:solidFill>
                <a:latin typeface="+mn-lt"/>
              </a:defRPr>
            </a:lvl1pPr>
          </a:lstStyle>
          <a:p>
            <a:pPr lvl="0"/>
            <a:r>
              <a:rPr lang="en-US" dirty="0"/>
              <a:t>Drag picture file here or click </a:t>
            </a:r>
            <a:r>
              <a:rPr lang="en-US" noProof="0" dirty="0"/>
              <a:t>center</a:t>
            </a:r>
            <a:r>
              <a:rPr lang="en-US" dirty="0"/>
              <a:t> icon to insert light image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6281034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1815304"/>
            <a:ext cx="3202379"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1815304"/>
            <a:ext cx="3204000" cy="1613696"/>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3" y="1720850"/>
            <a:ext cx="3202897"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4295560" y="1720850"/>
            <a:ext cx="3202898"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8040168" y="1720850"/>
            <a:ext cx="3204519"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05177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x Images / Text / Section 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2042858"/>
            <a:ext cx="2267633" cy="1570034"/>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324000"/>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one</a:t>
            </a:r>
            <a:endParaRPr lang="en-GB" dirty="0"/>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two</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three</a:t>
            </a:r>
            <a:endParaRPr lang="en-GB" dirty="0"/>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322008"/>
          </a:xfrm>
          <a:solidFill>
            <a:schemeClr val="accent2"/>
          </a:solidFill>
        </p:spPr>
        <p:txBody>
          <a:bodyPr anchor="ctr" anchorCtr="0"/>
          <a:lstStyle>
            <a:lvl1pPr marL="0" indent="0" algn="ctr">
              <a:buNone/>
              <a:defRPr sz="1600">
                <a:solidFill>
                  <a:schemeClr val="bg1"/>
                </a:solidFill>
                <a:latin typeface="+mj-lt"/>
              </a:defRPr>
            </a:lvl1pPr>
            <a:lvl4pPr>
              <a:buClr>
                <a:schemeClr val="accent1"/>
              </a:buClr>
              <a:defRPr/>
            </a:lvl4pPr>
            <a:lvl5pPr>
              <a:buClr>
                <a:schemeClr val="accent1"/>
              </a:buClr>
              <a:defRPr/>
            </a:lvl5pPr>
          </a:lstStyle>
          <a:p>
            <a:pPr lvl="0"/>
            <a:r>
              <a:rPr lang="en-US" dirty="0"/>
              <a:t> Section four</a:t>
            </a:r>
            <a:endParaRPr lang="en-GB" dirty="0"/>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792000"/>
            <a:ext cx="2267633" cy="1800000"/>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629655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3359518"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6167805"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 uri="{C183D7F6-B498-43B3-948B-1728B52AA6E4}">
                <adec:decorative xmlns:adec="http://schemas.microsoft.com/office/drawing/2017/decorative" val="1"/>
              </a:ext>
            </a:extLst>
          </p:cNvPr>
          <p:cNvSpPr>
            <a:spLocks noGrp="1"/>
          </p:cNvSpPr>
          <p:nvPr>
            <p:ph type="pic" sz="quarter" idx="33" hasCustomPrompt="1"/>
          </p:nvPr>
        </p:nvSpPr>
        <p:spPr>
          <a:xfrm>
            <a:off x="8976091" y="1815304"/>
            <a:ext cx="2267633" cy="1613696"/>
          </a:xfrm>
          <a:noFill/>
        </p:spPr>
        <p:txBody>
          <a:bodyPr lIns="288000" tIns="144000" rIns="288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1"/>
              </a:ext>
            </a:extLst>
          </p:cNvPr>
          <p:cNvSpPr>
            <a:spLocks noGrp="1"/>
          </p:cNvSpPr>
          <p:nvPr>
            <p:ph type="body" sz="quarter" idx="39" hasCustomPrompt="1"/>
          </p:nvPr>
        </p:nvSpPr>
        <p:spPr>
          <a:xfrm>
            <a:off x="55086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1"/>
              </a:ext>
            </a:extLst>
          </p:cNvPr>
          <p:cNvSpPr>
            <a:spLocks noGrp="1"/>
          </p:cNvSpPr>
          <p:nvPr>
            <p:ph type="body" sz="quarter" idx="40" hasCustomPrompt="1"/>
          </p:nvPr>
        </p:nvSpPr>
        <p:spPr>
          <a:xfrm>
            <a:off x="3359151"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1"/>
              </a:ext>
            </a:extLst>
          </p:cNvPr>
          <p:cNvSpPr>
            <a:spLocks noGrp="1"/>
          </p:cNvSpPr>
          <p:nvPr>
            <p:ph type="body" sz="quarter" idx="41" hasCustomPrompt="1"/>
          </p:nvPr>
        </p:nvSpPr>
        <p:spPr>
          <a:xfrm>
            <a:off x="6167438"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 uri="{C183D7F6-B498-43B3-948B-1728B52AA6E4}">
                <adec:decorative xmlns:adec="http://schemas.microsoft.com/office/drawing/2017/decorative" val="1"/>
              </a:ext>
            </a:extLst>
          </p:cNvPr>
          <p:cNvSpPr>
            <a:spLocks noGrp="1"/>
          </p:cNvSpPr>
          <p:nvPr>
            <p:ph type="body" sz="quarter" idx="42" hasCustomPrompt="1"/>
          </p:nvPr>
        </p:nvSpPr>
        <p:spPr>
          <a:xfrm>
            <a:off x="8975724" y="1720850"/>
            <a:ext cx="2268000" cy="94454"/>
          </a:xfrm>
          <a:solidFill>
            <a:schemeClr val="accent2"/>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3918684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Profi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C789BA8-204E-7E98-F566-224438743CCB}"/>
              </a:ext>
              <a:ext uri="{C183D7F6-B498-43B3-948B-1728B52AA6E4}">
                <adec:decorative xmlns:adec="http://schemas.microsoft.com/office/drawing/2017/decorative" val="1"/>
              </a:ext>
            </a:extLst>
          </p:cNvPr>
          <p:cNvSpPr/>
          <p:nvPr userDrawn="1"/>
        </p:nvSpPr>
        <p:spPr>
          <a:xfrm>
            <a:off x="0" y="0"/>
            <a:ext cx="4151312" cy="6858000"/>
          </a:xfrm>
          <a:prstGeom prst="rect">
            <a:avLst/>
          </a:prstGeom>
          <a:solidFill>
            <a:srgbClr val="FAF5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5" y="368828"/>
            <a:ext cx="2916236"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2916237"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1" y="3215665"/>
            <a:ext cx="3204353"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1" y="3546636"/>
            <a:ext cx="320436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2" y="3968750"/>
            <a:ext cx="3204363"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5003C5AF-64CA-1643-631B-7D24C7BF07D9}"/>
              </a:ext>
            </a:extLst>
          </p:cNvPr>
          <p:cNvSpPr>
            <a:spLocks noGrp="1"/>
          </p:cNvSpPr>
          <p:nvPr>
            <p:ph type="body" sz="quarter" idx="62" hasCustomPrompt="1"/>
          </p:nvPr>
        </p:nvSpPr>
        <p:spPr>
          <a:xfrm>
            <a:off x="550861" y="5885634"/>
            <a:ext cx="3600451"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Forename.surname@clarivate.com</a:t>
            </a:r>
          </a:p>
        </p:txBody>
      </p:sp>
      <p:sp>
        <p:nvSpPr>
          <p:cNvPr id="17" name="Text Placeholder 12">
            <a:extLst>
              <a:ext uri="{FF2B5EF4-FFF2-40B4-BE49-F238E27FC236}">
                <a16:creationId xmlns:a16="http://schemas.microsoft.com/office/drawing/2014/main" id="{00B51C69-D2CE-7E0C-9B76-FC92D77E47C8}"/>
              </a:ext>
            </a:extLst>
          </p:cNvPr>
          <p:cNvSpPr>
            <a:spLocks noGrp="1"/>
          </p:cNvSpPr>
          <p:nvPr>
            <p:ph type="body" sz="quarter" idx="14"/>
          </p:nvPr>
        </p:nvSpPr>
        <p:spPr>
          <a:xfrm>
            <a:off x="4674763" y="1808163"/>
            <a:ext cx="6966375" cy="4321175"/>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7" name="Graphic 6">
            <a:extLst>
              <a:ext uri="{FF2B5EF4-FFF2-40B4-BE49-F238E27FC236}">
                <a16:creationId xmlns:a16="http://schemas.microsoft.com/office/drawing/2014/main" id="{A309F755-BDFE-AB87-7D82-E37F1564F4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9574579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6" name="Picture Placeholder 15">
            <a:extLst>
              <a:ext uri="{FF2B5EF4-FFF2-40B4-BE49-F238E27FC236}">
                <a16:creationId xmlns:a16="http://schemas.microsoft.com/office/drawing/2014/main" id="{DA05801B-112D-E8CC-61BD-A4834B349AA6}"/>
              </a:ext>
              <a:ext uri="{C183D7F6-B498-43B3-948B-1728B52AA6E4}">
                <adec:decorative xmlns:adec="http://schemas.microsoft.com/office/drawing/2017/decorative" val="1"/>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7" name="Picture Placeholder 15">
            <a:extLst>
              <a:ext uri="{FF2B5EF4-FFF2-40B4-BE49-F238E27FC236}">
                <a16:creationId xmlns:a16="http://schemas.microsoft.com/office/drawing/2014/main" id="{C124DB5D-11D5-E18C-B3C8-AF86AD1E4C51}"/>
              </a:ext>
              <a:ext uri="{C183D7F6-B498-43B3-948B-1728B52AA6E4}">
                <adec:decorative xmlns:adec="http://schemas.microsoft.com/office/drawing/2017/decorative" val="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9056816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p:spPr>
        <p:txBody>
          <a:bodyPr anchor="b" anchorCtr="0"/>
          <a:lstStyle>
            <a:lvl1pPr marL="0" indent="0" algn="l">
              <a:lnSpc>
                <a:spcPct val="8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goes here</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dirty="0"/>
              <a:t>Click to edit Master text styles</a:t>
            </a:r>
          </a:p>
          <a:p>
            <a:pPr lvl="1"/>
            <a:r>
              <a:rPr lang="en-US" dirty="0"/>
              <a:t>Second level</a:t>
            </a:r>
          </a:p>
        </p:txBody>
      </p:sp>
      <p:sp>
        <p:nvSpPr>
          <p:cNvPr id="7" name="Picture Placeholder 15">
            <a:extLst>
              <a:ext uri="{FF2B5EF4-FFF2-40B4-BE49-F238E27FC236}">
                <a16:creationId xmlns:a16="http://schemas.microsoft.com/office/drawing/2014/main" id="{8575BBD5-17C3-1DCA-C387-5D44672EB054}"/>
              </a:ext>
              <a:ext uri="{C183D7F6-B498-43B3-948B-1728B52AA6E4}">
                <adec:decorative xmlns:adec="http://schemas.microsoft.com/office/drawing/2017/decorative" val="1"/>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3" name="Picture Placeholder 15">
            <a:extLst>
              <a:ext uri="{FF2B5EF4-FFF2-40B4-BE49-F238E27FC236}">
                <a16:creationId xmlns:a16="http://schemas.microsoft.com/office/drawing/2014/main" id="{7746417C-B9E9-48F3-42E0-5744312D74A8}"/>
              </a:ext>
              <a:ext uri="{C183D7F6-B498-43B3-948B-1728B52AA6E4}">
                <adec:decorative xmlns:adec="http://schemas.microsoft.com/office/drawing/2017/decorative" val="1"/>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9" name="Picture Placeholder 15">
            <a:extLst>
              <a:ext uri="{FF2B5EF4-FFF2-40B4-BE49-F238E27FC236}">
                <a16:creationId xmlns:a16="http://schemas.microsoft.com/office/drawing/2014/main" id="{71F103AF-A0DA-F7D1-DABC-38F8B9946D24}"/>
              </a:ext>
              <a:ext uri="{C183D7F6-B498-43B3-948B-1728B52AA6E4}">
                <adec:decorative xmlns:adec="http://schemas.microsoft.com/office/drawing/2017/decorative" val="1"/>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2" name="Picture Placeholder 15">
            <a:extLst>
              <a:ext uri="{FF2B5EF4-FFF2-40B4-BE49-F238E27FC236}">
                <a16:creationId xmlns:a16="http://schemas.microsoft.com/office/drawing/2014/main" id="{50DC4E27-BAC2-8A31-B3AA-FF1575614782}"/>
              </a:ext>
              <a:ext uri="{C183D7F6-B498-43B3-948B-1728B52AA6E4}">
                <adec:decorative xmlns:adec="http://schemas.microsoft.com/office/drawing/2017/decorative" val="1"/>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5" name="Picture Placeholder 15">
            <a:extLst>
              <a:ext uri="{FF2B5EF4-FFF2-40B4-BE49-F238E27FC236}">
                <a16:creationId xmlns:a16="http://schemas.microsoft.com/office/drawing/2014/main" id="{579F519F-FF28-E95A-90FD-8ED476302122}"/>
              </a:ext>
              <a:ext uri="{C183D7F6-B498-43B3-948B-1728B52AA6E4}">
                <adec:decorative xmlns:adec="http://schemas.microsoft.com/office/drawing/2017/decorative" val="1"/>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12" name="Picture Placeholder 15">
            <a:extLst>
              <a:ext uri="{FF2B5EF4-FFF2-40B4-BE49-F238E27FC236}">
                <a16:creationId xmlns:a16="http://schemas.microsoft.com/office/drawing/2014/main" id="{A16AFFED-3679-EC6F-38E4-BB141B3DC4A0}"/>
              </a:ext>
              <a:ext uri="{C183D7F6-B498-43B3-948B-1728B52AA6E4}">
                <adec:decorative xmlns:adec="http://schemas.microsoft.com/office/drawing/2017/decorative" val="1"/>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1" name="Picture Placeholder 15">
            <a:extLst>
              <a:ext uri="{FF2B5EF4-FFF2-40B4-BE49-F238E27FC236}">
                <a16:creationId xmlns:a16="http://schemas.microsoft.com/office/drawing/2014/main" id="{40DA321B-E9DB-5413-41F7-007CC6996CC5}"/>
              </a:ext>
              <a:ext uri="{C183D7F6-B498-43B3-948B-1728B52AA6E4}">
                <adec:decorative xmlns:adec="http://schemas.microsoft.com/office/drawing/2017/decorative" val="1"/>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24" name="Picture Placeholder 15">
            <a:extLst>
              <a:ext uri="{FF2B5EF4-FFF2-40B4-BE49-F238E27FC236}">
                <a16:creationId xmlns:a16="http://schemas.microsoft.com/office/drawing/2014/main" id="{D7DCA51C-09C7-C83C-64D8-CE36012B9682}"/>
              </a:ext>
              <a:ext uri="{C183D7F6-B498-43B3-948B-1728B52AA6E4}">
                <adec:decorative xmlns:adec="http://schemas.microsoft.com/office/drawing/2017/decorative" val="1"/>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dirty="0"/>
              <a:t>insert profile pic</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4127637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lide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7" name="Text Placeholder 12">
            <a:extLst>
              <a:ext uri="{FF2B5EF4-FFF2-40B4-BE49-F238E27FC236}">
                <a16:creationId xmlns:a16="http://schemas.microsoft.com/office/drawing/2014/main" id="{2DA8D027-1671-C417-E0C3-5993F02B96D9}"/>
              </a:ext>
              <a:ext uri="{C183D7F6-B498-43B3-948B-1728B52AA6E4}">
                <adec:decorative xmlns:adec="http://schemas.microsoft.com/office/drawing/2017/decorative" val="0"/>
              </a:ext>
            </a:extLst>
          </p:cNvPr>
          <p:cNvSpPr>
            <a:spLocks noGrp="1"/>
          </p:cNvSpPr>
          <p:nvPr>
            <p:ph type="body" sz="quarter" idx="39" hasCustomPrompt="1"/>
          </p:nvPr>
        </p:nvSpPr>
        <p:spPr>
          <a:xfrm>
            <a:off x="550863" y="1720850"/>
            <a:ext cx="3202897" cy="324000"/>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one</a:t>
            </a:r>
            <a:endParaRPr lang="en-GB" dirty="0"/>
          </a:p>
        </p:txBody>
      </p:sp>
      <p:sp>
        <p:nvSpPr>
          <p:cNvPr id="5" name="Picture Placeholder 15">
            <a:extLst>
              <a:ext uri="{FF2B5EF4-FFF2-40B4-BE49-F238E27FC236}">
                <a16:creationId xmlns:a16="http://schemas.microsoft.com/office/drawing/2014/main" id="{903F0106-157C-427D-4EE3-058FF2156B3C}"/>
              </a:ext>
              <a:ext uri="{C183D7F6-B498-43B3-948B-1728B52AA6E4}">
                <adec:decorative xmlns:adec="http://schemas.microsoft.com/office/drawing/2017/decorative" val="1"/>
              </a:ext>
            </a:extLst>
          </p:cNvPr>
          <p:cNvSpPr>
            <a:spLocks noGrp="1"/>
          </p:cNvSpPr>
          <p:nvPr>
            <p:ph type="pic" sz="quarter" idx="20" hasCustomPrompt="1"/>
          </p:nvPr>
        </p:nvSpPr>
        <p:spPr>
          <a:xfrm>
            <a:off x="551231" y="2044850"/>
            <a:ext cx="3202379" cy="1570035"/>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0" name="Text Placeholder 12">
            <a:extLst>
              <a:ext uri="{FF2B5EF4-FFF2-40B4-BE49-F238E27FC236}">
                <a16:creationId xmlns:a16="http://schemas.microsoft.com/office/drawing/2014/main" id="{CD7185C1-17ED-4DDA-8D74-3D9B371C3A61}"/>
              </a:ext>
              <a:ext uri="{C183D7F6-B498-43B3-948B-1728B52AA6E4}">
                <adec:decorative xmlns:adec="http://schemas.microsoft.com/office/drawing/2017/decorative" val="0"/>
              </a:ext>
            </a:extLst>
          </p:cNvPr>
          <p:cNvSpPr>
            <a:spLocks noGrp="1"/>
          </p:cNvSpPr>
          <p:nvPr>
            <p:ph type="body" sz="quarter" idx="40" hasCustomPrompt="1"/>
          </p:nvPr>
        </p:nvSpPr>
        <p:spPr>
          <a:xfrm>
            <a:off x="4295560" y="1720850"/>
            <a:ext cx="3202898" cy="323997"/>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 Section two</a:t>
            </a:r>
            <a:endParaRPr lang="en-GB" dirty="0"/>
          </a:p>
        </p:txBody>
      </p:sp>
      <p:sp>
        <p:nvSpPr>
          <p:cNvPr id="8" name="Picture Placeholder 15">
            <a:extLst>
              <a:ext uri="{FF2B5EF4-FFF2-40B4-BE49-F238E27FC236}">
                <a16:creationId xmlns:a16="http://schemas.microsoft.com/office/drawing/2014/main" id="{EC657CC3-F918-1A6E-4F80-19CFDA23FC11}"/>
              </a:ext>
              <a:ext uri="{C183D7F6-B498-43B3-948B-1728B52AA6E4}">
                <adec:decorative xmlns:adec="http://schemas.microsoft.com/office/drawing/2017/decorative" val="1"/>
              </a:ext>
            </a:extLst>
          </p:cNvPr>
          <p:cNvSpPr>
            <a:spLocks noGrp="1"/>
          </p:cNvSpPr>
          <p:nvPr>
            <p:ph type="pic" sz="quarter" idx="27" hasCustomPrompt="1"/>
          </p:nvPr>
        </p:nvSpPr>
        <p:spPr>
          <a:xfrm>
            <a:off x="4295775" y="2044848"/>
            <a:ext cx="3202379" cy="1570037"/>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792000"/>
            <a:ext cx="3202379"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21" name="Text Placeholder 12">
            <a:extLst>
              <a:ext uri="{FF2B5EF4-FFF2-40B4-BE49-F238E27FC236}">
                <a16:creationId xmlns:a16="http://schemas.microsoft.com/office/drawing/2014/main" id="{C20373E0-93FA-5E07-BE29-2A7CDEAB21F9}"/>
              </a:ext>
              <a:ext uri="{C183D7F6-B498-43B3-948B-1728B52AA6E4}">
                <adec:decorative xmlns:adec="http://schemas.microsoft.com/office/drawing/2017/decorative" val="0"/>
              </a:ext>
            </a:extLst>
          </p:cNvPr>
          <p:cNvSpPr>
            <a:spLocks noGrp="1"/>
          </p:cNvSpPr>
          <p:nvPr>
            <p:ph type="body" sz="quarter" idx="41" hasCustomPrompt="1"/>
          </p:nvPr>
        </p:nvSpPr>
        <p:spPr>
          <a:xfrm>
            <a:off x="8040168" y="1720850"/>
            <a:ext cx="3204519" cy="323996"/>
          </a:xfrm>
          <a:solidFill>
            <a:schemeClr val="accent2"/>
          </a:solidFill>
        </p:spPr>
        <p:txBody>
          <a:bodyPr anchor="ctr" anchorCtr="0"/>
          <a:lstStyle>
            <a:lvl1pPr marL="0" indent="0" algn="ctr">
              <a:buNone/>
              <a:defRPr sz="1600" b="0" baseline="0">
                <a:solidFill>
                  <a:schemeClr val="bg1"/>
                </a:solidFill>
                <a:latin typeface="+mj-lt"/>
              </a:defRPr>
            </a:lvl1pPr>
            <a:lvl4pPr>
              <a:buClr>
                <a:schemeClr val="accent1"/>
              </a:buClr>
              <a:defRPr/>
            </a:lvl4pPr>
            <a:lvl5pPr>
              <a:buClr>
                <a:schemeClr val="accent1"/>
              </a:buClr>
              <a:defRPr/>
            </a:lvl5pPr>
          </a:lstStyle>
          <a:p>
            <a:pPr lvl="0"/>
            <a:r>
              <a:rPr lang="en-US" dirty="0"/>
              <a:t>Section three </a:t>
            </a:r>
            <a:endParaRPr lang="en-GB" dirty="0"/>
          </a:p>
        </p:txBody>
      </p:sp>
      <p:sp>
        <p:nvSpPr>
          <p:cNvPr id="9" name="Picture Placeholder 15">
            <a:extLst>
              <a:ext uri="{FF2B5EF4-FFF2-40B4-BE49-F238E27FC236}">
                <a16:creationId xmlns:a16="http://schemas.microsoft.com/office/drawing/2014/main" id="{8D0A983E-8A75-5B03-E6D8-3B461E3D79BB}"/>
              </a:ext>
              <a:ext uri="{C183D7F6-B498-43B3-948B-1728B52AA6E4}">
                <adec:decorative xmlns:adec="http://schemas.microsoft.com/office/drawing/2017/decorative" val="1"/>
              </a:ext>
            </a:extLst>
          </p:cNvPr>
          <p:cNvSpPr>
            <a:spLocks noGrp="1"/>
          </p:cNvSpPr>
          <p:nvPr>
            <p:ph type="pic" sz="quarter" idx="29" hasCustomPrompt="1"/>
          </p:nvPr>
        </p:nvSpPr>
        <p:spPr>
          <a:xfrm>
            <a:off x="8040688" y="2044848"/>
            <a:ext cx="3204000" cy="1570038"/>
          </a:xfrm>
          <a:noFill/>
        </p:spPr>
        <p:txBody>
          <a:bodyPr tIns="144000" anchor="t" anchorCtr="0"/>
          <a:lstStyle>
            <a:lvl1pPr marL="0" indent="0" algn="ctr">
              <a:buNone/>
              <a:defRPr sz="1050">
                <a:solidFill>
                  <a:schemeClr val="accent2"/>
                </a:solidFill>
                <a:latin typeface="+mn-lt"/>
              </a:defRPr>
            </a:lvl1pPr>
          </a:lstStyle>
          <a:p>
            <a:pPr lvl="0"/>
            <a:r>
              <a:rPr lang="en-US" dirty="0"/>
              <a:t>Drag picture file or click icon to insert image</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792000"/>
            <a:ext cx="3204000" cy="1800000"/>
          </a:xfrm>
          <a:noFill/>
        </p:spPr>
        <p:txBody>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7" name="Text Placeholder 50">
            <a:extLst>
              <a:ext uri="{FF2B5EF4-FFF2-40B4-BE49-F238E27FC236}">
                <a16:creationId xmlns:a16="http://schemas.microsoft.com/office/drawing/2014/main" id="{1469EF62-8266-4101-8454-C7A968E7EC0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20619317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lide B">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 uri="{C183D7F6-B498-43B3-948B-1728B52AA6E4}">
                <adec:decorative xmlns:adec="http://schemas.microsoft.com/office/drawing/2017/decorative" val="1"/>
              </a:ext>
            </a:extLst>
          </p:cNvPr>
          <p:cNvSpPr/>
          <p:nvPr userDrawn="1"/>
        </p:nvSpPr>
        <p:spPr>
          <a:xfrm rot="10800000">
            <a:off x="6095999" y="0"/>
            <a:ext cx="6096000"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1956624" y="1808164"/>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5" name="Picture Placeholder 15">
            <a:extLst>
              <a:ext uri="{FF2B5EF4-FFF2-40B4-BE49-F238E27FC236}">
                <a16:creationId xmlns:a16="http://schemas.microsoft.com/office/drawing/2014/main" id="{424352B5-9531-7227-7258-4FBE39AA6692}"/>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C6399F0-91C7-1DA8-0F53-2C77DF6472C4}"/>
              </a:ext>
            </a:extLst>
          </p:cNvPr>
          <p:cNvSpPr>
            <a:spLocks noGrp="1"/>
          </p:cNvSpPr>
          <p:nvPr>
            <p:ph type="body" sz="quarter" idx="22"/>
          </p:nvPr>
        </p:nvSpPr>
        <p:spPr>
          <a:xfrm>
            <a:off x="1956624" y="2948518"/>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1" name="Picture Placeholder 15">
            <a:extLst>
              <a:ext uri="{FF2B5EF4-FFF2-40B4-BE49-F238E27FC236}">
                <a16:creationId xmlns:a16="http://schemas.microsoft.com/office/drawing/2014/main" id="{3234BFD3-E1B2-D40A-A80A-F111064283A3}"/>
              </a:ext>
            </a:extLst>
          </p:cNvPr>
          <p:cNvSpPr>
            <a:spLocks noGrp="1"/>
          </p:cNvSpPr>
          <p:nvPr>
            <p:ph type="pic" sz="quarter" idx="23" hasCustomPrompt="1"/>
          </p:nvPr>
        </p:nvSpPr>
        <p:spPr>
          <a:xfrm>
            <a:off x="551231" y="2955658"/>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2" name="Text Placeholder 12">
            <a:extLst>
              <a:ext uri="{FF2B5EF4-FFF2-40B4-BE49-F238E27FC236}">
                <a16:creationId xmlns:a16="http://schemas.microsoft.com/office/drawing/2014/main" id="{C3F003AE-DA6B-6A9F-EAAA-2E7B1562F831}"/>
              </a:ext>
            </a:extLst>
          </p:cNvPr>
          <p:cNvSpPr>
            <a:spLocks noGrp="1"/>
          </p:cNvSpPr>
          <p:nvPr>
            <p:ph type="body" sz="quarter" idx="24"/>
          </p:nvPr>
        </p:nvSpPr>
        <p:spPr>
          <a:xfrm>
            <a:off x="1956624" y="4088872"/>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4" name="Picture Placeholder 15">
            <a:extLst>
              <a:ext uri="{FF2B5EF4-FFF2-40B4-BE49-F238E27FC236}">
                <a16:creationId xmlns:a16="http://schemas.microsoft.com/office/drawing/2014/main" id="{8E2ADA55-A25D-66AF-B55F-C60297B1080A}"/>
              </a:ext>
            </a:extLst>
          </p:cNvPr>
          <p:cNvSpPr>
            <a:spLocks noGrp="1"/>
          </p:cNvSpPr>
          <p:nvPr>
            <p:ph type="pic" sz="quarter" idx="25" hasCustomPrompt="1"/>
          </p:nvPr>
        </p:nvSpPr>
        <p:spPr>
          <a:xfrm>
            <a:off x="551231" y="4096012"/>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C5A01F48-7607-98AA-8DCD-AD30C977669E}"/>
              </a:ext>
            </a:extLst>
          </p:cNvPr>
          <p:cNvSpPr>
            <a:spLocks noGrp="1"/>
          </p:cNvSpPr>
          <p:nvPr>
            <p:ph type="body" sz="quarter" idx="26"/>
          </p:nvPr>
        </p:nvSpPr>
        <p:spPr>
          <a:xfrm>
            <a:off x="1956624" y="5229225"/>
            <a:ext cx="3670238" cy="900112"/>
          </a:xfrm>
        </p:spPr>
        <p:txBody>
          <a:body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290C083D-C4ED-259B-48AB-A352EEBF7FD2}"/>
              </a:ext>
            </a:extLst>
          </p:cNvPr>
          <p:cNvSpPr>
            <a:spLocks noGrp="1"/>
          </p:cNvSpPr>
          <p:nvPr>
            <p:ph type="pic" sz="quarter" idx="27" hasCustomPrompt="1"/>
          </p:nvPr>
        </p:nvSpPr>
        <p:spPr>
          <a:xfrm>
            <a:off x="551231" y="5236365"/>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9" name="Text Placeholder 12">
            <a:extLst>
              <a:ext uri="{FF2B5EF4-FFF2-40B4-BE49-F238E27FC236}">
                <a16:creationId xmlns:a16="http://schemas.microsoft.com/office/drawing/2014/main" id="{6B88FD4C-301B-A8C2-5ACF-167833A3A773}"/>
              </a:ext>
            </a:extLst>
          </p:cNvPr>
          <p:cNvSpPr>
            <a:spLocks noGrp="1"/>
          </p:cNvSpPr>
          <p:nvPr>
            <p:ph type="body" sz="quarter" idx="18"/>
          </p:nvPr>
        </p:nvSpPr>
        <p:spPr>
          <a:xfrm>
            <a:off x="6529387" y="1812926"/>
            <a:ext cx="5111749" cy="43211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bg1"/>
                </a:solidFill>
              </a:defRPr>
            </a:lvl1pPr>
          </a:lstStyle>
          <a:p>
            <a:r>
              <a:rPr lang="en-US" dirty="0"/>
              <a:t>© 2025 Clarivate. All rights reserved.</a:t>
            </a:r>
          </a:p>
        </p:txBody>
      </p:sp>
      <p:sp>
        <p:nvSpPr>
          <p:cNvPr id="9" name="Text Placeholder 50">
            <a:extLst>
              <a:ext uri="{FF2B5EF4-FFF2-40B4-BE49-F238E27FC236}">
                <a16:creationId xmlns:a16="http://schemas.microsoft.com/office/drawing/2014/main" id="{71298670-8A67-0F0F-FD7E-ACB9ADC48867}"/>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440306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25" name="Text Placeholder 12">
            <a:extLst>
              <a:ext uri="{FF2B5EF4-FFF2-40B4-BE49-F238E27FC236}">
                <a16:creationId xmlns:a16="http://schemas.microsoft.com/office/drawing/2014/main" id="{AA2E112F-5FFF-32E4-5472-80BAA1776C58}"/>
              </a:ext>
            </a:extLst>
          </p:cNvPr>
          <p:cNvSpPr>
            <a:spLocks noGrp="1"/>
          </p:cNvSpPr>
          <p:nvPr>
            <p:ph type="body" sz="quarter" idx="71"/>
          </p:nvPr>
        </p:nvSpPr>
        <p:spPr>
          <a:xfrm>
            <a:off x="550864" y="1808163"/>
            <a:ext cx="2268963"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1"/>
              </a:ext>
            </a:extLst>
          </p:cNvPr>
          <p:cNvSpPr>
            <a:spLocks noGrp="1"/>
          </p:cNvSpPr>
          <p:nvPr>
            <p:ph type="pic" sz="quarter" idx="20" hasCustomPrompt="1"/>
          </p:nvPr>
        </p:nvSpPr>
        <p:spPr>
          <a:xfrm>
            <a:off x="336461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3364615"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3364614" y="2716212"/>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 uri="{C183D7F6-B498-43B3-948B-1728B52AA6E4}">
                <adec:decorative xmlns:adec="http://schemas.microsoft.com/office/drawing/2017/decorative" val="1"/>
              </a:ext>
            </a:extLst>
          </p:cNvPr>
          <p:cNvSpPr>
            <a:spLocks noGrp="1"/>
          </p:cNvSpPr>
          <p:nvPr>
            <p:ph type="pic" sz="quarter" idx="21" hasCustomPrompt="1"/>
          </p:nvPr>
        </p:nvSpPr>
        <p:spPr>
          <a:xfrm>
            <a:off x="616197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6167438"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616197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 uri="{C183D7F6-B498-43B3-948B-1728B52AA6E4}">
                <adec:decorative xmlns:adec="http://schemas.microsoft.com/office/drawing/2017/decorative" val="1"/>
              </a:ext>
            </a:extLst>
          </p:cNvPr>
          <p:cNvSpPr>
            <a:spLocks noGrp="1"/>
          </p:cNvSpPr>
          <p:nvPr>
            <p:ph type="pic" sz="quarter" idx="22" hasCustomPrompt="1"/>
          </p:nvPr>
        </p:nvSpPr>
        <p:spPr>
          <a:xfrm>
            <a:off x="8975724"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974136" y="2354265"/>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975724" y="2716213"/>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 uri="{C183D7F6-B498-43B3-948B-1728B52AA6E4}">
                <adec:decorative xmlns:adec="http://schemas.microsoft.com/office/drawing/2017/decorative" val="1"/>
              </a:ext>
            </a:extLst>
          </p:cNvPr>
          <p:cNvSpPr>
            <a:spLocks noGrp="1"/>
          </p:cNvSpPr>
          <p:nvPr>
            <p:ph type="pic" sz="quarter" idx="23" hasCustomPrompt="1"/>
          </p:nvPr>
        </p:nvSpPr>
        <p:spPr>
          <a:xfrm>
            <a:off x="336461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3364615"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3364614" y="4883149"/>
            <a:ext cx="2268963"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 uri="{C183D7F6-B498-43B3-948B-1728B52AA6E4}">
                <adec:decorative xmlns:adec="http://schemas.microsoft.com/office/drawing/2017/decorative" val="1"/>
              </a:ext>
            </a:extLst>
          </p:cNvPr>
          <p:cNvSpPr>
            <a:spLocks noGrp="1"/>
          </p:cNvSpPr>
          <p:nvPr>
            <p:ph type="pic" sz="quarter" idx="24" hasCustomPrompt="1"/>
          </p:nvPr>
        </p:nvSpPr>
        <p:spPr>
          <a:xfrm>
            <a:off x="616197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6167438"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616197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 uri="{C183D7F6-B498-43B3-948B-1728B52AA6E4}">
                <adec:decorative xmlns:adec="http://schemas.microsoft.com/office/drawing/2017/decorative" val="1"/>
              </a:ext>
            </a:extLst>
          </p:cNvPr>
          <p:cNvSpPr>
            <a:spLocks noGrp="1"/>
          </p:cNvSpPr>
          <p:nvPr>
            <p:ph type="pic" sz="quarter" idx="25" hasCustomPrompt="1"/>
          </p:nvPr>
        </p:nvSpPr>
        <p:spPr>
          <a:xfrm>
            <a:off x="8975724"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974136" y="4514851"/>
            <a:ext cx="2268963"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975724" y="4883150"/>
            <a:ext cx="2268963"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26" name="Text Placeholder 50">
            <a:extLst>
              <a:ext uri="{FF2B5EF4-FFF2-40B4-BE49-F238E27FC236}">
                <a16:creationId xmlns:a16="http://schemas.microsoft.com/office/drawing/2014/main" id="{1CD60F5F-1A30-45AD-3B55-764EF64C6E0B}"/>
              </a:ext>
              <a:ext uri="{C183D7F6-B498-43B3-948B-1728B52AA6E4}">
                <adec:decorative xmlns:adec="http://schemas.microsoft.com/office/drawing/2017/decorative" val="1"/>
              </a:ext>
            </a:extLst>
          </p:cNvPr>
          <p:cNvSpPr>
            <a:spLocks noGrp="1"/>
          </p:cNvSpPr>
          <p:nvPr>
            <p:ph type="body" sz="quarter" idx="12" hasCustomPrompt="1"/>
          </p:nvPr>
        </p:nvSpPr>
        <p:spPr>
          <a:xfrm>
            <a:off x="1" y="-680886"/>
            <a:ext cx="4716000" cy="607071"/>
          </a:xfrm>
          <a:solidFill>
            <a:schemeClr val="accent3"/>
          </a:solidFill>
        </p:spPr>
        <p:txBody>
          <a:bodyPr wrap="square" lIns="72000" tIns="72000" rIns="72000" bIns="72000">
            <a:spAutoFit/>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GB" dirty="0"/>
              <a:t>Lorem ipsum dolor sit amet, consectetuer adipiscing elit. Maecenas porttitor </a:t>
            </a:r>
            <a:r>
              <a:rPr lang="en-GB" dirty="0" err="1"/>
              <a:t>congue</a:t>
            </a:r>
            <a:r>
              <a:rPr lang="en-GB" dirty="0"/>
              <a:t> </a:t>
            </a:r>
            <a:r>
              <a:rPr lang="en-GB" dirty="0" err="1"/>
              <a:t>massa</a:t>
            </a:r>
            <a:r>
              <a:rPr lang="en-GB" dirty="0"/>
              <a:t> </a:t>
            </a:r>
            <a:r>
              <a:rPr lang="en-GB" dirty="0" err="1"/>
              <a:t>posuere</a:t>
            </a:r>
            <a:r>
              <a:rPr lang="en-GB" dirty="0"/>
              <a:t>.</a:t>
            </a:r>
          </a:p>
        </p:txBody>
      </p:sp>
    </p:spTree>
    <p:extLst>
      <p:ext uri="{BB962C8B-B14F-4D97-AF65-F5344CB8AC3E}">
        <p14:creationId xmlns:p14="http://schemas.microsoft.com/office/powerpoint/2010/main" val="3963636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Light image - 2 or 3 lines">
    <p:bg>
      <p:bgPr>
        <a:gradFill>
          <a:gsLst>
            <a:gs pos="50000">
              <a:srgbClr val="7188E9"/>
            </a:gs>
            <a:gs pos="85000">
              <a:srgbClr val="319AF0"/>
            </a:gs>
            <a:gs pos="15000">
              <a:schemeClr val="accent2"/>
            </a:gs>
          </a:gsLst>
          <a:lin ang="3600000" scaled="0"/>
        </a:gra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4F088819-8E12-3D66-06EA-27D2A22F0066}"/>
              </a:ext>
            </a:extLst>
          </p:cNvPr>
          <p:cNvSpPr/>
          <p:nvPr userDrawn="1"/>
        </p:nvSpPr>
        <p:spPr>
          <a:xfrm>
            <a:off x="-6804" y="0"/>
            <a:ext cx="12013925"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NL">
              <a:solidFill>
                <a:schemeClr val="tx1"/>
              </a:solidFill>
            </a:endParaRPr>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A440F692-3BBC-E4F8-1FBF-A402187FC333}"/>
              </a:ext>
            </a:extLst>
          </p:cNvPr>
          <p:cNvGrpSpPr/>
          <p:nvPr userDrawn="1"/>
        </p:nvGrpSpPr>
        <p:grpSpPr>
          <a:xfrm>
            <a:off x="352900"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20AB141-0631-8BAB-59DC-B2A811E92797}"/>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40465CBC-C086-FB42-AECE-FAA47EAFDBBC}"/>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54D2076-4D7A-0715-7C1C-D7B88244F75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8CDFFD5-CB0E-958E-1B53-2C8A3B1A2F3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E93F929-1FE2-3765-B267-CDC7E0B1314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D7058DD-4D22-44B7-9B43-B9C13A29E14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052A5DF-DEDD-0B95-1860-19F71194F6E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F45A0E6-0D70-D953-9F2D-17D752FB8C3D}"/>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92D8DC0-1860-1DB9-94CB-D199039E6A6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1083F2-5171-B9AF-8313-1AA7378BEE01}"/>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E39CE2D-D406-FB48-81C2-B5B573991C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EF9C4C5-65EB-7928-BBB1-582B3BE4BAB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BDCF67E-87BE-D782-1560-5EFC85BED4D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642414BB-6B6F-DA54-1552-22A0775204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E3A66D0-F8C6-3E41-0052-C301E9612B83}"/>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23BD1AF-A9C9-A91D-9575-4EAAFBCC9CC5}"/>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CD09C405-F2C6-CDC7-730C-686FD54A9263}"/>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118A8872-672B-9B9E-D4DB-0B20647A4E4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E4CF1F5-DEB8-B77E-4B70-CC897131424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FB6920C-C5F1-A9C8-7DEE-09AACBDCC6F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36A23E8-9C15-B95C-1B21-76FC6B633ACF}"/>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51ECF35-C032-1ADD-3F85-9B241B5311B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927605C-7939-B3DD-01ED-17E6D9BB97A3}"/>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65B89A3-B681-354C-2254-F27F18D3469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D2DB53B-DAC0-9107-A35C-9F3F3D1FE20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86E09EC-ADEF-38E7-9A8B-718677BB480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D1CA8C-B733-6094-061C-3BB05DFD16A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58809F8D-6794-99A6-90C8-642D91046635}"/>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7ED40C5-B49F-D19E-26AA-B190168A4611}"/>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3C32B62-7BF9-0DAC-83AA-59AEBAD6102F}"/>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10270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ight image - 2 or 3 lines">
    <p:bg>
      <p:bgPr>
        <a:solidFill>
          <a:schemeClr val="tx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3877820"/>
            <a:ext cx="5473700"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085466" y="1934977"/>
            <a:ext cx="602107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accent1"/>
                </a:solidFill>
                <a:latin typeface="+mj-lt"/>
              </a:defRPr>
            </a:lvl1pPr>
          </a:lstStyle>
          <a:p>
            <a:pPr lvl="0"/>
            <a:r>
              <a:rPr lang="en-US" dirty="0"/>
              <a:t>Click to add divider title</a:t>
            </a:r>
          </a:p>
        </p:txBody>
      </p:sp>
      <p:sp>
        <p:nvSpPr>
          <p:cNvPr id="7" name="Slide Number Placeholder 5">
            <a:extLst>
              <a:ext uri="{FF2B5EF4-FFF2-40B4-BE49-F238E27FC236}">
                <a16:creationId xmlns:a16="http://schemas.microsoft.com/office/drawing/2014/main" id="{E8908EB6-F82D-1AA5-35A5-6E5CF7A5AFA7}"/>
              </a:ext>
            </a:extLst>
          </p:cNvPr>
          <p:cNvSpPr>
            <a:spLocks noGrp="1"/>
          </p:cNvSpPr>
          <p:nvPr>
            <p:ph type="sldNum" sz="quarter" idx="4"/>
          </p:nvPr>
        </p:nvSpPr>
        <p:spPr>
          <a:xfrm>
            <a:off x="11571292" y="6415588"/>
            <a:ext cx="216000" cy="215900"/>
          </a:xfrm>
          <a:prstGeom prst="rect">
            <a:avLst/>
          </a:prstGeom>
        </p:spPr>
        <p:txBody>
          <a:bodyPr vert="horz" lIns="0" tIns="0" rIns="0" bIns="0" rtlCol="0" anchor="ctr"/>
          <a:lstStyle>
            <a:lvl1pPr algn="l">
              <a:defRPr sz="900">
                <a:solidFill>
                  <a:schemeClr val="bg1"/>
                </a:solidFill>
              </a:defRPr>
            </a:lvl1pPr>
          </a:lstStyle>
          <a:p>
            <a:fld id="{F59CD943-D024-467A-B36E-F11E1285ED75}" type="slidenum">
              <a:rPr lang="en-GB" smtClean="0"/>
              <a:pPr/>
              <a:t>‹#›</a:t>
            </a:fld>
            <a:endParaRPr lang="en-GB"/>
          </a:p>
        </p:txBody>
      </p:sp>
      <p:grpSp>
        <p:nvGrpSpPr>
          <p:cNvPr id="2" name="Graphic 72">
            <a:extLst>
              <a:ext uri="{FF2B5EF4-FFF2-40B4-BE49-F238E27FC236}">
                <a16:creationId xmlns:a16="http://schemas.microsoft.com/office/drawing/2014/main" id="{B2B5C987-B558-02B5-E905-7A7D2875C5AE}"/>
              </a:ext>
            </a:extLst>
          </p:cNvPr>
          <p:cNvGrpSpPr/>
          <p:nvPr userDrawn="1"/>
        </p:nvGrpSpPr>
        <p:grpSpPr>
          <a:xfrm>
            <a:off x="352901" y="6300412"/>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CC17B46D-479F-F89E-B28B-C18F24CA0A0B}"/>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00547F81-7772-FE6A-54DC-7DB7855CFF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8DD1D13-6CBF-C823-0935-DD25A61ADA1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464C0F-5FE3-4709-69F0-AF756200740B}"/>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AD0FEE8-E30C-4E2F-E3ED-95DD41D5001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C49F21C-BA2B-8F3C-30B6-C070A7238328}"/>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00BE4C6-533E-7CA0-C732-002CA7ED2B58}"/>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A91EC14-4C38-2C1C-AE03-86DE93F0264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7BD9780-34AC-C82C-02B3-8531CB282FE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F2166B3D-F843-7BFB-8A39-C1DDA9930B0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A6D8586-19E8-B68E-497C-055CB2F37B0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841B16-4239-BB0D-1A84-6DE832DAE4D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5F1D991-F8DD-B34F-88F6-27823A54E37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0BB04A9-9E68-43DD-AC5D-F48798EE5EFE}"/>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9282C29-2F78-0920-2F75-B15CEE61B43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DBF50332-9B14-467C-85C2-C0C0BE0158D1}"/>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6" name="Graphic 72">
              <a:extLst>
                <a:ext uri="{FF2B5EF4-FFF2-40B4-BE49-F238E27FC236}">
                  <a16:creationId xmlns:a16="http://schemas.microsoft.com/office/drawing/2014/main" id="{318B84B6-62BB-1E3F-0F4B-A121F131495F}"/>
                </a:ext>
              </a:extLst>
            </p:cNvPr>
            <p:cNvGrpSpPr/>
            <p:nvPr/>
          </p:nvGrpSpPr>
          <p:grpSpPr>
            <a:xfrm>
              <a:off x="3418208" y="1020992"/>
              <a:ext cx="3761422" cy="550471"/>
              <a:chOff x="3418208" y="1020992"/>
              <a:chExt cx="3761422" cy="550471"/>
            </a:xfrm>
            <a:solidFill>
              <a:srgbClr val="FFFFFF"/>
            </a:solidFill>
          </p:grpSpPr>
          <p:sp>
            <p:nvSpPr>
              <p:cNvPr id="8" name="Freeform 7">
                <a:extLst>
                  <a:ext uri="{FF2B5EF4-FFF2-40B4-BE49-F238E27FC236}">
                    <a16:creationId xmlns:a16="http://schemas.microsoft.com/office/drawing/2014/main" id="{C25E8C96-2F79-4750-397C-28538D3DD079}"/>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7641A3A-CF4C-A6FF-DB88-741C97F3C34B}"/>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6763ADC-9F11-4E5D-953A-FDB7FCB3EFC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36F21BE-F457-D0E7-128D-3DA92DA770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F026C01-1330-CB1A-251F-80404CEC6BF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A49E162-3C89-D77F-9344-10CB4E1AB55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EA79512-D023-4F41-61BA-5400C79176C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B501EDE-BBC6-E86E-CD62-0A9DABCB0BD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58D86D6-8B38-4268-119F-92C1B7FBBDE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9CEC990-1C0E-E4CB-34B7-1804C0125F40}"/>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427B519E-2AFC-C5B6-01BF-F577BEC1233C}"/>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D42709A-F90F-F791-09CF-CBB86CC7BCC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A5F906D-F53F-4F0B-135A-A50DE1906341}"/>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870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ight image - 2 or 3 lines">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4" name="Text Placeholder 9">
            <a:extLst>
              <a:ext uri="{FF2B5EF4-FFF2-40B4-BE49-F238E27FC236}">
                <a16:creationId xmlns:a16="http://schemas.microsoft.com/office/drawing/2014/main" id="{727ADA16-810E-4756-F9FD-B28B2D16B91E}"/>
              </a:ext>
            </a:extLst>
          </p:cNvPr>
          <p:cNvSpPr>
            <a:spLocks noGrp="1"/>
          </p:cNvSpPr>
          <p:nvPr>
            <p:ph type="body" sz="quarter" idx="17" hasCustomPrompt="1"/>
          </p:nvPr>
        </p:nvSpPr>
        <p:spPr>
          <a:xfrm>
            <a:off x="3359150" y="4139077"/>
            <a:ext cx="5473700"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
        <p:nvSpPr>
          <p:cNvPr id="5" name="Text Placeholder 9">
            <a:extLst>
              <a:ext uri="{FF2B5EF4-FFF2-40B4-BE49-F238E27FC236}">
                <a16:creationId xmlns:a16="http://schemas.microsoft.com/office/drawing/2014/main" id="{0C73479D-FCC5-E466-025F-FC70E9C8DDA5}"/>
              </a:ext>
            </a:extLst>
          </p:cNvPr>
          <p:cNvSpPr>
            <a:spLocks noGrp="1"/>
          </p:cNvSpPr>
          <p:nvPr>
            <p:ph type="body" sz="quarter" idx="16" hasCustomPrompt="1"/>
          </p:nvPr>
        </p:nvSpPr>
        <p:spPr>
          <a:xfrm>
            <a:off x="3359151" y="2442689"/>
            <a:ext cx="5473700" cy="1567891"/>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Click to add divider title</a:t>
            </a:r>
          </a:p>
        </p:txBody>
      </p:sp>
    </p:spTree>
    <p:extLst>
      <p:ext uri="{BB962C8B-B14F-4D97-AF65-F5344CB8AC3E}">
        <p14:creationId xmlns:p14="http://schemas.microsoft.com/office/powerpoint/2010/main" val="383117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Image - Agenda">
    <p:spTree>
      <p:nvGrpSpPr>
        <p:cNvPr id="1" name=""/>
        <p:cNvGrpSpPr/>
        <p:nvPr/>
      </p:nvGrpSpPr>
      <p:grpSpPr>
        <a:xfrm>
          <a:off x="0" y="0"/>
          <a:ext cx="0" cy="0"/>
          <a:chOff x="0" y="0"/>
          <a:chExt cx="0" cy="0"/>
        </a:xfrm>
      </p:grpSpPr>
      <p:pic>
        <p:nvPicPr>
          <p:cNvPr id="8" name="Picture Placeholder 8" descr="A picture containing engine, close&#10;&#10;Description automatically generated">
            <a:extLst>
              <a:ext uri="{FF2B5EF4-FFF2-40B4-BE49-F238E27FC236}">
                <a16:creationId xmlns:a16="http://schemas.microsoft.com/office/drawing/2014/main" id="{AEE0B340-1017-4A00-D9E7-EE889FD60D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5" r="31986"/>
          <a:stretch/>
        </p:blipFill>
        <p:spPr>
          <a:xfrm>
            <a:off x="0" y="4"/>
            <a:ext cx="4151313" cy="6857997"/>
          </a:xfrm>
          <a:prstGeom prst="rect">
            <a:avLst/>
          </a:prstGeom>
        </p:spPr>
      </p:pic>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3" name="TextBox 62">
            <a:extLst>
              <a:ext uri="{FF2B5EF4-FFF2-40B4-BE49-F238E27FC236}">
                <a16:creationId xmlns:a16="http://schemas.microsoft.com/office/drawing/2014/main" id="{B28E7EC0-E096-9A11-99C2-4FC71F246BE0}"/>
              </a:ext>
            </a:extLst>
          </p:cNvPr>
          <p:cNvSpPr txBox="1"/>
          <p:nvPr userDrawn="1"/>
        </p:nvSpPr>
        <p:spPr>
          <a:xfrm>
            <a:off x="6112701" y="444674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1A631B39-2B1F-D4A7-D11C-581C2DAFF954}"/>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accent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676E113F-323A-8E64-DC81-B6AF5168F701}"/>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75E2DCE8-CC6F-75A6-D49F-92D2F5839E00}"/>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6718668C-03AF-206D-19B3-C770E67011DC}"/>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AB0240-DFBF-8BE9-DAB4-84AC81A21D85}"/>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E99F34D-E21C-E52F-7804-1B001908DB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E1B00D6-C9B2-7FED-0648-7F5773F1B89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D0985A6-59D5-BAFB-5B84-F60533328067}"/>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6CD97B3E-1E8F-6A39-CF88-9A93F09BC401}"/>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32D2F9-A110-6C47-50F2-B2E326D83D1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78D8D39-AE15-B252-30EF-031DBC538B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D8796D95-D15C-A23C-95E6-79AFFEC4A1D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19DC328-4EB6-8424-7B65-720944E518BC}"/>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2B2A515C-247A-0E51-B763-31F380F7725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FD6987F-4FFB-5EE7-6AB3-A8E79C5D864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A72CFE7-CAA2-5330-9EEB-52B5CD16F0A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4A20ADA-2074-C2BD-E7E4-A9595ECC1DF1}"/>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304D591-BDBC-B0B5-EEB8-7F62EDC34CF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154E854-65A9-CDD3-4DC8-237D6082CFD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E1EA4F5B-8ABB-5960-0BD8-17234B1B3EB4}"/>
                </a:ext>
              </a:extLst>
            </p:cNvPr>
            <p:cNvGrpSpPr/>
            <p:nvPr/>
          </p:nvGrpSpPr>
          <p:grpSpPr>
            <a:xfrm>
              <a:off x="3418208" y="1020992"/>
              <a:ext cx="3761422" cy="550471"/>
              <a:chOff x="3418208" y="1020992"/>
              <a:chExt cx="3761422" cy="550471"/>
            </a:xfrm>
            <a:solidFill>
              <a:srgbClr val="FFFFFF"/>
            </a:solidFill>
          </p:grpSpPr>
          <p:sp>
            <p:nvSpPr>
              <p:cNvPr id="6" name="Freeform 5">
                <a:extLst>
                  <a:ext uri="{FF2B5EF4-FFF2-40B4-BE49-F238E27FC236}">
                    <a16:creationId xmlns:a16="http://schemas.microsoft.com/office/drawing/2014/main" id="{252B655B-C5B6-52E4-B0A0-FB9B7392AA96}"/>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F73733D3-28D4-30A8-2AF9-423769E335E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10DB11C7-F097-3666-7097-F3259D3B3C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F7EC7004-63BE-F7E2-95E2-7B209ECB8BA0}"/>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9DB106B-B8E9-46A6-E13C-FAF27F97525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05F95F-9B9A-1D8D-8596-D7F9EC6D1BB0}"/>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2E8843F-5848-CC0D-CCDE-EFCF8B08A365}"/>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68ECB8C-47BD-3918-9BC6-FFFC731A995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79282B0-58D8-0B94-0395-F3B8E52E570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A78B0F2-738E-8570-F4EE-151B231EB3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3932FFDB-F05F-3438-88F6-8D9CAD36599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191A33-D843-ABE4-7F8E-4EE54A70BA9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7937DC3-B1AA-5745-C26F-58F9287BE23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17354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5" name="Text Placeholder 64">
            <a:extLst>
              <a:ext uri="{FF2B5EF4-FFF2-40B4-BE49-F238E27FC236}">
                <a16:creationId xmlns:a16="http://schemas.microsoft.com/office/drawing/2014/main" id="{B355C492-E9E9-DC1C-3B77-CC0E3DA882FF}"/>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bg1"/>
                </a:solidFill>
              </a:defRPr>
            </a:lvl1pPr>
          </a:lstStyle>
          <a:p>
            <a:pPr lvl="0"/>
            <a:r>
              <a:rPr lang="en-GB" dirty="0"/>
              <a:t>Agenda</a:t>
            </a:r>
            <a:endParaRPr lang="en-NL" dirty="0"/>
          </a:p>
        </p:txBody>
      </p:sp>
      <p:sp>
        <p:nvSpPr>
          <p:cNvPr id="66" name="Text Placeholder 33">
            <a:extLst>
              <a:ext uri="{FF2B5EF4-FFF2-40B4-BE49-F238E27FC236}">
                <a16:creationId xmlns:a16="http://schemas.microsoft.com/office/drawing/2014/main" id="{49E0D9F8-8C6C-3416-AA71-A2DAB648CED0}"/>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aphic 72">
            <a:extLst>
              <a:ext uri="{FF2B5EF4-FFF2-40B4-BE49-F238E27FC236}">
                <a16:creationId xmlns:a16="http://schemas.microsoft.com/office/drawing/2014/main" id="{E6828645-E82C-19AD-0097-02B0ADBDD60B}"/>
              </a:ext>
            </a:extLst>
          </p:cNvPr>
          <p:cNvGrpSpPr/>
          <p:nvPr userDrawn="1"/>
        </p:nvGrpSpPr>
        <p:grpSpPr>
          <a:xfrm>
            <a:off x="358444" y="6296857"/>
            <a:ext cx="1378423" cy="389467"/>
            <a:chOff x="3418208" y="1020992"/>
            <a:chExt cx="3761422" cy="1062774"/>
          </a:xfrm>
          <a:solidFill>
            <a:srgbClr val="FFFFFF"/>
          </a:solidFill>
        </p:grpSpPr>
        <p:grpSp>
          <p:nvGrpSpPr>
            <p:cNvPr id="3" name="Graphic 72">
              <a:extLst>
                <a:ext uri="{FF2B5EF4-FFF2-40B4-BE49-F238E27FC236}">
                  <a16:creationId xmlns:a16="http://schemas.microsoft.com/office/drawing/2014/main" id="{3FF44564-D377-C5A0-0C8C-B19AA3DC6678}"/>
                </a:ext>
              </a:extLst>
            </p:cNvPr>
            <p:cNvGrpSpPr/>
            <p:nvPr/>
          </p:nvGrpSpPr>
          <p:grpSpPr>
            <a:xfrm>
              <a:off x="4163063" y="1839897"/>
              <a:ext cx="2240279" cy="243868"/>
              <a:chOff x="4163063" y="1839897"/>
              <a:chExt cx="2240279" cy="243868"/>
            </a:xfrm>
            <a:solidFill>
              <a:srgbClr val="FFFFFF"/>
            </a:solidFill>
          </p:grpSpPr>
          <p:sp>
            <p:nvSpPr>
              <p:cNvPr id="21" name="Freeform 20">
                <a:extLst>
                  <a:ext uri="{FF2B5EF4-FFF2-40B4-BE49-F238E27FC236}">
                    <a16:creationId xmlns:a16="http://schemas.microsoft.com/office/drawing/2014/main" id="{C7E26C34-0348-9744-55C0-F2E56C63826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B7D6D99-686A-6723-E40A-7306FE520D5D}"/>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B9415A87-9DA8-9996-27C5-20C9C5FAE575}"/>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951F72-1515-16B8-52ED-E45732864C4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967A0993-1CCD-D60B-2578-25031ED63A07}"/>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31627C8-7BAD-EE39-4DCD-BE6AB3D2F69F}"/>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921BE80-3E95-3EDB-047B-D41D4A0CD7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0F6BE2A-ABAB-BC39-CBB5-6B85E29F8F8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A903FDB-6428-A912-5CFF-626B518A146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8BC69EB-F195-4757-3937-5DADEDDE60BA}"/>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C50A761-2C4C-3D2A-312D-7A72137A185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061D102-E929-B9D5-3F26-D165EBF5A7B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DC5455A-A833-A973-EDAF-79619ADC421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6BF00A1-70A7-4F32-D499-BA30EDEDC29D}"/>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99E491A-FFEC-2F51-3722-BD7CA6848CC0}"/>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B920D69E-BB41-0E6B-72B9-6A9331A3FF86}"/>
                </a:ext>
              </a:extLst>
            </p:cNvPr>
            <p:cNvGrpSpPr/>
            <p:nvPr/>
          </p:nvGrpSpPr>
          <p:grpSpPr>
            <a:xfrm>
              <a:off x="3418208" y="1020992"/>
              <a:ext cx="3761422" cy="550471"/>
              <a:chOff x="3418208" y="1020992"/>
              <a:chExt cx="3761422" cy="550471"/>
            </a:xfrm>
            <a:solidFill>
              <a:srgbClr val="FFFFFF"/>
            </a:solidFill>
          </p:grpSpPr>
          <p:sp>
            <p:nvSpPr>
              <p:cNvPr id="7" name="Freeform 6">
                <a:extLst>
                  <a:ext uri="{FF2B5EF4-FFF2-40B4-BE49-F238E27FC236}">
                    <a16:creationId xmlns:a16="http://schemas.microsoft.com/office/drawing/2014/main" id="{030AD6CE-1A7B-945C-6EE6-88798EB8489C}"/>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33E04B9-0865-0B69-45F6-50360ABDCDC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D9E27FD-4134-B769-4E58-81515A378F5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A9E5738-5B8C-9B18-5DC2-7C4720F996E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CB7CAF5-0401-AF97-F6B6-960C90F4CC9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433747F-40CD-F273-1EF4-6104BCAF2D9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A4E621B-51EF-1980-198F-33A4DF5C855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F3A4F7-FD04-1DAA-846A-A9147F1A4DD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FC7C956-AD08-DFE5-70FE-13FCD7239F62}"/>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A8E58D8A-EE0E-6EE0-CAF4-D39F6FB1DDE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7D28B03E-F8FE-8E27-9DD6-7F2C4A529F2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96F6388-602D-A69E-19CB-A5E15A24AEE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C56F8E34-D765-1A2A-93B8-217DB09E30A4}"/>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366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ight Image -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AC3DB9-3367-3817-405F-9ADBE1E4C46A}"/>
              </a:ext>
            </a:extLst>
          </p:cNvPr>
          <p:cNvSpPr/>
          <p:nvPr userDrawn="1"/>
        </p:nvSpPr>
        <p:spPr>
          <a:xfrm rot="10800000">
            <a:off x="1588"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2FF23611-CC11-70BF-C22A-51A54C40E7A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4B405042-B232-80FE-AC4C-19F227A420A5}"/>
              </a:ext>
            </a:extLst>
          </p:cNvPr>
          <p:cNvSpPr txBox="1"/>
          <p:nvPr userDrawn="1"/>
        </p:nvSpPr>
        <p:spPr>
          <a:xfrm>
            <a:off x="1612900" y="-5588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Text Placeholder 64">
            <a:extLst>
              <a:ext uri="{FF2B5EF4-FFF2-40B4-BE49-F238E27FC236}">
                <a16:creationId xmlns:a16="http://schemas.microsoft.com/office/drawing/2014/main" id="{000E604C-FA65-9156-153E-BC892C3A4C27}"/>
              </a:ext>
            </a:extLst>
          </p:cNvPr>
          <p:cNvSpPr>
            <a:spLocks noGrp="1"/>
          </p:cNvSpPr>
          <p:nvPr>
            <p:ph type="body" sz="quarter" idx="15" hasCustomPrompt="1"/>
          </p:nvPr>
        </p:nvSpPr>
        <p:spPr>
          <a:xfrm>
            <a:off x="421492" y="909638"/>
            <a:ext cx="3348038" cy="1495425"/>
          </a:xfrm>
          <a:prstGeom prst="rect">
            <a:avLst/>
          </a:prstGeom>
        </p:spPr>
        <p:txBody>
          <a:bodyPr/>
          <a:lstStyle>
            <a:lvl1pPr marL="0" indent="0">
              <a:buNone/>
              <a:defRPr sz="5400" b="1">
                <a:solidFill>
                  <a:schemeClr val="tx1"/>
                </a:solidFill>
              </a:defRPr>
            </a:lvl1pPr>
          </a:lstStyle>
          <a:p>
            <a:pPr lvl="0"/>
            <a:r>
              <a:rPr lang="en-GB" dirty="0"/>
              <a:t>Agenda</a:t>
            </a:r>
            <a:endParaRPr lang="en-NL" dirty="0"/>
          </a:p>
        </p:txBody>
      </p:sp>
      <p:sp>
        <p:nvSpPr>
          <p:cNvPr id="36" name="Text Placeholder 33">
            <a:extLst>
              <a:ext uri="{FF2B5EF4-FFF2-40B4-BE49-F238E27FC236}">
                <a16:creationId xmlns:a16="http://schemas.microsoft.com/office/drawing/2014/main" id="{2F52A3D6-A779-E599-CEFB-988B0BF3B042}"/>
              </a:ext>
            </a:extLst>
          </p:cNvPr>
          <p:cNvSpPr>
            <a:spLocks noGrp="1"/>
          </p:cNvSpPr>
          <p:nvPr>
            <p:ph type="body" sz="quarter" idx="10" hasCustomPrompt="1"/>
          </p:nvPr>
        </p:nvSpPr>
        <p:spPr>
          <a:xfrm>
            <a:off x="4684713" y="834892"/>
            <a:ext cx="6964362" cy="5676900"/>
          </a:xfrm>
          <a:prstGeom prst="rect">
            <a:avLst/>
          </a:prstGeom>
        </p:spPr>
        <p:txBody>
          <a:bodyPr/>
          <a:lstStyle/>
          <a:p>
            <a:pPr lvl="0"/>
            <a:r>
              <a:rPr lang="en-GB" dirty="0"/>
              <a:t>Item 1</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2</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3</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4</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5</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6</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7</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8</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9</a:t>
            </a:r>
          </a:p>
          <a:p>
            <a:pPr marL="180000" marR="0" lvl="0" indent="-180000" algn="l" defTabSz="914400" rtl="0" eaLnBrk="1" fontAlgn="auto" latinLnBrk="0" hangingPunct="1">
              <a:lnSpc>
                <a:spcPct val="100000"/>
              </a:lnSpc>
              <a:spcBef>
                <a:spcPts val="900"/>
              </a:spcBef>
              <a:spcAft>
                <a:spcPts val="0"/>
              </a:spcAft>
              <a:buClrTx/>
              <a:buSzTx/>
              <a:buFont typeface="Arial" panose="020B0604020202020204" pitchFamily="34" charset="0"/>
              <a:buChar char="•"/>
              <a:tabLst/>
              <a:defRPr/>
            </a:pPr>
            <a:r>
              <a:rPr lang="en-GB" dirty="0"/>
              <a:t>Item 10</a:t>
            </a:r>
          </a:p>
          <a:p>
            <a:pPr lvl="0"/>
            <a:endParaRPr lang="en-GB" dirty="0"/>
          </a:p>
        </p:txBody>
      </p:sp>
      <p:grpSp>
        <p:nvGrpSpPr>
          <p:cNvPr id="2" name="Group 1">
            <a:extLst>
              <a:ext uri="{FF2B5EF4-FFF2-40B4-BE49-F238E27FC236}">
                <a16:creationId xmlns:a16="http://schemas.microsoft.com/office/drawing/2014/main" id="{6B41E6BE-406C-562F-63C7-FF7E9FF71015}"/>
              </a:ext>
            </a:extLst>
          </p:cNvPr>
          <p:cNvGrpSpPr/>
          <p:nvPr userDrawn="1"/>
        </p:nvGrpSpPr>
        <p:grpSpPr>
          <a:xfrm>
            <a:off x="356788" y="6314222"/>
            <a:ext cx="1373902" cy="388189"/>
            <a:chOff x="5284371" y="428067"/>
            <a:chExt cx="1625355" cy="459236"/>
          </a:xfrm>
        </p:grpSpPr>
        <p:sp>
          <p:nvSpPr>
            <p:cNvPr id="7" name="Freeform 6">
              <a:extLst>
                <a:ext uri="{FF2B5EF4-FFF2-40B4-BE49-F238E27FC236}">
                  <a16:creationId xmlns:a16="http://schemas.microsoft.com/office/drawing/2014/main" id="{9F9B15E8-CF1E-605C-80FC-8468985123E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7955A83E-B5D7-4A01-E4C1-40970AA1D4DB}"/>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6C9BDB4-2236-8CF8-241C-D0AC8B19B891}"/>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84C1873-8EB7-11D5-F5E3-6ACE0BBB0C1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F36F6E9-E89F-707A-67E4-140B4D5E7DE9}"/>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F3A196-A91D-0C5C-B0D6-69D68181423A}"/>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AB1778D-B857-AC3E-FD95-9EE4FD9AC7DA}"/>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DD665DE-112B-366D-4A31-67DEA3791E7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028ED04-F316-05B3-C0D4-1F7AF8C7A497}"/>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02B912E-8FBC-D29A-ECCF-C07B9061B86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C9C2AEA-4A73-D3AF-FD1F-2B79132E8BD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351187F-6F97-BBF9-700A-FC199B7624EA}"/>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D99A50A9-74A5-72D0-9052-CB2A0D94F7A6}"/>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F2D2A0B-F9CD-C399-4F15-AC5D7CB584B7}"/>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364F66D-19E0-67B1-D32A-029898D34D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04A6402-0A07-DB07-DC16-D1440CB5A26A}"/>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A710F54-768C-82DB-307F-151E286322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2CDF273-622A-76D9-4B08-D433416EF6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B695C9-94DD-52AB-B218-27E551269034}"/>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2324F8B-D94A-6B81-5572-134B32FF33E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2C8F1E2-8784-C6C3-15D7-1B482224D43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B0710C1-81A7-7AF9-5B7A-0EE3D581EC9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1CBF3A8-6253-E3B8-02DF-461C481D4624}"/>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9A7BA5D9-8FDF-0AFD-0791-BF4BC4A5D9E4}"/>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98D4AF5D-E732-7830-5E7C-02C78D93C53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7BE3126-3278-1F47-39A9-19473C4E4B87}"/>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6120723-9939-C40A-F78F-ED0215426590}"/>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201FAFE-9054-3B06-43E7-37DA439E3CFB}"/>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660950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76969F26-9C29-D1FD-5BCF-B974402115D2}"/>
              </a:ext>
            </a:extLst>
          </p:cNvPr>
          <p:cNvSpPr>
            <a:spLocks noGrp="1"/>
          </p:cNvSpPr>
          <p:nvPr>
            <p:ph sz="quarter" idx="15"/>
          </p:nvPr>
        </p:nvSpPr>
        <p:spPr>
          <a:xfrm>
            <a:off x="6110245"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CCC67A89-59CB-B1B2-6E9A-976C33CB6FC0}"/>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07272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B9AAEEAB-6607-01AE-4D99-936F8F599DBD}"/>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425731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5EC87470-7FA1-870F-B0E8-4B5010C9A466}"/>
              </a:ext>
            </a:extLst>
          </p:cNvPr>
          <p:cNvSpPr>
            <a:spLocks noGrp="1"/>
          </p:cNvSpPr>
          <p:nvPr>
            <p:ph sz="quarter" idx="15"/>
          </p:nvPr>
        </p:nvSpPr>
        <p:spPr>
          <a:xfrm>
            <a:off x="6320498"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458309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2x Column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AB338C5-8704-148D-46B4-11322126893F}"/>
              </a:ext>
            </a:extLst>
          </p:cNvPr>
          <p:cNvSpPr>
            <a:spLocks noGrp="1"/>
          </p:cNvSpPr>
          <p:nvPr>
            <p:ph type="pic" sz="quarter" idx="17"/>
          </p:nvPr>
        </p:nvSpPr>
        <p:spPr>
          <a:xfrm>
            <a:off x="6096000" y="0"/>
            <a:ext cx="6096000" cy="6858000"/>
          </a:xfrm>
          <a:prstGeom prst="rect">
            <a:avLst/>
          </a:prstGeom>
          <a:solidFill>
            <a:schemeClr val="bg1">
              <a:lumMod val="85000"/>
            </a:schemeClr>
          </a:solidFill>
        </p:spPr>
        <p:txBody>
          <a:bodyPr tIns="0" anchor="t" anchorCtr="1"/>
          <a:lstStyle>
            <a:lvl1pPr marL="0" indent="0" algn="ctr">
              <a:buNone/>
              <a:defRPr/>
            </a:lvl1pPr>
          </a:lstStyle>
          <a:p>
            <a:r>
              <a:rPr lang="en-US"/>
              <a:t>Click icon to add picture</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8" name="Content Placeholder 59">
            <a:extLst>
              <a:ext uri="{FF2B5EF4-FFF2-40B4-BE49-F238E27FC236}">
                <a16:creationId xmlns:a16="http://schemas.microsoft.com/office/drawing/2014/main" id="{2A9568E2-BA1B-D985-0B9D-DB38F5AF8DB4}"/>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1307329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67207"/>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4868B1CF-4660-B614-C9A3-626CBAF636CA}"/>
              </a:ext>
            </a:extLst>
          </p:cNvPr>
          <p:cNvSpPr>
            <a:spLocks noGrp="1"/>
          </p:cNvSpPr>
          <p:nvPr>
            <p:ph sz="quarter" idx="15"/>
          </p:nvPr>
        </p:nvSpPr>
        <p:spPr>
          <a:xfrm>
            <a:off x="6212498"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CE9FC64C-C821-1C58-B5BB-4E63AF882546}"/>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248738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5952565"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8BF2B612-4E6F-C653-993D-95F11670549A}"/>
              </a:ext>
            </a:extLst>
          </p:cNvPr>
          <p:cNvSpPr>
            <a:spLocks noGrp="1"/>
          </p:cNvSpPr>
          <p:nvPr>
            <p:ph sz="quarter" idx="15"/>
          </p:nvPr>
        </p:nvSpPr>
        <p:spPr>
          <a:xfrm>
            <a:off x="6207764"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8" name="Content Placeholder 59">
            <a:extLst>
              <a:ext uri="{FF2B5EF4-FFF2-40B4-BE49-F238E27FC236}">
                <a16:creationId xmlns:a16="http://schemas.microsoft.com/office/drawing/2014/main" id="{D190A3A0-C70F-64D4-F411-DB558D656471}"/>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4775545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bg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F4331ABB-A637-62AA-2FE5-7FDAA4C83983}"/>
              </a:ext>
            </a:extLst>
          </p:cNvPr>
          <p:cNvSpPr>
            <a:spLocks noGrp="1"/>
          </p:cNvSpPr>
          <p:nvPr>
            <p:ph sz="quarter" idx="16"/>
          </p:nvPr>
        </p:nvSpPr>
        <p:spPr>
          <a:xfrm>
            <a:off x="371570" y="1131352"/>
            <a:ext cx="5401702"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aphic 72">
            <a:extLst>
              <a:ext uri="{FF2B5EF4-FFF2-40B4-BE49-F238E27FC236}">
                <a16:creationId xmlns:a16="http://schemas.microsoft.com/office/drawing/2014/main" id="{8099A10E-5B79-706E-8CC1-E3180BFC11AE}"/>
              </a:ext>
            </a:extLst>
          </p:cNvPr>
          <p:cNvGrpSpPr/>
          <p:nvPr userDrawn="1"/>
        </p:nvGrpSpPr>
        <p:grpSpPr>
          <a:xfrm>
            <a:off x="356901" y="6296857"/>
            <a:ext cx="1378423" cy="389467"/>
            <a:chOff x="3418208" y="1020992"/>
            <a:chExt cx="3761422" cy="1062774"/>
          </a:xfrm>
          <a:solidFill>
            <a:srgbClr val="FFFFFF"/>
          </a:solidFill>
        </p:grpSpPr>
        <p:grpSp>
          <p:nvGrpSpPr>
            <p:cNvPr id="7" name="Graphic 72">
              <a:extLst>
                <a:ext uri="{FF2B5EF4-FFF2-40B4-BE49-F238E27FC236}">
                  <a16:creationId xmlns:a16="http://schemas.microsoft.com/office/drawing/2014/main" id="{D8D3BBC6-7AEE-C0BD-FC71-4152531603C8}"/>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011C532D-8096-E9AC-BA42-006D3F9C3E46}"/>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C56455D-D8A7-ABAA-60A9-7C7DCDAE288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2167785-17C7-35F7-94D3-8B3964AF035D}"/>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F405D80-B990-B2B8-B36D-0B5B7F0B38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E4CDE77-AA4E-E496-B2E7-8E0F532C8DB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BB8BCAC5-3E21-9596-0FC1-AF031E9D7D5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ADB2A64-91C2-DEA4-E85B-1F542640E1A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4817E01-5632-73A9-095F-1F417BAD7146}"/>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9BF34E6-007C-A7C6-1796-D9A1AAFFCBC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1D42C92-659D-8A3E-7FEC-026D02CBEE21}"/>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D595411-6C60-2DFA-0FD8-349AEE58B3F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2FD4739-D520-9CFD-FDDD-CC21A95AA0B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407CABC-FC0D-D8FF-81CC-65F4C4B7904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B51B328-9A9F-DF5C-E04E-368BAC4C0B6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B3131F2-2C0F-40B8-B589-8636BC238A9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4CCDE344-FFB0-90B2-4431-479D77B0F694}"/>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E03E9650-D7FF-FAA8-ABFD-DCF4E0BAE41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484DFFB-149E-7ECC-D99C-25A7E9FC652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AFE9D4A-898F-D93B-9BA1-C8B8C7B9D31F}"/>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00F969C-ADD9-C3D7-015D-59201D1E1A8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5700CC7-92B6-9735-E5F4-C214EC5EDD84}"/>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48E5CF2-84F7-4201-061C-00194A3711B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8754AB2-2736-4C69-419D-FBE0FDC28B8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D6E3DF9-AAF5-3DB7-8802-26A21A3E2BF0}"/>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A0126BD-03BE-0B34-C47C-4E02D27460D1}"/>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6B21F12-9E74-F32A-BD74-9DA8C794BDD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451F2EE-A228-E9D3-546F-4A6C6FB0E178}"/>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70163039-8046-E267-9B4F-14F18C1F8CB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A92109EE-B85E-8C11-E029-73E2A21B577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185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2x Columns">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086A627-BDF5-1135-3156-CD02E0F3EC75}"/>
              </a:ext>
            </a:extLst>
          </p:cNvPr>
          <p:cNvSpPr>
            <a:spLocks noGrp="1"/>
          </p:cNvSpPr>
          <p:nvPr>
            <p:ph type="pic" sz="quarter" idx="16" hasCustomPrompt="1"/>
          </p:nvPr>
        </p:nvSpPr>
        <p:spPr>
          <a:xfrm>
            <a:off x="0" y="0"/>
            <a:ext cx="6238875" cy="6858000"/>
          </a:xfrm>
          <a:prstGeom prst="rect">
            <a:avLst/>
          </a:prstGeom>
          <a:solidFill>
            <a:schemeClr val="bg1">
              <a:lumMod val="85000"/>
            </a:schemeClr>
          </a:solidFill>
        </p:spPr>
        <p:txBody>
          <a:bodyPr/>
          <a:lstStyle>
            <a:lvl1pPr marL="0" indent="0" algn="ctr">
              <a:buNone/>
              <a:defRPr>
                <a:solidFill>
                  <a:schemeClr val="tx1"/>
                </a:solidFill>
              </a:defRPr>
            </a:lvl1pPr>
          </a:lstStyle>
          <a:p>
            <a:r>
              <a:rPr lang="en-NL" dirty="0"/>
              <a:t>Click to add picture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6482009" y="368827"/>
            <a:ext cx="5401700" cy="527643"/>
          </a:xfrm>
        </p:spPr>
        <p:txBody>
          <a:bodyPr/>
          <a:lstStyle>
            <a:lvl1pPr>
              <a:defRPr>
                <a:solidFill>
                  <a:schemeClr val="bg2"/>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B304A87F-8635-E531-07C6-A16207F26A7E}"/>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21C3D7C-6398-61D7-FADC-1B962B4F6085}"/>
              </a:ext>
            </a:extLst>
          </p:cNvPr>
          <p:cNvGrpSpPr/>
          <p:nvPr userDrawn="1"/>
        </p:nvGrpSpPr>
        <p:grpSpPr>
          <a:xfrm>
            <a:off x="352900" y="6300412"/>
            <a:ext cx="1378423" cy="389467"/>
            <a:chOff x="3418208" y="1020992"/>
            <a:chExt cx="3761422" cy="1062774"/>
          </a:xfrm>
          <a:solidFill>
            <a:srgbClr val="FFFFFF"/>
          </a:solidFill>
        </p:grpSpPr>
        <p:grpSp>
          <p:nvGrpSpPr>
            <p:cNvPr id="5" name="Graphic 72">
              <a:extLst>
                <a:ext uri="{FF2B5EF4-FFF2-40B4-BE49-F238E27FC236}">
                  <a16:creationId xmlns:a16="http://schemas.microsoft.com/office/drawing/2014/main" id="{ABE82EC1-47B1-898E-9C80-69D644D4B953}"/>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8A6AC3D0-325D-FDCD-234C-F8A90BB20C9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7242628F-85AA-758B-804B-22AD659709C6}"/>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EF5213F-1F49-5A2E-01D6-4C34DD3316D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E8577884-31F4-08BF-531A-022B0817E233}"/>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EB8D2F5-B61B-1C68-DF61-17AE37F6126C}"/>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2D517AB-FF1F-2F8B-201D-726707A9B3CD}"/>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A3C0F82-43DB-7FB3-2D67-F61BB3C2AC3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7CFDE60-37D7-03FA-3E82-8104504E613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942F19CB-0FA1-5022-A426-C25EE625C59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3415C62-E33F-F272-F52D-67F0B3F5147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1D1EFF-494E-DC93-435B-B18918E1FBA6}"/>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5317748-A57A-6D5E-E000-5988EC364A98}"/>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4A3FC5C-A5B3-3714-58DC-EFC0BE35CD27}"/>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A0EEE56-1D45-A706-247F-C5B9D99E8E6F}"/>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727580D-9AD3-5C87-4E62-59A0AD60A5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237CDBC-C730-5466-415F-56439640419B}"/>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C525E48-7186-34C1-C0C3-59246CF2EB5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6A264FF-AF01-0D99-1327-601378ED4B27}"/>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D2437EDC-4DE5-036B-2ABF-6A7B12AFF62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33E2AFC3-187E-1B3D-2862-4D1BDDF716F1}"/>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F0D3992-9ACD-399B-AB09-7FF2BC893886}"/>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7143841-D569-0C67-4910-B17899BDE567}"/>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E33A53-4EAF-AC54-2707-16BE7D3559F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5C67909D-3CEF-DE0C-968D-19C6E94BA2F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EA0D806-D071-C2D9-6C90-723376840F2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6F9FD0A-4B98-31AA-C8EB-EA76FC6CA49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2A7CA780-3332-39AC-FBD3-6267FAC2CB1A}"/>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8733B295-C128-0428-8705-9F73D05EE2F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DC8D8725-B081-067F-52CE-800828EAC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3012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4CFD9A1C-279E-5795-7FD3-6E2091F84D5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3B2FA2A8-E0F2-844E-3C89-993FA613C3BE}"/>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D917A30F-C56E-1E0D-54F9-8EF85868CEF7}"/>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8EFEAED7-E4E9-4007-6D7D-1C77DC398F8F}"/>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2410A4B4-EA55-DA68-F9BF-DA10BA16C29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7C4E53E-A85C-5D26-DE72-12916162C723}"/>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0B4D024-8C3C-532E-6351-7C606844F0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192EF8-FDFF-59E8-8968-D11FB4CD3005}"/>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B47C131-E513-7947-AF99-16C220A5B0F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F081F01-561F-1AF3-C907-8068F946EE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603B6F6-8CF6-1B14-3E69-51CC441A1E2D}"/>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606D9D3-6533-812F-3C59-3125E1C5AF0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28CCA0D-5914-A548-78A0-EF6F598A30F3}"/>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11A4D3B-49D5-FDC1-F731-AC58D397AC2E}"/>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58C5171-D1C0-1025-A34D-536F0117CD8D}"/>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13BF4D21-74C1-AA59-17E2-79D13B1F13E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4642202E-CDB0-ED23-5F62-D743302459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77FC99-5EE5-7004-875A-AA1F837F2C54}"/>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F995F9-B625-FE97-7207-9BEC637019A1}"/>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09D39A0B-9628-C850-BE19-BAA95AF1474D}"/>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B2FCD61-7595-6F08-35E1-E8BCA741A3E3}"/>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53F0E73-7A38-4E5E-266E-AF5B6781C86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2645303E-5042-4B7B-525D-AD38A64913C2}"/>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D013809-7244-1930-EB94-5BC870D8B12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C0D11EC-795D-983F-552F-E25585E0853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D812E37-0DDC-F116-453F-734F2B32C799}"/>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5A10426-3D6A-E82F-F778-6E6024AB632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3D4D9A9-2DC1-98A8-B7AB-309DF81746B6}"/>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E300BB7-89B9-1E6C-1CEB-02B3E2FD638D}"/>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DFB03DD-5E85-A75F-E621-2F371BAE9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B26D4A2-54EB-0102-0564-DE668987CA5D}"/>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098326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2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A50060-67AB-BC2E-7D74-D82A6A929515}"/>
              </a:ext>
            </a:extLst>
          </p:cNvPr>
          <p:cNvSpPr/>
          <p:nvPr userDrawn="1"/>
        </p:nvSpPr>
        <p:spPr>
          <a:xfrm>
            <a:off x="0" y="0"/>
            <a:ext cx="6239435"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5401700" cy="527643"/>
          </a:xfrm>
        </p:spPr>
        <p:txBody>
          <a:bodyPr/>
          <a:lstStyle>
            <a:lvl1pPr>
              <a:defRPr>
                <a:solidFill>
                  <a:schemeClr val="tx1"/>
                </a:solidFill>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extBox 5">
            <a:extLst>
              <a:ext uri="{FF2B5EF4-FFF2-40B4-BE49-F238E27FC236}">
                <a16:creationId xmlns:a16="http://schemas.microsoft.com/office/drawing/2014/main" id="{3CED800F-6D85-9806-8780-42FE0147CFA8}"/>
              </a:ext>
            </a:extLst>
          </p:cNvPr>
          <p:cNvSpPr txBox="1"/>
          <p:nvPr userDrawn="1"/>
        </p:nvSpPr>
        <p:spPr>
          <a:xfrm>
            <a:off x="4876800" y="-609600"/>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6" name="Content Placeholder 59">
            <a:extLst>
              <a:ext uri="{FF2B5EF4-FFF2-40B4-BE49-F238E27FC236}">
                <a16:creationId xmlns:a16="http://schemas.microsoft.com/office/drawing/2014/main" id="{66D9E8C7-B98D-9AAF-6CD7-3D6E75DAD082}"/>
              </a:ext>
            </a:extLst>
          </p:cNvPr>
          <p:cNvSpPr>
            <a:spLocks noGrp="1"/>
          </p:cNvSpPr>
          <p:nvPr>
            <p:ph sz="quarter" idx="15"/>
          </p:nvPr>
        </p:nvSpPr>
        <p:spPr>
          <a:xfrm>
            <a:off x="6482007"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B0831AD2-F902-113F-78C6-C38B3199B2CC}"/>
              </a:ext>
            </a:extLst>
          </p:cNvPr>
          <p:cNvSpPr>
            <a:spLocks noGrp="1"/>
          </p:cNvSpPr>
          <p:nvPr>
            <p:ph sz="quarter" idx="16"/>
          </p:nvPr>
        </p:nvSpPr>
        <p:spPr>
          <a:xfrm>
            <a:off x="371570" y="1131352"/>
            <a:ext cx="5401702"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5" name="Group 4">
            <a:extLst>
              <a:ext uri="{FF2B5EF4-FFF2-40B4-BE49-F238E27FC236}">
                <a16:creationId xmlns:a16="http://schemas.microsoft.com/office/drawing/2014/main" id="{CF99D131-8A8D-3D60-9FCD-F2DDAC1C71A5}"/>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C45F2394-0F03-881F-025D-98081F68E8AC}"/>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39A349D-1B6B-D07D-615D-652E1417EBD6}"/>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496A927-CB49-81E0-4F7C-B8D64C6DF250}"/>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2C1F7BE-1CDC-EE95-7AA3-9883B918B8CC}"/>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9F02B1B-6EF9-981F-CD11-1927AA3D95A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A8AEA5F-B8B2-B34A-76FB-0D37A88D165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89F9FC81-D003-4422-1113-BAE9704D4969}"/>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07AF5FD-0D84-2F57-D37E-2F73D7FDAA6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823EB1A-3CCA-1DD0-7D14-C99FCD54D455}"/>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79414E2A-157C-9D2D-218A-5314B9B25ACA}"/>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9CA41096-D2AF-E9BC-46F3-4CBDA5D6491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7B72ABD-A7FA-1DA0-98A5-E1DB9312A47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6266795-DF2D-43A7-341E-041B2C151AC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69854B9-24D5-13AE-4AD9-27E7891F06E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514E8E9-1544-EC56-F059-11E06498153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2F2F44-EB80-8C33-9DD6-F98E65ECAD4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A928233-077E-90AA-8B22-0EA01AE369B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8AFA9D5-B8FC-0EF8-45F7-6F5EA848C4F5}"/>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9BD2078-AF34-A122-597D-1C2ADF415C33}"/>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3744D95-1FDA-7650-2CC5-515D93CB96E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9F654478-0766-4705-D514-2686579BE4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F1EF814-9D50-762C-0E61-8977422B25C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801D120-4C47-9062-33C6-FB4F76421317}"/>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C6A8892A-1633-7756-DEDB-7D84DB92380C}"/>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80F3BAD-5330-B5E4-ADD1-240608019571}"/>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7DDCACD-0C80-84FF-5672-48ABD4C2F7F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D55D4F-80ED-2612-DDE6-24F59F38F8EC}"/>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C3BA5E1-AE7D-9BB4-4141-76EC6884F155}"/>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797449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05030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3x Columns">
    <p:spTree>
      <p:nvGrpSpPr>
        <p:cNvPr id="1" name=""/>
        <p:cNvGrpSpPr/>
        <p:nvPr/>
      </p:nvGrpSpPr>
      <p:grpSpPr>
        <a:xfrm>
          <a:off x="0" y="0"/>
          <a:ext cx="0" cy="0"/>
          <a:chOff x="0" y="0"/>
          <a:chExt cx="0" cy="0"/>
        </a:xfrm>
      </p:grpSpPr>
      <p:sp>
        <p:nvSpPr>
          <p:cNvPr id="7" name="Content Placeholder 59">
            <a:extLst>
              <a:ext uri="{FF2B5EF4-FFF2-40B4-BE49-F238E27FC236}">
                <a16:creationId xmlns:a16="http://schemas.microsoft.com/office/drawing/2014/main" id="{917C390E-4351-F5AD-8DA1-2CE7D372D3F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8"/>
            <a:ext cx="11134630" cy="359834"/>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9" name="Content Placeholder 59">
            <a:extLst>
              <a:ext uri="{FF2B5EF4-FFF2-40B4-BE49-F238E27FC236}">
                <a16:creationId xmlns:a16="http://schemas.microsoft.com/office/drawing/2014/main" id="{D2EBE728-02DA-3947-9727-B419C2FCCA6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0D442F59-E4BC-B29A-601C-16FF66F64391}"/>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cxnSp>
        <p:nvCxnSpPr>
          <p:cNvPr id="3" name="Straight Connector 2">
            <a:extLst>
              <a:ext uri="{FF2B5EF4-FFF2-40B4-BE49-F238E27FC236}">
                <a16:creationId xmlns:a16="http://schemas.microsoft.com/office/drawing/2014/main" id="{AFED1A37-69F4-94CC-9FD6-D42602C1EFCD}"/>
              </a:ext>
            </a:extLst>
          </p:cNvPr>
          <p:cNvCxnSpPr>
            <a:cxnSpLocks/>
          </p:cNvCxnSpPr>
          <p:nvPr userDrawn="1"/>
        </p:nvCxnSpPr>
        <p:spPr>
          <a:xfrm flipV="1">
            <a:off x="4061947"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53DA4F4-4DE5-BFEC-706A-4680C7FD48EF}"/>
              </a:ext>
            </a:extLst>
          </p:cNvPr>
          <p:cNvCxnSpPr>
            <a:cxnSpLocks/>
          </p:cNvCxnSpPr>
          <p:nvPr userDrawn="1"/>
        </p:nvCxnSpPr>
        <p:spPr>
          <a:xfrm flipV="1">
            <a:off x="7919963" y="1227551"/>
            <a:ext cx="0" cy="470978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59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D532A2A3-4246-B8FD-E244-7544CCD5AD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223"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
        <p:nvSpPr>
          <p:cNvPr id="11" name="TextBox 10">
            <a:extLst>
              <a:ext uri="{FF2B5EF4-FFF2-40B4-BE49-F238E27FC236}">
                <a16:creationId xmlns:a16="http://schemas.microsoft.com/office/drawing/2014/main" id="{91F0A453-4080-1FEC-E904-AA8B0723E851}"/>
              </a:ext>
            </a:extLst>
          </p:cNvPr>
          <p:cNvSpPr txBox="1"/>
          <p:nvPr userDrawn="1"/>
        </p:nvSpPr>
        <p:spPr>
          <a:xfrm>
            <a:off x="9095874" y="1963554"/>
            <a:ext cx="0" cy="0"/>
          </a:xfrm>
          <a:prstGeom prst="rect">
            <a:avLst/>
          </a:prstGeom>
          <a:solidFill>
            <a:schemeClr val="bg1"/>
          </a:solidFill>
          <a:ln>
            <a:solidFill>
              <a:schemeClr val="accent2"/>
            </a:solidFill>
          </a:ln>
        </p:spPr>
        <p:txBody>
          <a:bodyPr wrap="none" rtlCol="0">
            <a:noAutofit/>
          </a:bodyPr>
          <a:lstStyle/>
          <a:p>
            <a:pPr algn="l"/>
            <a:endParaRPr lang="en-US" dirty="0" err="1"/>
          </a:p>
        </p:txBody>
      </p:sp>
    </p:spTree>
    <p:extLst>
      <p:ext uri="{BB962C8B-B14F-4D97-AF65-F5344CB8AC3E}">
        <p14:creationId xmlns:p14="http://schemas.microsoft.com/office/powerpoint/2010/main" val="3660680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3x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FD4D23-4E73-EB5A-C8AE-CA1F0FB2E760}"/>
              </a:ext>
            </a:extLst>
          </p:cNvPr>
          <p:cNvSpPr/>
          <p:nvPr userDrawn="1"/>
        </p:nvSpPr>
        <p:spPr>
          <a:xfrm>
            <a:off x="7896226" y="0"/>
            <a:ext cx="4295774"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39C69E07-F61C-14AB-E5A1-78D0A2FC9366}"/>
              </a:ext>
            </a:extLst>
          </p:cNvPr>
          <p:cNvSpPr>
            <a:spLocks noGrp="1"/>
          </p:cNvSpPr>
          <p:nvPr>
            <p:ph sz="quarter" idx="20"/>
          </p:nvPr>
        </p:nvSpPr>
        <p:spPr>
          <a:xfrm>
            <a:off x="8092884" y="1131352"/>
            <a:ext cx="3314596" cy="499798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126478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3x Colum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D377327-339C-0F13-1E7E-33AF8728A624}"/>
              </a:ext>
            </a:extLst>
          </p:cNvPr>
          <p:cNvSpPr>
            <a:spLocks noGrp="1"/>
          </p:cNvSpPr>
          <p:nvPr>
            <p:ph type="pic" sz="quarter" idx="20"/>
          </p:nvPr>
        </p:nvSpPr>
        <p:spPr>
          <a:xfrm>
            <a:off x="7896225" y="0"/>
            <a:ext cx="4295775" cy="6858000"/>
          </a:xfrm>
          <a:prstGeom prst="rect">
            <a:avLst/>
          </a:prstGeom>
          <a:solidFill>
            <a:schemeClr val="bg1">
              <a:lumMod val="85000"/>
            </a:schemeClr>
          </a:solidFill>
        </p:spPr>
        <p:txBody>
          <a:bodyPr/>
          <a:lstStyle/>
          <a:p>
            <a:r>
              <a:rPr lang="en-US"/>
              <a:t>Click icon to add picture</a:t>
            </a:r>
            <a:endParaRPr lang="en-NL"/>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7" name="Content Placeholder 59">
            <a:extLst>
              <a:ext uri="{FF2B5EF4-FFF2-40B4-BE49-F238E27FC236}">
                <a16:creationId xmlns:a16="http://schemas.microsoft.com/office/drawing/2014/main" id="{0BBE0BFD-C7AC-42C1-838B-888F4BF940B9}"/>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FFCE2769-3DCB-097C-73CB-68066A0CC9E5}"/>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685457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9" name="Content Placeholder 59">
            <a:extLst>
              <a:ext uri="{FF2B5EF4-FFF2-40B4-BE49-F238E27FC236}">
                <a16:creationId xmlns:a16="http://schemas.microsoft.com/office/drawing/2014/main" id="{4B6F9DC8-563E-8ED9-69F3-81A943E822B3}"/>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6E014BBC-9473-57E8-4FB9-2ACF68B66A0D}"/>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1" name="Content Placeholder 59">
            <a:extLst>
              <a:ext uri="{FF2B5EF4-FFF2-40B4-BE49-F238E27FC236}">
                <a16:creationId xmlns:a16="http://schemas.microsoft.com/office/drawing/2014/main" id="{C83C247E-7684-4BBE-3E64-3AF94C719FEE}"/>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813070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7896226"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0"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 name="Content Placeholder 59">
            <a:extLst>
              <a:ext uri="{FF2B5EF4-FFF2-40B4-BE49-F238E27FC236}">
                <a16:creationId xmlns:a16="http://schemas.microsoft.com/office/drawing/2014/main" id="{EB6EA22F-348E-86E7-06F2-26F8003E597B}"/>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9" name="Content Placeholder 59">
            <a:extLst>
              <a:ext uri="{FF2B5EF4-FFF2-40B4-BE49-F238E27FC236}">
                <a16:creationId xmlns:a16="http://schemas.microsoft.com/office/drawing/2014/main" id="{0572A97F-7BBE-FE31-65E3-0B612086D317}"/>
              </a:ext>
            </a:extLst>
          </p:cNvPr>
          <p:cNvSpPr>
            <a:spLocks noGrp="1"/>
          </p:cNvSpPr>
          <p:nvPr>
            <p:ph sz="quarter" idx="19"/>
          </p:nvPr>
        </p:nvSpPr>
        <p:spPr>
          <a:xfrm>
            <a:off x="4232227"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10" name="Content Placeholder 59">
            <a:extLst>
              <a:ext uri="{FF2B5EF4-FFF2-40B4-BE49-F238E27FC236}">
                <a16:creationId xmlns:a16="http://schemas.microsoft.com/office/drawing/2014/main" id="{49A73DAD-CB5B-BF75-A911-15EFE4836D90}"/>
              </a:ext>
            </a:extLst>
          </p:cNvPr>
          <p:cNvSpPr>
            <a:spLocks noGrp="1"/>
          </p:cNvSpPr>
          <p:nvPr>
            <p:ph sz="quarter" idx="20"/>
          </p:nvPr>
        </p:nvSpPr>
        <p:spPr>
          <a:xfrm>
            <a:off x="8092884"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1171175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C741A137-E1EC-CB4E-BD85-A46FA1D86EB7}"/>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8" name="Content Placeholder 59">
            <a:extLst>
              <a:ext uri="{FF2B5EF4-FFF2-40B4-BE49-F238E27FC236}">
                <a16:creationId xmlns:a16="http://schemas.microsoft.com/office/drawing/2014/main" id="{F679D0A4-EC0C-9B07-6AB5-BD549415C10A}"/>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9" name="Content Placeholder 59">
            <a:extLst>
              <a:ext uri="{FF2B5EF4-FFF2-40B4-BE49-F238E27FC236}">
                <a16:creationId xmlns:a16="http://schemas.microsoft.com/office/drawing/2014/main" id="{C54BFAD9-119D-08E9-187A-13E2AB2161C9}"/>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8" name="Group 7">
            <a:extLst>
              <a:ext uri="{FF2B5EF4-FFF2-40B4-BE49-F238E27FC236}">
                <a16:creationId xmlns:a16="http://schemas.microsoft.com/office/drawing/2014/main" id="{5767F72D-4322-BD07-AF74-B4948A73A7D3}"/>
              </a:ext>
            </a:extLst>
          </p:cNvPr>
          <p:cNvGrpSpPr/>
          <p:nvPr userDrawn="1"/>
        </p:nvGrpSpPr>
        <p:grpSpPr>
          <a:xfrm>
            <a:off x="356788" y="6314222"/>
            <a:ext cx="1373902" cy="388189"/>
            <a:chOff x="5284371" y="428067"/>
            <a:chExt cx="1625355" cy="459236"/>
          </a:xfrm>
        </p:grpSpPr>
        <p:sp>
          <p:nvSpPr>
            <p:cNvPr id="13" name="Freeform 12">
              <a:extLst>
                <a:ext uri="{FF2B5EF4-FFF2-40B4-BE49-F238E27FC236}">
                  <a16:creationId xmlns:a16="http://schemas.microsoft.com/office/drawing/2014/main" id="{31B53D4D-AA4F-FFC5-7802-119F840DD8D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E6843A-02D2-1733-767E-036997511C6A}"/>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0CEEE77-914E-9C2F-FB90-0DDC09B5260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FD4D305-BCE6-6B77-1168-2A0CA7F163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7D16B750-587F-4940-1522-307DC4FDE772}"/>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141BCE-A035-7DD1-2975-8585008E07F6}"/>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DD9A5D7-0B14-BBCD-4107-818C0011B6E5}"/>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BC07691-A835-BD74-5E6D-4E0124A3B876}"/>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503A3CF-D0C6-B338-64A7-3413774A08A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BF5CD40-4BA2-84D0-02F2-93731D0D5C80}"/>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392AA52-9338-BD38-C7F9-FC917FD9A1B9}"/>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FDD811BD-97DA-2025-4ADA-8293CA60E50E}"/>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36E658-F9A6-C995-BFDB-B56264488FDF}"/>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3A830C5B-E408-BFC4-CEFB-8E88BC18D6FB}"/>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CFA405EE-CE4B-9692-F3F4-19675B3EA42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86EDEA11-E824-0D81-0831-7105C5AFBF7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0590C87-DF67-F834-51AB-9DBF0158EDD5}"/>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9220EA6-0374-828C-0A3E-9BEA502B248D}"/>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44EA8677-10F8-A1EF-CDD5-B74D641C7C97}"/>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715436F-976F-BE95-2C96-2815B09AFE0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4197491-2994-2429-CFDA-D71A42F7782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AC8264D-8AF3-A086-4E7E-9651DC63DA84}"/>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C821860-A8A6-9A08-05D2-30007998B7D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5F7F0477-F4DA-ECA9-A0FF-E3716557E66B}"/>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0EADC5F-905F-C4CC-0B26-F6511320CE5D}"/>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0284371-56C6-1D28-7758-1043CDF9E570}"/>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1D38EB6-B11F-1A32-C55A-C83C1AB7335F}"/>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FD8EEE5C-5811-4702-AFC8-C3AFC4CA9820}"/>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2879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5" name="Content Placeholder 59">
            <a:extLst>
              <a:ext uri="{FF2B5EF4-FFF2-40B4-BE49-F238E27FC236}">
                <a16:creationId xmlns:a16="http://schemas.microsoft.com/office/drawing/2014/main" id="{F6FB2845-EB6C-817F-4070-30DE76270E62}"/>
              </a:ext>
            </a:extLst>
          </p:cNvPr>
          <p:cNvSpPr>
            <a:spLocks noGrp="1"/>
          </p:cNvSpPr>
          <p:nvPr>
            <p:ph sz="quarter" idx="18"/>
          </p:nvPr>
        </p:nvSpPr>
        <p:spPr>
          <a:xfrm>
            <a:off x="37157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6" name="Content Placeholder 59">
            <a:extLst>
              <a:ext uri="{FF2B5EF4-FFF2-40B4-BE49-F238E27FC236}">
                <a16:creationId xmlns:a16="http://schemas.microsoft.com/office/drawing/2014/main" id="{11C16CA4-9439-D894-B811-FDA255A9FA0C}"/>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7" name="Content Placeholder 59">
            <a:extLst>
              <a:ext uri="{FF2B5EF4-FFF2-40B4-BE49-F238E27FC236}">
                <a16:creationId xmlns:a16="http://schemas.microsoft.com/office/drawing/2014/main" id="{AFE23195-2003-8932-4D0D-3870C3A967AC}"/>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6" name="Group 5">
            <a:extLst>
              <a:ext uri="{FF2B5EF4-FFF2-40B4-BE49-F238E27FC236}">
                <a16:creationId xmlns:a16="http://schemas.microsoft.com/office/drawing/2014/main" id="{A1A324DD-0867-2C35-0F63-52AA69B19B2A}"/>
              </a:ext>
            </a:extLst>
          </p:cNvPr>
          <p:cNvGrpSpPr/>
          <p:nvPr userDrawn="1"/>
        </p:nvGrpSpPr>
        <p:grpSpPr>
          <a:xfrm>
            <a:off x="356788" y="6314222"/>
            <a:ext cx="1373902" cy="388189"/>
            <a:chOff x="5284371" y="428067"/>
            <a:chExt cx="1625355" cy="459236"/>
          </a:xfrm>
        </p:grpSpPr>
        <p:sp>
          <p:nvSpPr>
            <p:cNvPr id="8" name="Freeform 7">
              <a:extLst>
                <a:ext uri="{FF2B5EF4-FFF2-40B4-BE49-F238E27FC236}">
                  <a16:creationId xmlns:a16="http://schemas.microsoft.com/office/drawing/2014/main" id="{C394D6D7-1129-3E0B-F23A-46A9E54F4A2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2E73B492-EB51-F5C4-C554-5DCCE30F6B28}"/>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256418D-1980-C9F4-391B-B7C2BB1864DA}"/>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F24BC7C-B194-F5BA-FBB8-03504FBBCF75}"/>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CCDB291-31A4-C1EF-C06D-AC16D1C8E5A1}"/>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061964F-4631-3B75-DAF1-604C078ED779}"/>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8EDC4A17-3DD6-51D4-D218-8707D5A229E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BC036A5-0A76-08FF-A77A-78F17671F042}"/>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2107C4B-47FC-6CBE-4D85-03B5E132E71B}"/>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C18147-0A1C-5186-26C9-3B9A694DD518}"/>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12DF63E-4913-1073-2FF3-C627848397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35C5153-D2BD-B3E2-A13B-0C04EBB3E61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57413F9-191C-088D-0451-F913183E96B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9A45829-446D-568A-ED26-89717B510ACE}"/>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2A417BC-5302-667E-9F33-0ADDB89E84B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91DC0B7-34F7-11B2-B2D9-7FB696E445CE}"/>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AC6598E-8BDC-A914-FC7D-5A67FCD33B4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5E6E099-4632-6D39-D4DA-7BCC9A9FB0AF}"/>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D5475E2-E076-8382-A8DE-8CCAE47FD66D}"/>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625F4A6-F509-49B4-066B-CD92CACC120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DBC8040-7BE5-3D66-74D9-D928422425E5}"/>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7319D61A-7AAE-4F41-8A91-E02D8FD71A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1DF71E0-8212-BBBE-9B21-FCA0791E4FE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9F1013D-F319-8276-E16A-F3BCA7A92A58}"/>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5FC9DAC-CFBC-C711-DADB-85AF21ACA80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7B416CC-5376-1A50-C146-038FF6B54303}"/>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2F9495B-5AEF-B691-6707-72D419D54FE1}"/>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99EC386-2055-5644-3943-9B8025C1987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9292112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4295774"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579297" y="368827"/>
            <a:ext cx="7224613"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1" name="Content Placeholder 59">
            <a:extLst>
              <a:ext uri="{FF2B5EF4-FFF2-40B4-BE49-F238E27FC236}">
                <a16:creationId xmlns:a16="http://schemas.microsoft.com/office/drawing/2014/main" id="{D096B7D0-D5EC-C7F8-1C0A-C7EE0F887B33}"/>
              </a:ext>
            </a:extLst>
          </p:cNvPr>
          <p:cNvSpPr>
            <a:spLocks noGrp="1"/>
          </p:cNvSpPr>
          <p:nvPr>
            <p:ph sz="quarter" idx="18"/>
          </p:nvPr>
        </p:nvSpPr>
        <p:spPr>
          <a:xfrm>
            <a:off x="371570" y="1131352"/>
            <a:ext cx="3314596" cy="499798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4" name="Content Placeholder 59">
            <a:extLst>
              <a:ext uri="{FF2B5EF4-FFF2-40B4-BE49-F238E27FC236}">
                <a16:creationId xmlns:a16="http://schemas.microsoft.com/office/drawing/2014/main" id="{4457BB4E-6789-B405-251D-030CB2A1130E}"/>
              </a:ext>
            </a:extLst>
          </p:cNvPr>
          <p:cNvSpPr>
            <a:spLocks noGrp="1"/>
          </p:cNvSpPr>
          <p:nvPr>
            <p:ph sz="quarter" idx="19"/>
          </p:nvPr>
        </p:nvSpPr>
        <p:spPr>
          <a:xfrm>
            <a:off x="4557903"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61E78396-1F01-96B8-8B86-3E627E651900}"/>
              </a:ext>
            </a:extLst>
          </p:cNvPr>
          <p:cNvSpPr>
            <a:spLocks noGrp="1"/>
          </p:cNvSpPr>
          <p:nvPr>
            <p:ph sz="quarter" idx="20"/>
          </p:nvPr>
        </p:nvSpPr>
        <p:spPr>
          <a:xfrm>
            <a:off x="8418560" y="1131352"/>
            <a:ext cx="3314596" cy="499798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F6D605F4-7C67-AF29-02E6-470B31B926D2}"/>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58BBFFDF-BE38-4ED5-3283-F877277A1070}"/>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A272960B-1913-5793-2036-80906730FBEB}"/>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B1C181F-ABFF-040F-DA9F-571AA5F7694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1A0951D-163C-1E9E-7602-5EC53064F7C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09D98D1-17DA-EAA6-00D2-3C681675FBF1}"/>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22655D7-AE6A-F1F3-B2F3-BA444831CA9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637995-A4C2-2714-AC5B-7A2F72F7F0A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C13A9F1-9447-7B9C-65AF-1D5890EC635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39138-654C-77E1-5638-6B88C53E336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4ACE2C0-615F-7A6F-A6D1-6FC21E9E4D98}"/>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8A5DFC73-808C-71AA-0E54-5B6F1C636044}"/>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3B5188B-C6C2-07C6-2A45-2D9D849F9CE9}"/>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3FD6505-4913-D430-592B-BD07B3A1F49D}"/>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7CABDF5-FF33-E5F5-576E-7E49228161F4}"/>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86F44B8-6A88-3594-8772-3532FF8D0657}"/>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D262A2F-97F7-CAE3-415F-C8219D4A709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EC9F655E-125B-D702-B37C-174C43E855D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9AAB50B9-DAB0-5D85-62F0-DCD9E31F442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00C60E76-4185-5BA1-924E-CAB3ECB4430F}"/>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EE53CC65-6C6B-1488-A7B2-499C39DC084E}"/>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A268CD8-2CBB-AE81-E4F7-EC373FE81EF4}"/>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B005CAD4-10EA-89FB-1948-B22CFCF11B5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8750D8F-B22E-956B-609B-2DEEDDB633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3834F33-BD92-10D8-43C6-392DC819584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D4CFB7FF-1491-FA30-1E41-27C8B3C3C78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09A1654-E33A-B720-B00A-1FAF9FE859D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434D5E6-C667-50A2-4A7C-0700D32F05E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2D626A0-84B0-96ED-A4BD-D7E2708EE3E9}"/>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FBE8438-3A96-F328-4E95-EA6CB9BF681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6DABFB30-027E-B392-F42D-C26D70D93CA9}"/>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208057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62" name="Content Placeholder 59">
            <a:extLst>
              <a:ext uri="{FF2B5EF4-FFF2-40B4-BE49-F238E27FC236}">
                <a16:creationId xmlns:a16="http://schemas.microsoft.com/office/drawing/2014/main" id="{B7B1F68A-E540-090F-39AC-3DD350734F5B}"/>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65" name="Content Placeholder 59">
            <a:extLst>
              <a:ext uri="{FF2B5EF4-FFF2-40B4-BE49-F238E27FC236}">
                <a16:creationId xmlns:a16="http://schemas.microsoft.com/office/drawing/2014/main" id="{FF80A9AE-2E8E-111E-66F7-CEA019B7B5F7}"/>
              </a:ext>
            </a:extLst>
          </p:cNvPr>
          <p:cNvSpPr>
            <a:spLocks noGrp="1"/>
          </p:cNvSpPr>
          <p:nvPr>
            <p:ph sz="quarter" idx="19"/>
          </p:nvPr>
        </p:nvSpPr>
        <p:spPr>
          <a:xfrm>
            <a:off x="371570" y="3925569"/>
            <a:ext cx="11448860" cy="1916800"/>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aphic 72">
            <a:extLst>
              <a:ext uri="{FF2B5EF4-FFF2-40B4-BE49-F238E27FC236}">
                <a16:creationId xmlns:a16="http://schemas.microsoft.com/office/drawing/2014/main" id="{AA8CB97B-13B7-D809-6CC8-FE50B61DCA23}"/>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1D36978F-DF79-FECE-980D-D3F05269C962}"/>
                </a:ext>
              </a:extLst>
            </p:cNvPr>
            <p:cNvGrpSpPr/>
            <p:nvPr/>
          </p:nvGrpSpPr>
          <p:grpSpPr>
            <a:xfrm>
              <a:off x="4163063" y="1839897"/>
              <a:ext cx="2240279" cy="243868"/>
              <a:chOff x="4163063" y="1839897"/>
              <a:chExt cx="2240279" cy="243868"/>
            </a:xfrm>
            <a:solidFill>
              <a:srgbClr val="FFFFFF"/>
            </a:solidFill>
          </p:grpSpPr>
          <p:sp>
            <p:nvSpPr>
              <p:cNvPr id="22" name="Freeform 21">
                <a:extLst>
                  <a:ext uri="{FF2B5EF4-FFF2-40B4-BE49-F238E27FC236}">
                    <a16:creationId xmlns:a16="http://schemas.microsoft.com/office/drawing/2014/main" id="{5B4D951B-884F-0640-CD38-70532B71A94D}"/>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EF4E8B2-BD89-AAC1-5831-B25B713DF80E}"/>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8175FEC-7D67-6E1E-88EB-E9B8DFDF08B4}"/>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313EB70-B46B-F5D7-5DDB-5D7D2358533E}"/>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A69EBD2-7013-D630-033F-B23285E39D24}"/>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B651402-4FAC-EFB1-43F4-8628F213154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EAF97C-8165-8BCE-0E50-C8CBB8745196}"/>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C772420-C92A-0733-D2D0-436A8644DD7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A772E87-2524-B8AC-5A98-1DC66C82516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50C0739-DC63-D730-88F7-DFDBBE77062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43541644-3A3E-7F92-0FF3-80BFE611D7C1}"/>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792A943-BFC0-4F16-074A-019D539BBF6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F0B41B9A-1D74-3C09-3E7A-F6F0E35533D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C06E653C-BFAD-0874-1405-B605EC9B4A5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3F48AAAA-4837-C3E5-8716-A833509F465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1991D5CD-F94B-D60A-9B88-348492C8E7BF}"/>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62EFDB14-73CF-7A43-ED1C-1E6C2F5B3E6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B64D686-29F8-D2D4-E2FA-AE4E404870E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DE9C4EA-9627-2666-745C-4C6739E6A173}"/>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844BBA45-9155-BD9A-2FB1-04C4AF080286}"/>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352FFA0E-E0AE-D5FC-3581-0B6C71D012C3}"/>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EAF0F72-DFE5-848F-BFF1-18CC0143BA9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98EFEDD-EC79-9AB4-9C4B-BE65F61FAD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635AD4A-8588-95BC-161B-5298B11CA853}"/>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1CD20968-1AE1-9D19-7DB7-30158FA32EB8}"/>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239E4FA9-FC38-893C-1629-33D8EC6476F8}"/>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4EB4F05-B34C-5C17-EC72-217472466F4F}"/>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BF5A8CD-41AC-21E2-2DF1-355BB7B2A043}"/>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0290FBF9-AC20-0D0A-6E9B-FD5ADC2B40D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95763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1"/>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D58D713B-C15C-F8D1-032A-0B267FF4BE07}"/>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6CA130D-77DB-4789-0744-A33C31B1CA16}"/>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570717A9-2561-A43C-765E-28ECA89CE90B}"/>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A8283A1E-0404-930B-FAC7-A2668810A4C7}"/>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CFEA995-2EF5-0074-17D2-D200D8F3F3B7}"/>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69427F-F8B0-B623-1333-9EDB5D16251C}"/>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DDF9DAC-CE15-C14F-2997-301D1DDD9D4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D6F151-14DC-B53D-51BA-741849BA29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81F1F0C-86F9-AF6E-937F-6E372BF01D9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89BDC83-DEAB-F8E8-14B8-B1E83788CD3B}"/>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2B69074-C422-87E2-897B-7C1393F9B590}"/>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FECBD0DF-B342-177E-7C86-B818C04A40EF}"/>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2058291-CF4D-7FE0-D16A-551559B6D9EE}"/>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A04A087-FD76-2FAA-3CD2-26396A6AF6BF}"/>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E1C0FDE-A1D6-1C15-49CC-80645299BB9B}"/>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9CEAA89-0DD3-5D42-A0FF-FFA55D76E445}"/>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21ECDE3C-B594-5F46-BD57-413084A1CB8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3D2FAE1-2720-3C58-7FE7-8E881769AA5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1457FB3-4384-D4DF-028F-7A2E3226A909}"/>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BE3FC7D8-F6E5-D690-69B2-2A16D2942AA7}"/>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51E3544A-157A-4512-688B-1D2B243B1B4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8D8AD6B-A919-3E65-D3FB-6791B190C18A}"/>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F47B78-15C0-A0AB-5B41-A14AE587B0AB}"/>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CF0FDBA-2E42-81C0-2422-1FF6E2C87310}"/>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5C2B356-62E1-3F7F-92EC-A03B44F4FBE8}"/>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51B4E00-F397-AC24-63FD-077668121F2B}"/>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BF185F2B-E54C-8C67-1F5B-6A71B9236689}"/>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1CDC019-72CD-5F76-7682-9C5CCC8E37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6F5C26C-5C35-E5C6-D431-CCFBEEF0FF46}"/>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BB907A41-4DC7-9B1C-91F2-5B65ED7A8777}"/>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228A108A-2A95-13CF-424F-2104EFFD6D62}"/>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072047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3429000"/>
            <a:ext cx="12192000" cy="3429000"/>
          </a:xfrm>
          <a:prstGeom prst="rect">
            <a:avLst/>
          </a:prstGeom>
          <a:solidFill>
            <a:schemeClr val="accent2">
              <a:lumMod val="20000"/>
              <a:lumOff val="80000"/>
            </a:schemeClr>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371571" y="368827"/>
            <a:ext cx="11432340" cy="563501"/>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34" name="Content Placeholder 59">
            <a:extLst>
              <a:ext uri="{FF2B5EF4-FFF2-40B4-BE49-F238E27FC236}">
                <a16:creationId xmlns:a16="http://schemas.microsoft.com/office/drawing/2014/main" id="{F4B74E5E-29F8-634D-CEE7-26FEFE5B5FBE}"/>
              </a:ext>
            </a:extLst>
          </p:cNvPr>
          <p:cNvSpPr>
            <a:spLocks noGrp="1"/>
          </p:cNvSpPr>
          <p:nvPr>
            <p:ph sz="quarter" idx="18"/>
          </p:nvPr>
        </p:nvSpPr>
        <p:spPr>
          <a:xfrm>
            <a:off x="371570" y="1268525"/>
            <a:ext cx="11448860" cy="191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
        <p:nvSpPr>
          <p:cNvPr id="35" name="Content Placeholder 59">
            <a:extLst>
              <a:ext uri="{FF2B5EF4-FFF2-40B4-BE49-F238E27FC236}">
                <a16:creationId xmlns:a16="http://schemas.microsoft.com/office/drawing/2014/main" id="{803192AC-F2BD-1089-39B2-55B2FF2F3D17}"/>
              </a:ext>
            </a:extLst>
          </p:cNvPr>
          <p:cNvSpPr>
            <a:spLocks noGrp="1"/>
          </p:cNvSpPr>
          <p:nvPr>
            <p:ph sz="quarter" idx="19"/>
          </p:nvPr>
        </p:nvSpPr>
        <p:spPr>
          <a:xfrm>
            <a:off x="371570" y="3925569"/>
            <a:ext cx="11448860" cy="1916800"/>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grpSp>
        <p:nvGrpSpPr>
          <p:cNvPr id="3" name="Group 2">
            <a:extLst>
              <a:ext uri="{FF2B5EF4-FFF2-40B4-BE49-F238E27FC236}">
                <a16:creationId xmlns:a16="http://schemas.microsoft.com/office/drawing/2014/main" id="{B0850333-0772-B295-AC63-6DFE83A4F7FD}"/>
              </a:ext>
            </a:extLst>
          </p:cNvPr>
          <p:cNvGrpSpPr/>
          <p:nvPr userDrawn="1"/>
        </p:nvGrpSpPr>
        <p:grpSpPr>
          <a:xfrm>
            <a:off x="356788" y="6314222"/>
            <a:ext cx="1373902" cy="388189"/>
            <a:chOff x="5284371" y="428067"/>
            <a:chExt cx="1625355" cy="459236"/>
          </a:xfrm>
        </p:grpSpPr>
        <p:sp>
          <p:nvSpPr>
            <p:cNvPr id="6" name="Freeform 5">
              <a:extLst>
                <a:ext uri="{FF2B5EF4-FFF2-40B4-BE49-F238E27FC236}">
                  <a16:creationId xmlns:a16="http://schemas.microsoft.com/office/drawing/2014/main" id="{F120B2FD-CADE-D6A6-169D-31168121DD01}"/>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BF708E6-21BD-D141-0EAD-A6F03A999619}"/>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3203E1D-ACA5-08E5-DE14-7AECF08F8548}"/>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2717293-585C-8156-4F22-5C91F2092C83}"/>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D464A36-6D77-4A0C-0BD2-6C92F7349056}"/>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F6858150-2A28-A8A2-418F-A5BF0813646E}"/>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5394327D-B262-AA2F-862D-6BCB4DEA98B6}"/>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2AC3EEDE-D5DF-2618-7B87-EFF70ECC3001}"/>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142B376-7449-90B1-AEAC-EF61811C6BE6}"/>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0FD74DA-D66A-AC06-A2C3-280988EBA3A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8860C78-B79B-F3ED-2C67-9788F71FD6F1}"/>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069A01E-C5AD-FD4D-EB2F-3492FB41E11C}"/>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6C0FF249-13C0-6130-75FC-AED0CA7284D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C803A64-30CC-9347-4501-758C846089F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102FB6E-0603-F5E2-8824-5821E795C5F0}"/>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CE0DAE76-9972-7B7C-0CB3-C5754324D0D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5535401-815F-9E4C-0B54-C1EE81E32409}"/>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FE2B0AC1-C261-1F3D-EDF2-359F7A8F62B7}"/>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670A5AA0-E9F8-E34D-F3E3-B0B0EFE2BD59}"/>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BC6EB7CA-4DAB-1326-8290-E7A8140574B4}"/>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448FF04-D2A5-0B44-EAED-A284628ED6AE}"/>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5009E486-0100-24E8-5E93-0162E786AEB1}"/>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E7BF9FE-0B35-FB4E-AE16-26B65B2F144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6BA86D9-3F48-9417-8FB9-8F9DB46526C5}"/>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702D1BD-40B4-0931-ED29-A9CA9FC95F02}"/>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D0C1603-ABA4-65FE-6651-4833A06CCEC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8E418409-75BF-E7A7-0B37-105A0A14C85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E705C62-1921-327B-7FE2-E1EDD70BE928}"/>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83874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Single image - 1 line only - Mint">
    <p:bg>
      <p:bgPr>
        <a:solidFill>
          <a:schemeClr val="bg1"/>
        </a:solidFill>
        <a:effectLst/>
      </p:bgPr>
    </p:bg>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95E99AF6-178B-0550-87C7-C656CB0BE5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3766125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bg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3" name="Graphic 72">
            <a:extLst>
              <a:ext uri="{FF2B5EF4-FFF2-40B4-BE49-F238E27FC236}">
                <a16:creationId xmlns:a16="http://schemas.microsoft.com/office/drawing/2014/main" id="{EDEF3BB1-16AF-622B-711E-59A40C521218}"/>
              </a:ext>
            </a:extLst>
          </p:cNvPr>
          <p:cNvGrpSpPr/>
          <p:nvPr userDrawn="1"/>
        </p:nvGrpSpPr>
        <p:grpSpPr>
          <a:xfrm>
            <a:off x="356901" y="6296857"/>
            <a:ext cx="1378423" cy="389467"/>
            <a:chOff x="3418208" y="1020992"/>
            <a:chExt cx="3761422" cy="1062774"/>
          </a:xfrm>
          <a:solidFill>
            <a:srgbClr val="FFFFFF"/>
          </a:solidFill>
        </p:grpSpPr>
        <p:grpSp>
          <p:nvGrpSpPr>
            <p:cNvPr id="6" name="Graphic 72">
              <a:extLst>
                <a:ext uri="{FF2B5EF4-FFF2-40B4-BE49-F238E27FC236}">
                  <a16:creationId xmlns:a16="http://schemas.microsoft.com/office/drawing/2014/main" id="{6587BE9F-7812-8346-B76A-811CC24237A2}"/>
                </a:ext>
              </a:extLst>
            </p:cNvPr>
            <p:cNvGrpSpPr/>
            <p:nvPr/>
          </p:nvGrpSpPr>
          <p:grpSpPr>
            <a:xfrm>
              <a:off x="4163063" y="1839897"/>
              <a:ext cx="2240279" cy="243868"/>
              <a:chOff x="4163063" y="1839897"/>
              <a:chExt cx="2240279" cy="243868"/>
            </a:xfrm>
            <a:solidFill>
              <a:srgbClr val="FFFFFF"/>
            </a:solidFill>
          </p:grpSpPr>
          <p:sp>
            <p:nvSpPr>
              <p:cNvPr id="24" name="Freeform 23">
                <a:extLst>
                  <a:ext uri="{FF2B5EF4-FFF2-40B4-BE49-F238E27FC236}">
                    <a16:creationId xmlns:a16="http://schemas.microsoft.com/office/drawing/2014/main" id="{1BD1998C-30B0-8AF7-B472-CACF15AA2DF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71F629F-A623-23F9-9C6A-B0164F8FF0E8}"/>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3B4DD39-7DDB-3639-99E6-87752E3C656F}"/>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2DDCF1A-6707-F76D-5072-AF99410CF5D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A9D6645-920C-9246-8E52-6743D9E6B52D}"/>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1193D83-790A-764F-23A6-A4D16AB0F3E0}"/>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FDD76D76-6A31-3734-17E6-8C8013E0E91E}"/>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C206D2DD-66B7-5162-949F-EF6BC2FE1E23}"/>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87F8B4-8224-5EDF-3010-0E33C297B35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F8A0D12-D685-D938-50AB-B5E637358FA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C4E35B4-4D8F-76BA-CEE0-776722B71A73}"/>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205D9EFF-B283-6054-7744-C70E9D2980A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7ECE48-B0EE-F874-59ED-346D0C13A20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0EC8B9C-7C99-0B1B-D63B-E0A0E744020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B3889C1-8553-9304-4203-4CB464681C4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8" name="Graphic 72">
              <a:extLst>
                <a:ext uri="{FF2B5EF4-FFF2-40B4-BE49-F238E27FC236}">
                  <a16:creationId xmlns:a16="http://schemas.microsoft.com/office/drawing/2014/main" id="{92AEA20A-0029-C82B-D831-2AC448DE6E28}"/>
                </a:ext>
              </a:extLst>
            </p:cNvPr>
            <p:cNvGrpSpPr/>
            <p:nvPr/>
          </p:nvGrpSpPr>
          <p:grpSpPr>
            <a:xfrm>
              <a:off x="3418208" y="1020992"/>
              <a:ext cx="3761422" cy="550471"/>
              <a:chOff x="3418208" y="1020992"/>
              <a:chExt cx="3761422" cy="550471"/>
            </a:xfrm>
            <a:solidFill>
              <a:srgbClr val="FFFFFF"/>
            </a:solidFill>
          </p:grpSpPr>
          <p:sp>
            <p:nvSpPr>
              <p:cNvPr id="9" name="Freeform 8">
                <a:extLst>
                  <a:ext uri="{FF2B5EF4-FFF2-40B4-BE49-F238E27FC236}">
                    <a16:creationId xmlns:a16="http://schemas.microsoft.com/office/drawing/2014/main" id="{D25BB325-5C3F-0448-610A-40CE88B3D6BA}"/>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3509C851-DC7F-F9F1-3FA8-75C600F22D0D}"/>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31070BE-1FAD-CCA1-BE3B-DA77C46D4727}"/>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A7EDE43-AF82-816A-D24E-A2C9A580183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441867A3-0A51-C2D7-643B-A8F8F8284328}"/>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67B5027-A9E2-C973-F3C5-BFFFB1FD8FB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959F35C6-9B54-29B9-D880-D89811CE5F8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8282CAA5-CAFE-99ED-DAF1-E6D45BE8C34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22BE17D-CFEA-3241-4383-6DEA28EB04F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F233656-6348-09BC-0DD9-132E3AC61D25}"/>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DBFEC2C-503A-0317-058A-E40764ECA17E}"/>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2ECF8C36-5EB0-C98F-47D0-B42B8EBDD630}"/>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09D4C61-E3F8-157F-14BD-552441BF076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952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solidFill>
            <a:schemeClr val="accent2"/>
          </a:soli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769602"/>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392718"/>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pic>
        <p:nvPicPr>
          <p:cNvPr id="47" name="Picture 46">
            <a:extLst>
              <a:ext uri="{FF2B5EF4-FFF2-40B4-BE49-F238E27FC236}">
                <a16:creationId xmlns:a16="http://schemas.microsoft.com/office/drawing/2014/main" id="{FF24B024-A259-02E7-B2F1-7A3F4B7F0BD7}"/>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sp>
        <p:nvSpPr>
          <p:cNvPr id="3" name="TextBox 2">
            <a:extLst>
              <a:ext uri="{FF2B5EF4-FFF2-40B4-BE49-F238E27FC236}">
                <a16:creationId xmlns:a16="http://schemas.microsoft.com/office/drawing/2014/main" id="{3C6E1E1D-8EC1-E530-0FD4-DBF747D97261}"/>
              </a:ext>
            </a:extLst>
          </p:cNvPr>
          <p:cNvSpPr txBox="1"/>
          <p:nvPr userDrawn="1"/>
        </p:nvSpPr>
        <p:spPr>
          <a:xfrm>
            <a:off x="2304789" y="-588723"/>
            <a:ext cx="0" cy="0"/>
          </a:xfrm>
          <a:prstGeom prst="rect">
            <a:avLst/>
          </a:prstGeom>
          <a:solidFill>
            <a:schemeClr val="bg1"/>
          </a:solidFill>
          <a:ln>
            <a:solidFill>
              <a:schemeClr val="accent2"/>
            </a:solidFill>
          </a:ln>
        </p:spPr>
        <p:txBody>
          <a:bodyPr wrap="none" rtlCol="0">
            <a:noAutofit/>
          </a:bodyPr>
          <a:lstStyle/>
          <a:p>
            <a:pPr algn="l"/>
            <a:endParaRPr lang="en-NL" dirty="0" err="1"/>
          </a:p>
        </p:txBody>
      </p:sp>
      <p:grpSp>
        <p:nvGrpSpPr>
          <p:cNvPr id="20" name="Graphic 72">
            <a:extLst>
              <a:ext uri="{FF2B5EF4-FFF2-40B4-BE49-F238E27FC236}">
                <a16:creationId xmlns:a16="http://schemas.microsoft.com/office/drawing/2014/main" id="{C3F4B5C4-D29E-4ED7-EC57-2C1FCBF49E55}"/>
              </a:ext>
            </a:extLst>
          </p:cNvPr>
          <p:cNvGrpSpPr/>
          <p:nvPr userDrawn="1"/>
        </p:nvGrpSpPr>
        <p:grpSpPr>
          <a:xfrm>
            <a:off x="356901" y="6296857"/>
            <a:ext cx="1378423" cy="389467"/>
            <a:chOff x="3418208" y="1020992"/>
            <a:chExt cx="3761422" cy="1062774"/>
          </a:xfrm>
          <a:solidFill>
            <a:srgbClr val="FFFFFF"/>
          </a:solidFill>
        </p:grpSpPr>
        <p:grpSp>
          <p:nvGrpSpPr>
            <p:cNvPr id="21" name="Graphic 72">
              <a:extLst>
                <a:ext uri="{FF2B5EF4-FFF2-40B4-BE49-F238E27FC236}">
                  <a16:creationId xmlns:a16="http://schemas.microsoft.com/office/drawing/2014/main" id="{BDD8B72B-A0B8-B606-D1E0-34743FC9E5C0}"/>
                </a:ext>
              </a:extLst>
            </p:cNvPr>
            <p:cNvGrpSpPr/>
            <p:nvPr/>
          </p:nvGrpSpPr>
          <p:grpSpPr>
            <a:xfrm>
              <a:off x="4163063" y="1839897"/>
              <a:ext cx="2240279" cy="243868"/>
              <a:chOff x="4163063" y="1839897"/>
              <a:chExt cx="2240279" cy="243868"/>
            </a:xfrm>
            <a:solidFill>
              <a:srgbClr val="FFFFFF"/>
            </a:solidFill>
          </p:grpSpPr>
          <p:sp>
            <p:nvSpPr>
              <p:cNvPr id="36" name="Freeform 35">
                <a:extLst>
                  <a:ext uri="{FF2B5EF4-FFF2-40B4-BE49-F238E27FC236}">
                    <a16:creationId xmlns:a16="http://schemas.microsoft.com/office/drawing/2014/main" id="{7CC437C6-F20B-1620-6960-F4C4D82DADE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54722D0-1E8D-65F3-0413-E9851BEF4D60}"/>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A2C2FB6-43B3-B47A-5500-0035CF90CD2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12E7FDA7-2CFE-CDC8-7FC4-E831C2BD5A48}"/>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30B24E2E-54D9-D25A-915A-EA6489A7D25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579CB81-051A-8E15-D442-8C8F05FA776C}"/>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1E671CF-BF27-9421-ED73-8B50D82D5147}"/>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593C15D6-7974-FD8C-D6E1-A74E4FA6F864}"/>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9DC7480-1A6E-9D96-8D0A-2ECF392BAB5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B303CA7-F5B4-E9C8-9504-2C0541570A2E}"/>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C27A49-FA08-9E3C-CCE1-A94E740C712F}"/>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8D4B1696-D3D7-65C8-34BC-EF67C02B271C}"/>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29B3A21F-4F4D-DC74-6B48-2F41D65D7D7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B3E91BA-62C7-A1A0-A914-5AD27D00FED0}"/>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62CC7AB9-7460-55A8-2F17-6390E63555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22" name="Graphic 72">
              <a:extLst>
                <a:ext uri="{FF2B5EF4-FFF2-40B4-BE49-F238E27FC236}">
                  <a16:creationId xmlns:a16="http://schemas.microsoft.com/office/drawing/2014/main" id="{D5E674F8-84AB-BBAE-14E5-CAC493FD370E}"/>
                </a:ext>
              </a:extLst>
            </p:cNvPr>
            <p:cNvGrpSpPr/>
            <p:nvPr/>
          </p:nvGrpSpPr>
          <p:grpSpPr>
            <a:xfrm>
              <a:off x="3418208" y="1020992"/>
              <a:ext cx="3761422" cy="550471"/>
              <a:chOff x="3418208" y="1020992"/>
              <a:chExt cx="3761422" cy="550471"/>
            </a:xfrm>
            <a:solidFill>
              <a:srgbClr val="FFFFFF"/>
            </a:solidFill>
          </p:grpSpPr>
          <p:sp>
            <p:nvSpPr>
              <p:cNvPr id="23" name="Freeform 22">
                <a:extLst>
                  <a:ext uri="{FF2B5EF4-FFF2-40B4-BE49-F238E27FC236}">
                    <a16:creationId xmlns:a16="http://schemas.microsoft.com/office/drawing/2014/main" id="{B353DBE2-0CCB-AD82-698A-0500BAB5D044}"/>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2D1E2C-8926-FEF3-50AC-D92F8C04DD8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17EE12C-866C-146A-AAAB-E3B30C1D000B}"/>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EDE2E7D-973F-C2DD-DE52-B8EB0B26D6A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7D35BE3-8C95-1A9B-29AC-C726B2711A42}"/>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1DDA9D9E-9622-CF32-B3CD-C2307AF90B4B}"/>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DBF24321-F297-8013-1089-2BCE0DC7B469}"/>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EF35399F-D49A-8C54-A93C-AEF56EF7127B}"/>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62BBE4-927F-CBE4-4730-D13DFFC0DD10}"/>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DDE3458A-DFE8-17D6-D7D5-9FDB2A4EFDFC}"/>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1DC90F9-EA08-4AA8-F134-38DDF60B897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E1F3650-5A7A-44A5-CFF8-E5F3055EDE95}"/>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C044FE8-BB02-1DB4-E3BF-8A0B124AD29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52866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3x Colum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CCF4D4-AB2C-69D4-7683-37D234403E21}"/>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noFill/>
          </a:ln>
        </p:spPr>
        <p:txBody>
          <a:bodyPr wrap="square" rtlCol="0" anchor="ctr">
            <a:noAutofit/>
          </a:bodyPr>
          <a:lstStyle/>
          <a:p>
            <a:pPr algn="l"/>
            <a:endParaRPr lang="en-US" dirty="0">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824753" y="2594705"/>
            <a:ext cx="10542494" cy="563501"/>
          </a:xfrm>
        </p:spPr>
        <p:txBody>
          <a:bodyPr/>
          <a:lstStyle>
            <a:lvl1pPr>
              <a:defRPr b="0" i="1">
                <a:solidFill>
                  <a:schemeClr val="bg1"/>
                </a:solidFill>
                <a:latin typeface="+mn-lt"/>
              </a:defRPr>
            </a:lvl1pPr>
          </a:lstStyle>
          <a:p>
            <a:r>
              <a:rPr lang="en-US" dirty="0"/>
              <a:t>Lorem ipsum dolor sit </a:t>
            </a:r>
            <a:r>
              <a:rPr lang="en-US" dirty="0" err="1"/>
              <a:t>amet</a:t>
            </a:r>
            <a:r>
              <a:rPr lang="en-US" dirty="0"/>
              <a:t> </a:t>
            </a:r>
            <a:r>
              <a:rPr lang="en-US" dirty="0" err="1"/>
              <a:t>consectetur</a:t>
            </a:r>
            <a:r>
              <a:rPr lang="en-US" dirty="0"/>
              <a:t> </a:t>
            </a:r>
            <a:r>
              <a:rPr lang="en-US" dirty="0" err="1"/>
              <a:t>elit</a:t>
            </a:r>
            <a:r>
              <a:rPr lang="en-US" dirty="0"/>
              <a:t>, sed do</a:t>
            </a:r>
            <a:br>
              <a:rPr lang="en-US" dirty="0"/>
            </a:br>
            <a:r>
              <a:rPr lang="en-US" dirty="0" err="1"/>
              <a:t>elusmond</a:t>
            </a:r>
            <a:r>
              <a:rPr lang="en-US" dirty="0"/>
              <a:t> </a:t>
            </a:r>
            <a:r>
              <a:rPr lang="en-US" dirty="0" err="1"/>
              <a:t>tempor</a:t>
            </a:r>
            <a:r>
              <a:rPr lang="en-US" dirty="0"/>
              <a:t> </a:t>
            </a:r>
            <a:r>
              <a:rPr lang="en-US" dirty="0" err="1"/>
              <a:t>incidinititut</a:t>
            </a:r>
            <a:r>
              <a:rPr lang="en-US" dirty="0"/>
              <a:t> </a:t>
            </a:r>
            <a:r>
              <a:rPr lang="en-US" dirty="0" err="1"/>
              <a:t>ut</a:t>
            </a:r>
            <a:r>
              <a:rPr lang="en-US" dirty="0"/>
              <a:t>, et dolor </a:t>
            </a:r>
            <a:r>
              <a:rPr lang="en-US" dirty="0" err="1"/>
              <a:t>algiuila</a:t>
            </a:r>
            <a:r>
              <a:rPr lang="en-US" dirty="0"/>
              <a:t> </a:t>
            </a:r>
            <a:br>
              <a:rPr lang="en-US" dirty="0"/>
            </a:br>
            <a:r>
              <a:rPr lang="en-US" dirty="0" err="1"/>
              <a:t>enim</a:t>
            </a:r>
            <a:r>
              <a:rPr lang="en-US" dirty="0"/>
              <a:t> ad minim </a:t>
            </a:r>
            <a:r>
              <a:rPr lang="en-US" dirty="0" err="1"/>
              <a:t>quis</a:t>
            </a:r>
            <a:r>
              <a:rPr lang="en-US" dirty="0"/>
              <a:t> </a:t>
            </a:r>
            <a:r>
              <a:rPr lang="en-US" dirty="0" err="1"/>
              <a:t>nostrud</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5" name="TextBox 4">
            <a:extLst>
              <a:ext uri="{FF2B5EF4-FFF2-40B4-BE49-F238E27FC236}">
                <a16:creationId xmlns:a16="http://schemas.microsoft.com/office/drawing/2014/main" id="{C99AC76C-7913-3FC7-1404-80C20ABAEA17}"/>
              </a:ext>
            </a:extLst>
          </p:cNvPr>
          <p:cNvSpPr txBox="1"/>
          <p:nvPr userDrawn="1"/>
        </p:nvSpPr>
        <p:spPr>
          <a:xfrm>
            <a:off x="4105835" y="-2330824"/>
            <a:ext cx="0" cy="0"/>
          </a:xfrm>
          <a:prstGeom prst="rect">
            <a:avLst/>
          </a:prstGeom>
          <a:solidFill>
            <a:schemeClr val="bg1"/>
          </a:solidFill>
          <a:ln>
            <a:solidFill>
              <a:schemeClr val="accent2"/>
            </a:solidFill>
          </a:ln>
        </p:spPr>
        <p:txBody>
          <a:bodyPr wrap="none" rtlCol="0">
            <a:noAutofit/>
          </a:bodyPr>
          <a:lstStyle/>
          <a:p>
            <a:pPr algn="l"/>
            <a:endParaRPr lang="en-NL" err="1"/>
          </a:p>
        </p:txBody>
      </p:sp>
      <p:sp>
        <p:nvSpPr>
          <p:cNvPr id="18" name="Text Placeholder 17">
            <a:extLst>
              <a:ext uri="{FF2B5EF4-FFF2-40B4-BE49-F238E27FC236}">
                <a16:creationId xmlns:a16="http://schemas.microsoft.com/office/drawing/2014/main" id="{2B62C811-3D0B-A39A-253B-8A85A7B74108}"/>
              </a:ext>
            </a:extLst>
          </p:cNvPr>
          <p:cNvSpPr>
            <a:spLocks noGrp="1"/>
          </p:cNvSpPr>
          <p:nvPr>
            <p:ph type="body" sz="quarter" idx="12" hasCustomPrompt="1"/>
          </p:nvPr>
        </p:nvSpPr>
        <p:spPr>
          <a:xfrm>
            <a:off x="5110909" y="4608239"/>
            <a:ext cx="6256338" cy="519113"/>
          </a:xfrm>
          <a:prstGeom prst="rect">
            <a:avLst/>
          </a:prstGeom>
        </p:spPr>
        <p:txBody>
          <a:bodyPr/>
          <a:lstStyle>
            <a:lvl1pPr marL="0" indent="0" algn="r">
              <a:buNone/>
              <a:defRPr sz="2800" b="1">
                <a:solidFill>
                  <a:schemeClr val="bg1"/>
                </a:solidFill>
              </a:defRPr>
            </a:lvl1pPr>
          </a:lstStyle>
          <a:p>
            <a:pPr lvl="0"/>
            <a:r>
              <a:rPr lang="en-GB" dirty="0"/>
              <a:t>John Doe</a:t>
            </a:r>
            <a:endParaRPr lang="en-NL" dirty="0"/>
          </a:p>
        </p:txBody>
      </p:sp>
      <p:sp>
        <p:nvSpPr>
          <p:cNvPr id="19" name="Text Placeholder 17">
            <a:extLst>
              <a:ext uri="{FF2B5EF4-FFF2-40B4-BE49-F238E27FC236}">
                <a16:creationId xmlns:a16="http://schemas.microsoft.com/office/drawing/2014/main" id="{EE781722-9849-96F1-6F8D-FE5A8B937439}"/>
              </a:ext>
            </a:extLst>
          </p:cNvPr>
          <p:cNvSpPr>
            <a:spLocks noGrp="1"/>
          </p:cNvSpPr>
          <p:nvPr>
            <p:ph type="body" sz="quarter" idx="13" hasCustomPrompt="1"/>
          </p:nvPr>
        </p:nvSpPr>
        <p:spPr>
          <a:xfrm>
            <a:off x="5110162" y="5231355"/>
            <a:ext cx="6256338" cy="519113"/>
          </a:xfrm>
          <a:prstGeom prst="rect">
            <a:avLst/>
          </a:prstGeom>
        </p:spPr>
        <p:txBody>
          <a:bodyPr/>
          <a:lstStyle>
            <a:lvl1pPr marL="0" indent="0" algn="r">
              <a:buNone/>
              <a:defRPr sz="2000" b="0">
                <a:solidFill>
                  <a:schemeClr val="bg1"/>
                </a:solidFill>
              </a:defRPr>
            </a:lvl1pPr>
          </a:lstStyle>
          <a:p>
            <a:pPr lvl="0"/>
            <a:r>
              <a:rPr lang="en-GB" dirty="0"/>
              <a:t>Product Manager</a:t>
            </a:r>
            <a:endParaRPr lang="en-NL" dirty="0"/>
          </a:p>
        </p:txBody>
      </p:sp>
      <p:sp>
        <p:nvSpPr>
          <p:cNvPr id="3" name="TextBox 2">
            <a:extLst>
              <a:ext uri="{FF2B5EF4-FFF2-40B4-BE49-F238E27FC236}">
                <a16:creationId xmlns:a16="http://schemas.microsoft.com/office/drawing/2014/main" id="{E975522C-B98C-3662-6FF1-F94A1E0BD861}"/>
              </a:ext>
            </a:extLst>
          </p:cNvPr>
          <p:cNvSpPr txBox="1"/>
          <p:nvPr userDrawn="1"/>
        </p:nvSpPr>
        <p:spPr>
          <a:xfrm>
            <a:off x="4894729" y="-2115671"/>
            <a:ext cx="0" cy="0"/>
          </a:xfrm>
          <a:prstGeom prst="rect">
            <a:avLst/>
          </a:prstGeom>
          <a:solidFill>
            <a:schemeClr val="bg1"/>
          </a:solidFill>
          <a:ln>
            <a:solidFill>
              <a:schemeClr val="accent2"/>
            </a:solidFill>
          </a:ln>
        </p:spPr>
        <p:txBody>
          <a:bodyPr wrap="none" rtlCol="0">
            <a:noAutofit/>
          </a:bodyPr>
          <a:lstStyle/>
          <a:p>
            <a:pPr algn="l"/>
            <a:endParaRPr lang="en-NL" err="1"/>
          </a:p>
        </p:txBody>
      </p:sp>
      <p:pic>
        <p:nvPicPr>
          <p:cNvPr id="62" name="Picture 61">
            <a:extLst>
              <a:ext uri="{FF2B5EF4-FFF2-40B4-BE49-F238E27FC236}">
                <a16:creationId xmlns:a16="http://schemas.microsoft.com/office/drawing/2014/main" id="{FDF0CA0E-03CE-A156-D827-E4AD8317799E}"/>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517589" y="561341"/>
            <a:ext cx="2996596" cy="1676510"/>
          </a:xfrm>
          <a:prstGeom prst="rect">
            <a:avLst/>
          </a:prstGeom>
        </p:spPr>
      </p:pic>
      <p:grpSp>
        <p:nvGrpSpPr>
          <p:cNvPr id="6" name="Graphic 72">
            <a:extLst>
              <a:ext uri="{FF2B5EF4-FFF2-40B4-BE49-F238E27FC236}">
                <a16:creationId xmlns:a16="http://schemas.microsoft.com/office/drawing/2014/main" id="{8F355ECE-660D-8418-E7C8-84EFB8F0126E}"/>
              </a:ext>
            </a:extLst>
          </p:cNvPr>
          <p:cNvGrpSpPr/>
          <p:nvPr userDrawn="1"/>
        </p:nvGrpSpPr>
        <p:grpSpPr>
          <a:xfrm>
            <a:off x="356901" y="6296857"/>
            <a:ext cx="1378423" cy="389467"/>
            <a:chOff x="3418208" y="1020992"/>
            <a:chExt cx="3761422" cy="1062774"/>
          </a:xfrm>
          <a:solidFill>
            <a:srgbClr val="FFFFFF"/>
          </a:solidFill>
        </p:grpSpPr>
        <p:grpSp>
          <p:nvGrpSpPr>
            <p:cNvPr id="8" name="Graphic 72">
              <a:extLst>
                <a:ext uri="{FF2B5EF4-FFF2-40B4-BE49-F238E27FC236}">
                  <a16:creationId xmlns:a16="http://schemas.microsoft.com/office/drawing/2014/main" id="{F7C8CE5B-666B-4348-2F64-36C9D43467AA}"/>
                </a:ext>
              </a:extLst>
            </p:cNvPr>
            <p:cNvGrpSpPr/>
            <p:nvPr/>
          </p:nvGrpSpPr>
          <p:grpSpPr>
            <a:xfrm>
              <a:off x="4163063" y="1839897"/>
              <a:ext cx="2240279" cy="243868"/>
              <a:chOff x="4163063" y="1839897"/>
              <a:chExt cx="2240279" cy="243868"/>
            </a:xfrm>
            <a:solidFill>
              <a:srgbClr val="FFFFFF"/>
            </a:solidFill>
          </p:grpSpPr>
          <p:sp>
            <p:nvSpPr>
              <p:cNvPr id="25" name="Freeform 24">
                <a:extLst>
                  <a:ext uri="{FF2B5EF4-FFF2-40B4-BE49-F238E27FC236}">
                    <a16:creationId xmlns:a16="http://schemas.microsoft.com/office/drawing/2014/main" id="{922C6F34-EE3F-2C66-2D87-58ED0E3EC208}"/>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D9A231A-3388-2110-A98E-E680ECC6DE5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8076E93-284A-C8F8-7BDC-0F7C50282D08}"/>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69CB4F17-F15B-B994-615E-F1BD7DA816A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5F774DE-4ABC-668B-A40D-11E58166228E}"/>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75E6A02-9EE5-6245-F876-1607C40547D9}"/>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DA4AA6B-7740-5079-AF86-3218351F3A30}"/>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F6D2B07-C829-10B8-2EF4-1F73E7BC155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E65EFF1A-B776-194E-73FF-178AA7C2D6D0}"/>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5FD344B9-DE1A-4349-532E-8F9481560392}"/>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8E09D578-502E-EDB4-4751-03E2C6C9DFD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1655CC3D-B10E-7337-6E58-5A7D6A0B16F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37E256D-F0A2-8691-F2C5-25A60B7A0CC9}"/>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BE2D4E9F-8C0E-887E-36E8-AE9310E6E769}"/>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436ADD1-9A74-855C-C5F0-376399BB5D0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9" name="Graphic 72">
              <a:extLst>
                <a:ext uri="{FF2B5EF4-FFF2-40B4-BE49-F238E27FC236}">
                  <a16:creationId xmlns:a16="http://schemas.microsoft.com/office/drawing/2014/main" id="{CB38EE5B-FFD8-CE94-6356-0E63F1967166}"/>
                </a:ext>
              </a:extLst>
            </p:cNvPr>
            <p:cNvGrpSpPr/>
            <p:nvPr/>
          </p:nvGrpSpPr>
          <p:grpSpPr>
            <a:xfrm>
              <a:off x="3418208" y="1020992"/>
              <a:ext cx="3761422" cy="550471"/>
              <a:chOff x="3418208" y="1020992"/>
              <a:chExt cx="3761422" cy="550471"/>
            </a:xfrm>
            <a:solidFill>
              <a:srgbClr val="FFFFFF"/>
            </a:solidFill>
          </p:grpSpPr>
          <p:sp>
            <p:nvSpPr>
              <p:cNvPr id="10" name="Freeform 9">
                <a:extLst>
                  <a:ext uri="{FF2B5EF4-FFF2-40B4-BE49-F238E27FC236}">
                    <a16:creationId xmlns:a16="http://schemas.microsoft.com/office/drawing/2014/main" id="{3BB192C6-7265-961C-11A9-3A517305BCB7}"/>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963967F-6EDD-3FC4-6C4E-73FB744D1542}"/>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E8ACBF3-A189-DB26-0738-683B1A6182D8}"/>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EC577D39-854D-1ACA-215B-5EBC57A540F9}"/>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0799DC4-A50D-9B90-8F57-23538C74400E}"/>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63A1B0D-71C5-CE93-200C-20F5EC2BDD1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DD8F38F-1F3B-16E1-26EF-3F1413B0D010}"/>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75BF871-0B44-A578-9E2B-57C1057C6E76}"/>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5AEFFE0-C576-96F6-F2E3-D629A71EEB24}"/>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558CFF1-F6F8-40EF-36F9-43755A8500C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CA7CF65D-D959-4FD8-D53F-A5B816F9D7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AA96EE50-A761-10F2-888D-7E7E1E3CA06C}"/>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A0283B8F-73F6-13E4-EA5A-C3A3FE263EC7}"/>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251178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011372"/>
            <a:ext cx="3024000" cy="1620837"/>
          </a:xfrm>
          <a:prstGeom prst="rect">
            <a:avLst/>
          </a:prstGeom>
        </p:spPr>
        <p:txBody>
          <a:bodyPr anchor="b" anchorCtr="0"/>
          <a:lstStyle>
            <a:lvl1pPr marL="0" indent="0" algn="ctr">
              <a:buNone/>
              <a:defRPr sz="115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6" name="Content Placeholder 59">
            <a:extLst>
              <a:ext uri="{FF2B5EF4-FFF2-40B4-BE49-F238E27FC236}">
                <a16:creationId xmlns:a16="http://schemas.microsoft.com/office/drawing/2014/main" id="{0D1679BA-F277-3D3E-32D9-0F81AC76505E}"/>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260576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ext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28D564B-EB64-218D-674E-69E2C567CF28}"/>
              </a:ext>
            </a:extLst>
          </p:cNvPr>
          <p:cNvSpPr/>
          <p:nvPr userDrawn="1"/>
        </p:nvSpPr>
        <p:spPr>
          <a:xfrm rot="10800000">
            <a:off x="8040684" y="0"/>
            <a:ext cx="415131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dirty="0"/>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1987551"/>
            <a:ext cx="3024000" cy="1620837"/>
          </a:xfrm>
          <a:prstGeom prst="rect">
            <a:avLst/>
          </a:prstGeom>
        </p:spPr>
        <p:txBody>
          <a:bodyPr anchor="b" anchorCtr="0"/>
          <a:lstStyle>
            <a:lvl1pPr marL="0" indent="0" algn="ctr">
              <a:buNone/>
              <a:defRPr sz="10000" spc="-300" baseline="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tx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371570" y="368828"/>
            <a:ext cx="6966375" cy="251885"/>
          </a:xfrm>
        </p:spPr>
        <p:txBody>
          <a:bodyPr/>
          <a:lstStyle>
            <a:lvl1pPr>
              <a:defRPr/>
            </a:lvl1pPr>
          </a:lstStyle>
          <a:p>
            <a:r>
              <a:rPr lang="en-NL" dirty="0"/>
              <a:t>Click to add title</a:t>
            </a:r>
            <a:endParaRPr lang="en-GB" dirty="0"/>
          </a:p>
        </p:txBody>
      </p:sp>
      <p:sp>
        <p:nvSpPr>
          <p:cNvPr id="3" name="Content Placeholder 59">
            <a:extLst>
              <a:ext uri="{FF2B5EF4-FFF2-40B4-BE49-F238E27FC236}">
                <a16:creationId xmlns:a16="http://schemas.microsoft.com/office/drawing/2014/main" id="{37DAE68B-AE9F-EE86-75B7-D2DFEAB1DB56}"/>
              </a:ext>
            </a:extLst>
          </p:cNvPr>
          <p:cNvSpPr>
            <a:spLocks noGrp="1"/>
          </p:cNvSpPr>
          <p:nvPr>
            <p:ph sz="quarter" idx="18"/>
          </p:nvPr>
        </p:nvSpPr>
        <p:spPr>
          <a:xfrm>
            <a:off x="371570" y="1268524"/>
            <a:ext cx="7145669" cy="46160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dirty="0"/>
          </a:p>
        </p:txBody>
      </p:sp>
    </p:spTree>
    <p:extLst>
      <p:ext uri="{BB962C8B-B14F-4D97-AF65-F5344CB8AC3E}">
        <p14:creationId xmlns:p14="http://schemas.microsoft.com/office/powerpoint/2010/main" val="3031352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57780"/>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0863" y="1815305"/>
            <a:ext cx="360362" cy="360362"/>
          </a:xfrm>
          <a:prstGeom prst="rect">
            <a:avLst/>
          </a:prstGeom>
          <a:noFill/>
          <a:ln>
            <a:noFill/>
          </a:ln>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prstGeom prst="rect">
            <a:avLst/>
          </a:prstGeo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Tree>
    <p:extLst>
      <p:ext uri="{BB962C8B-B14F-4D97-AF65-F5344CB8AC3E}">
        <p14:creationId xmlns:p14="http://schemas.microsoft.com/office/powerpoint/2010/main" val="23976632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NL" dirty="0"/>
              <a:t>Click to add title</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prstGeom prst="rect">
            <a:avLst/>
          </a:prstGeo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Tree>
    <p:extLst>
      <p:ext uri="{BB962C8B-B14F-4D97-AF65-F5344CB8AC3E}">
        <p14:creationId xmlns:p14="http://schemas.microsoft.com/office/powerpoint/2010/main" val="36326310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NL"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prstGeom prst="rect">
            <a:avLst/>
          </a:prstGeo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err="1"/>
              <a:t>toinsert</a:t>
            </a:r>
            <a:r>
              <a:rPr lang="en-GB" dirty="0"/>
              <a:t>  pictogram</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3" name="Footer Placeholder 2">
            <a:extLst>
              <a:ext uri="{FF2B5EF4-FFF2-40B4-BE49-F238E27FC236}">
                <a16:creationId xmlns:a16="http://schemas.microsoft.com/office/drawing/2014/main" id="{7377D290-CB00-B096-6E1F-5B067630DD12}"/>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30495910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40434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x Columns - Blue /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295151" y="1808163"/>
            <a:ext cx="3204000" cy="4321175"/>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FB29449A-7F88-8F52-2169-99B80B568955}"/>
              </a:ext>
            </a:extLst>
          </p:cNvPr>
          <p:cNvSpPr>
            <a:spLocks noGrp="1"/>
          </p:cNvSpPr>
          <p:nvPr>
            <p:ph type="body" sz="quarter" idx="18"/>
          </p:nvPr>
        </p:nvSpPr>
        <p:spPr>
          <a:xfrm>
            <a:off x="8437136" y="1808163"/>
            <a:ext cx="3204000" cy="432117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44508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Single image - 1 line only - Mint">
    <p:bg>
      <p:bgPr>
        <a:solidFill>
          <a:schemeClr val="bg1"/>
        </a:solidFill>
        <a:effectLst/>
      </p:bgPr>
    </p:bg>
    <p:spTree>
      <p:nvGrpSpPr>
        <p:cNvPr id="1" name=""/>
        <p:cNvGrpSpPr/>
        <p:nvPr/>
      </p:nvGrpSpPr>
      <p:grpSpPr>
        <a:xfrm>
          <a:off x="0" y="0"/>
          <a:ext cx="0" cy="0"/>
          <a:chOff x="0" y="0"/>
          <a:chExt cx="0" cy="0"/>
        </a:xfrm>
      </p:grpSpPr>
      <p:pic>
        <p:nvPicPr>
          <p:cNvPr id="3" name="Picture Placeholder 8" descr="A picture containing text, shelf, book, library&#10;&#10;Description automatically generated">
            <a:extLst>
              <a:ext uri="{FF2B5EF4-FFF2-40B4-BE49-F238E27FC236}">
                <a16:creationId xmlns:a16="http://schemas.microsoft.com/office/drawing/2014/main" id="{8B76F02B-E5FC-7429-DD22-F3660324B3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 y="4"/>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p:spPr>
      </p:pic>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939543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0:50 Split -  Blue / Purple Qu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1870E7-67C3-31B4-3763-30D7343FC40E}"/>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 Placeholder 9">
            <a:extLst>
              <a:ext uri="{FF2B5EF4-FFF2-40B4-BE49-F238E27FC236}">
                <a16:creationId xmlns:a16="http://schemas.microsoft.com/office/drawing/2014/main" id="{EA5CF333-E5B7-1960-5F54-967F39A4A11B}"/>
              </a:ext>
            </a:extLst>
          </p:cNvPr>
          <p:cNvSpPr>
            <a:spLocks noGrp="1"/>
          </p:cNvSpPr>
          <p:nvPr>
            <p:ph type="body" sz="quarter" idx="15" hasCustomPrompt="1"/>
          </p:nvPr>
        </p:nvSpPr>
        <p:spPr>
          <a:xfrm>
            <a:off x="7102800" y="2766536"/>
            <a:ext cx="3601713" cy="738664"/>
          </a:xfrm>
          <a:prstGeom prst="rect">
            <a:avLst/>
          </a:prstGeom>
        </p:spPr>
        <p:txBody>
          <a:bodyPr wrap="square" lIns="0" tIns="0" rIns="0" bIns="0" anchor="b" anchorCtr="0">
            <a:spAutoFit/>
          </a:bodyPr>
          <a:lstStyle>
            <a:lvl1pPr marL="0" indent="0" algn="l">
              <a:buNone/>
              <a:tabLst/>
              <a:defRPr sz="2400">
                <a:solidFill>
                  <a:schemeClr val="bg1"/>
                </a:solidFill>
                <a:latin typeface="+mj-lt"/>
              </a:defRPr>
            </a:lvl1pPr>
          </a:lstStyle>
          <a:p>
            <a:pPr lvl="0"/>
            <a:r>
              <a:rPr lang="en-US" dirty="0"/>
              <a:t>“Quote Copy Avenir Demi 24pt”.</a:t>
            </a:r>
            <a:endParaRPr lang="en-GB" dirty="0"/>
          </a:p>
        </p:txBody>
      </p:sp>
      <p:sp>
        <p:nvSpPr>
          <p:cNvPr id="6" name="Text Placeholder 12">
            <a:extLst>
              <a:ext uri="{FF2B5EF4-FFF2-40B4-BE49-F238E27FC236}">
                <a16:creationId xmlns:a16="http://schemas.microsoft.com/office/drawing/2014/main" id="{CF395936-4441-9E95-2851-1ED7A64D3777}"/>
              </a:ext>
            </a:extLst>
          </p:cNvPr>
          <p:cNvSpPr>
            <a:spLocks noGrp="1"/>
          </p:cNvSpPr>
          <p:nvPr>
            <p:ph type="body" sz="quarter" idx="16" hasCustomPrompt="1"/>
          </p:nvPr>
        </p:nvSpPr>
        <p:spPr>
          <a:xfrm>
            <a:off x="7102800" y="3634999"/>
            <a:ext cx="2808287" cy="252000"/>
          </a:xfrm>
          <a:prstGeom prst="rect">
            <a:avLst/>
          </a:prstGeom>
        </p:spPr>
        <p:txBody>
          <a:bodyPr/>
          <a:lstStyle>
            <a:lvl1pPr marL="0" indent="0" algn="l">
              <a:buNone/>
              <a:defRPr sz="1600">
                <a:solidFill>
                  <a:schemeClr val="bg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7" name="Text Placeholder 12">
            <a:extLst>
              <a:ext uri="{FF2B5EF4-FFF2-40B4-BE49-F238E27FC236}">
                <a16:creationId xmlns:a16="http://schemas.microsoft.com/office/drawing/2014/main" id="{51759836-E0B1-5577-37C5-D2B5A794D942}"/>
              </a:ext>
            </a:extLst>
          </p:cNvPr>
          <p:cNvSpPr>
            <a:spLocks noGrp="1"/>
          </p:cNvSpPr>
          <p:nvPr>
            <p:ph type="body" sz="quarter" idx="27" hasCustomPrompt="1"/>
          </p:nvPr>
        </p:nvSpPr>
        <p:spPr>
          <a:xfrm>
            <a:off x="7102800" y="3892179"/>
            <a:ext cx="2808287" cy="252000"/>
          </a:xfrm>
          <a:prstGeom prst="rect">
            <a:avLst/>
          </a:prstGeom>
        </p:spPr>
        <p:txBody>
          <a:bodyPr/>
          <a:lstStyle>
            <a:lvl1pPr marL="0" indent="0" algn="l">
              <a:buNone/>
              <a:defRPr sz="1500">
                <a:solidFill>
                  <a:schemeClr val="bg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Company name</a:t>
            </a:r>
          </a:p>
        </p:txBody>
      </p:sp>
    </p:spTree>
    <p:extLst>
      <p:ext uri="{BB962C8B-B14F-4D97-AF65-F5344CB8AC3E}">
        <p14:creationId xmlns:p14="http://schemas.microsoft.com/office/powerpoint/2010/main" val="33819755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50 Text -  Blue / Purple Big Sta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8773E-2F29-ECD1-16FF-8BC5E75E1E40}"/>
              </a:ext>
            </a:extLst>
          </p:cNvPr>
          <p:cNvSpPr/>
          <p:nvPr userDrawn="1"/>
        </p:nvSpPr>
        <p:spPr>
          <a:xfrm rot="10800000">
            <a:off x="6095999"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6959600" y="2168525"/>
            <a:ext cx="4679821"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6959600" y="3608388"/>
            <a:ext cx="4679821"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7" name="Title 1">
            <a:extLst>
              <a:ext uri="{FF2B5EF4-FFF2-40B4-BE49-F238E27FC236}">
                <a16:creationId xmlns:a16="http://schemas.microsoft.com/office/drawing/2014/main" id="{7DE71408-1F6A-1900-3166-8B0F27B91CF7}"/>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E040A9B4-F93C-AB35-66CE-1690CFBC2581}"/>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03BC752C-CC9E-C49E-83BC-B6B704830335}"/>
              </a:ext>
            </a:extLst>
          </p:cNvPr>
          <p:cNvSpPr>
            <a:spLocks noGrp="1"/>
          </p:cNvSpPr>
          <p:nvPr>
            <p:ph type="body" sz="quarter" idx="14"/>
          </p:nvPr>
        </p:nvSpPr>
        <p:spPr>
          <a:xfrm>
            <a:off x="550862"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073275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x Columns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5CACE1-373F-1887-B5D9-B73EA9691DEA}"/>
              </a:ext>
            </a:extLst>
          </p:cNvPr>
          <p:cNvSpPr/>
          <p:nvPr userDrawn="1"/>
        </p:nvSpPr>
        <p:spPr>
          <a:xfrm rot="10800000">
            <a:off x="8040684"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5F4A0393-5E31-B1D7-44B4-0AE64D41191E}"/>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E85E9EA0-2A22-199D-48CF-03EB94ECF487}"/>
              </a:ext>
            </a:extLst>
          </p:cNvPr>
          <p:cNvSpPr>
            <a:spLocks noGrp="1"/>
          </p:cNvSpPr>
          <p:nvPr>
            <p:ph type="body" sz="quarter" idx="14"/>
          </p:nvPr>
        </p:nvSpPr>
        <p:spPr>
          <a:xfrm>
            <a:off x="55086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4" name="Text Placeholder 12">
            <a:extLst>
              <a:ext uri="{FF2B5EF4-FFF2-40B4-BE49-F238E27FC236}">
                <a16:creationId xmlns:a16="http://schemas.microsoft.com/office/drawing/2014/main" id="{269DCDE0-20E2-91A9-6591-26711B40C6C3}"/>
              </a:ext>
            </a:extLst>
          </p:cNvPr>
          <p:cNvSpPr>
            <a:spLocks noGrp="1"/>
          </p:cNvSpPr>
          <p:nvPr>
            <p:ph type="body" sz="quarter" idx="15"/>
          </p:nvPr>
        </p:nvSpPr>
        <p:spPr>
          <a:xfrm>
            <a:off x="4295774" y="1808163"/>
            <a:ext cx="3204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021371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 Light Image - Blue / Purple Big Sta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73EBDDE-664E-22FA-02F4-D12882D309AB}"/>
              </a:ext>
            </a:extLst>
          </p:cNvPr>
          <p:cNvSpPr/>
          <p:nvPr userDrawn="1"/>
        </p:nvSpPr>
        <p:spPr>
          <a:xfrm rot="10800000">
            <a:off x="8040687" y="0"/>
            <a:ext cx="4151311"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8615421" y="2168525"/>
            <a:ext cx="3024000" cy="1620837"/>
          </a:xfrm>
          <a:prstGeom prst="rect">
            <a:avLst/>
          </a:prstGeom>
        </p:spPr>
        <p:txBody>
          <a:bodyPr anchor="b" anchorCtr="0"/>
          <a:lstStyle>
            <a:lvl1pPr marL="0" indent="0" algn="ctr">
              <a:buNone/>
              <a:defRPr sz="12000" spc="-300" baseline="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88%</a:t>
            </a:r>
          </a:p>
        </p:txBody>
      </p:sp>
      <p:sp>
        <p:nvSpPr>
          <p:cNvPr id="8" name="Text Placeholder 12">
            <a:extLst>
              <a:ext uri="{FF2B5EF4-FFF2-40B4-BE49-F238E27FC236}">
                <a16:creationId xmlns:a16="http://schemas.microsoft.com/office/drawing/2014/main" id="{751E2A69-C8AD-BB49-162E-ECBB49D0E674}"/>
              </a:ext>
            </a:extLst>
          </p:cNvPr>
          <p:cNvSpPr>
            <a:spLocks noGrp="1"/>
          </p:cNvSpPr>
          <p:nvPr>
            <p:ph type="body" sz="quarter" idx="16"/>
          </p:nvPr>
        </p:nvSpPr>
        <p:spPr>
          <a:xfrm>
            <a:off x="8615421" y="3608388"/>
            <a:ext cx="3024000" cy="1620836"/>
          </a:xfrm>
          <a:prstGeom prst="rect">
            <a:avLst/>
          </a:prstGeom>
        </p:spPr>
        <p:txBody>
          <a:bodyPr/>
          <a:lstStyle>
            <a:lvl1pPr marL="0" indent="0" algn="ctr">
              <a:buNone/>
              <a:defRPr sz="1800">
                <a:solidFill>
                  <a:schemeClr val="bg1"/>
                </a:solidFill>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Click to edit Master text styles</a:t>
            </a:r>
          </a:p>
        </p:txBody>
      </p:sp>
      <p:grpSp>
        <p:nvGrpSpPr>
          <p:cNvPr id="296" name="Group 295">
            <a:extLst>
              <a:ext uri="{FF2B5EF4-FFF2-40B4-BE49-F238E27FC236}">
                <a16:creationId xmlns:a16="http://schemas.microsoft.com/office/drawing/2014/main" id="{9DAC5B66-5650-64EF-F4AB-910614868C1F}"/>
              </a:ext>
            </a:extLst>
          </p:cNvPr>
          <p:cNvGrpSpPr/>
          <p:nvPr userDrawn="1"/>
        </p:nvGrpSpPr>
        <p:grpSpPr>
          <a:xfrm>
            <a:off x="1" y="0"/>
            <a:ext cx="8040687" cy="6858000"/>
            <a:chOff x="1" y="0"/>
            <a:chExt cx="8040687" cy="6858000"/>
          </a:xfrm>
        </p:grpSpPr>
        <p:sp>
          <p:nvSpPr>
            <p:cNvPr id="219" name="Freeform 218">
              <a:extLst>
                <a:ext uri="{FF2B5EF4-FFF2-40B4-BE49-F238E27FC236}">
                  <a16:creationId xmlns:a16="http://schemas.microsoft.com/office/drawing/2014/main" id="{DBE17DBD-30E8-D55D-19F8-2F39D0055158}"/>
                </a:ext>
              </a:extLst>
            </p:cNvPr>
            <p:cNvSpPr/>
            <p:nvPr userDrawn="1"/>
          </p:nvSpPr>
          <p:spPr>
            <a:xfrm>
              <a:off x="1" y="0"/>
              <a:ext cx="8040687" cy="6858000"/>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8040687" h="6858000">
                  <a:moveTo>
                    <a:pt x="0" y="0"/>
                  </a:moveTo>
                  <a:lnTo>
                    <a:pt x="8040687" y="0"/>
                  </a:lnTo>
                  <a:lnTo>
                    <a:pt x="8040687" y="6858000"/>
                  </a:lnTo>
                  <a:lnTo>
                    <a:pt x="0" y="6858000"/>
                  </a:lnTo>
                  <a:lnTo>
                    <a:pt x="0" y="0"/>
                  </a:lnTo>
                  <a:close/>
                  <a:moveTo>
                    <a:pt x="377445" y="6308726"/>
                  </a:moveTo>
                  <a:cubicBezTo>
                    <a:pt x="363509" y="6308726"/>
                    <a:pt x="352360" y="6317404"/>
                    <a:pt x="352360" y="6327816"/>
                  </a:cubicBezTo>
                  <a:cubicBezTo>
                    <a:pt x="352360" y="6338229"/>
                    <a:pt x="363509" y="6346906"/>
                    <a:pt x="377445" y="6346906"/>
                  </a:cubicBezTo>
                  <a:cubicBezTo>
                    <a:pt x="391382" y="6346906"/>
                    <a:pt x="402531" y="6338229"/>
                    <a:pt x="402531" y="6327816"/>
                  </a:cubicBezTo>
                  <a:cubicBezTo>
                    <a:pt x="402531" y="6317404"/>
                    <a:pt x="391382" y="6308726"/>
                    <a:pt x="377445" y="6308726"/>
                  </a:cubicBezTo>
                  <a:close/>
                  <a:moveTo>
                    <a:pt x="440855" y="6308726"/>
                  </a:moveTo>
                  <a:cubicBezTo>
                    <a:pt x="426919" y="6308726"/>
                    <a:pt x="415770" y="6317404"/>
                    <a:pt x="415770" y="6327816"/>
                  </a:cubicBezTo>
                  <a:cubicBezTo>
                    <a:pt x="415770" y="6338229"/>
                    <a:pt x="426919" y="6346906"/>
                    <a:pt x="440855" y="6346906"/>
                  </a:cubicBezTo>
                  <a:cubicBezTo>
                    <a:pt x="454792" y="6346906"/>
                    <a:pt x="465941" y="6338229"/>
                    <a:pt x="465941" y="6327816"/>
                  </a:cubicBezTo>
                  <a:cubicBezTo>
                    <a:pt x="465941" y="6317404"/>
                    <a:pt x="454792" y="6308726"/>
                    <a:pt x="440855" y="6308726"/>
                  </a:cubicBezTo>
                  <a:close/>
                  <a:moveTo>
                    <a:pt x="504962" y="6308726"/>
                  </a:moveTo>
                  <a:cubicBezTo>
                    <a:pt x="491026" y="6308726"/>
                    <a:pt x="479877" y="6317057"/>
                    <a:pt x="479877" y="6327816"/>
                  </a:cubicBezTo>
                  <a:cubicBezTo>
                    <a:pt x="479877" y="6338229"/>
                    <a:pt x="491026" y="6346906"/>
                    <a:pt x="504962" y="6346906"/>
                  </a:cubicBezTo>
                  <a:cubicBezTo>
                    <a:pt x="518899" y="6346906"/>
                    <a:pt x="530048" y="6338229"/>
                    <a:pt x="530048" y="6327816"/>
                  </a:cubicBezTo>
                  <a:cubicBezTo>
                    <a:pt x="530048" y="6317404"/>
                    <a:pt x="518899" y="6308726"/>
                    <a:pt x="504962" y="6308726"/>
                  </a:cubicBezTo>
                  <a:close/>
                  <a:moveTo>
                    <a:pt x="619587" y="6341006"/>
                  </a:moveTo>
                  <a:lnTo>
                    <a:pt x="619587" y="6360791"/>
                  </a:lnTo>
                  <a:lnTo>
                    <a:pt x="640143" y="6360791"/>
                  </a:lnTo>
                  <a:lnTo>
                    <a:pt x="640143" y="6341006"/>
                  </a:lnTo>
                  <a:lnTo>
                    <a:pt x="619587" y="6341006"/>
                  </a:lnTo>
                  <a:close/>
                  <a:moveTo>
                    <a:pt x="1439735" y="6341006"/>
                  </a:moveTo>
                  <a:lnTo>
                    <a:pt x="1439735" y="6360791"/>
                  </a:lnTo>
                  <a:lnTo>
                    <a:pt x="1460291" y="6360791"/>
                  </a:lnTo>
                  <a:lnTo>
                    <a:pt x="1460291" y="6341006"/>
                  </a:lnTo>
                  <a:lnTo>
                    <a:pt x="1439735" y="6341006"/>
                  </a:lnTo>
                  <a:close/>
                  <a:moveTo>
                    <a:pt x="1356117" y="6350724"/>
                  </a:moveTo>
                  <a:lnTo>
                    <a:pt x="1356117" y="6386822"/>
                  </a:lnTo>
                  <a:lnTo>
                    <a:pt x="1339394" y="6386822"/>
                  </a:lnTo>
                  <a:lnTo>
                    <a:pt x="1339394" y="6402788"/>
                  </a:lnTo>
                  <a:lnTo>
                    <a:pt x="1356117" y="6402788"/>
                  </a:lnTo>
                  <a:lnTo>
                    <a:pt x="1356117" y="6475330"/>
                  </a:lnTo>
                  <a:cubicBezTo>
                    <a:pt x="1356117" y="6499974"/>
                    <a:pt x="1370750" y="6509345"/>
                    <a:pt x="1390261" y="6509693"/>
                  </a:cubicBezTo>
                  <a:cubicBezTo>
                    <a:pt x="1397578" y="6509693"/>
                    <a:pt x="1405243" y="6507957"/>
                    <a:pt x="1411862" y="6504486"/>
                  </a:cubicBezTo>
                  <a:lnTo>
                    <a:pt x="1411862" y="6489214"/>
                  </a:lnTo>
                  <a:cubicBezTo>
                    <a:pt x="1406636" y="6491991"/>
                    <a:pt x="1400365" y="6493379"/>
                    <a:pt x="1394442" y="6493379"/>
                  </a:cubicBezTo>
                  <a:cubicBezTo>
                    <a:pt x="1382248" y="6493379"/>
                    <a:pt x="1374235" y="6487826"/>
                    <a:pt x="1374235" y="6473248"/>
                  </a:cubicBezTo>
                  <a:lnTo>
                    <a:pt x="1374235" y="6403135"/>
                  </a:lnTo>
                  <a:lnTo>
                    <a:pt x="1412559" y="6403135"/>
                  </a:lnTo>
                  <a:lnTo>
                    <a:pt x="1412559" y="6387169"/>
                  </a:lnTo>
                  <a:lnTo>
                    <a:pt x="1374235" y="6387169"/>
                  </a:lnTo>
                  <a:lnTo>
                    <a:pt x="1374235" y="6350724"/>
                  </a:lnTo>
                  <a:lnTo>
                    <a:pt x="1356117" y="6350724"/>
                  </a:lnTo>
                  <a:close/>
                  <a:moveTo>
                    <a:pt x="1671774" y="6384392"/>
                  </a:moveTo>
                  <a:cubicBezTo>
                    <a:pt x="1638327" y="6384392"/>
                    <a:pt x="1613938" y="6412159"/>
                    <a:pt x="1613938" y="6447216"/>
                  </a:cubicBezTo>
                  <a:cubicBezTo>
                    <a:pt x="1613938" y="6484702"/>
                    <a:pt x="1641114" y="6510040"/>
                    <a:pt x="1674212" y="6510040"/>
                  </a:cubicBezTo>
                  <a:cubicBezTo>
                    <a:pt x="1693375" y="6510734"/>
                    <a:pt x="1711841" y="6502057"/>
                    <a:pt x="1724035" y="6487479"/>
                  </a:cubicBezTo>
                  <a:lnTo>
                    <a:pt x="1712886" y="6477413"/>
                  </a:lnTo>
                  <a:cubicBezTo>
                    <a:pt x="1703478" y="6488173"/>
                    <a:pt x="1689542" y="6494421"/>
                    <a:pt x="1674909" y="6494421"/>
                  </a:cubicBezTo>
                  <a:cubicBezTo>
                    <a:pt x="1652263" y="6494768"/>
                    <a:pt x="1633449" y="6476719"/>
                    <a:pt x="1632055" y="6454505"/>
                  </a:cubicBezTo>
                  <a:lnTo>
                    <a:pt x="1727867" y="6454505"/>
                  </a:lnTo>
                  <a:cubicBezTo>
                    <a:pt x="1728215" y="6451728"/>
                    <a:pt x="1728215" y="6449993"/>
                    <a:pt x="1728215" y="6448257"/>
                  </a:cubicBezTo>
                  <a:cubicBezTo>
                    <a:pt x="1728215" y="6412854"/>
                    <a:pt x="1707659" y="6384392"/>
                    <a:pt x="1671774" y="6384392"/>
                  </a:cubicBezTo>
                  <a:close/>
                  <a:moveTo>
                    <a:pt x="1441129" y="6386823"/>
                  </a:moveTo>
                  <a:lnTo>
                    <a:pt x="1441129" y="6507264"/>
                  </a:lnTo>
                  <a:lnTo>
                    <a:pt x="1459246" y="6507264"/>
                  </a:lnTo>
                  <a:lnTo>
                    <a:pt x="1459246" y="6386823"/>
                  </a:lnTo>
                  <a:lnTo>
                    <a:pt x="1441129" y="6386823"/>
                  </a:lnTo>
                  <a:close/>
                  <a:moveTo>
                    <a:pt x="1484330" y="6386823"/>
                  </a:moveTo>
                  <a:lnTo>
                    <a:pt x="1536591" y="6508306"/>
                  </a:lnTo>
                  <a:lnTo>
                    <a:pt x="1552269" y="6508306"/>
                  </a:lnTo>
                  <a:lnTo>
                    <a:pt x="1604878" y="6386823"/>
                  </a:lnTo>
                  <a:lnTo>
                    <a:pt x="1585716" y="6386823"/>
                  </a:lnTo>
                  <a:lnTo>
                    <a:pt x="1544604" y="6486786"/>
                  </a:lnTo>
                  <a:lnTo>
                    <a:pt x="1504189" y="6386823"/>
                  </a:lnTo>
                  <a:lnTo>
                    <a:pt x="1484330" y="6386823"/>
                  </a:lnTo>
                  <a:close/>
                  <a:moveTo>
                    <a:pt x="378316" y="6357579"/>
                  </a:moveTo>
                  <a:cubicBezTo>
                    <a:pt x="365512" y="6357579"/>
                    <a:pt x="352708" y="6363740"/>
                    <a:pt x="352708" y="6376062"/>
                  </a:cubicBezTo>
                  <a:lnTo>
                    <a:pt x="352708" y="6462140"/>
                  </a:lnTo>
                  <a:cubicBezTo>
                    <a:pt x="352708" y="6486784"/>
                    <a:pt x="372916" y="6506915"/>
                    <a:pt x="397653" y="6506915"/>
                  </a:cubicBezTo>
                  <a:lnTo>
                    <a:pt x="428313" y="6506915"/>
                  </a:lnTo>
                  <a:cubicBezTo>
                    <a:pt x="412635" y="6497544"/>
                    <a:pt x="403228" y="6480536"/>
                    <a:pt x="403576" y="6462140"/>
                  </a:cubicBezTo>
                  <a:lnTo>
                    <a:pt x="403924" y="6376062"/>
                  </a:lnTo>
                  <a:cubicBezTo>
                    <a:pt x="403924" y="6363740"/>
                    <a:pt x="391120" y="6357579"/>
                    <a:pt x="378316" y="6357579"/>
                  </a:cubicBezTo>
                  <a:close/>
                  <a:moveTo>
                    <a:pt x="441727" y="6357579"/>
                  </a:moveTo>
                  <a:cubicBezTo>
                    <a:pt x="428923" y="6357579"/>
                    <a:pt x="416119" y="6363740"/>
                    <a:pt x="416119" y="6376062"/>
                  </a:cubicBezTo>
                  <a:lnTo>
                    <a:pt x="416119" y="6462140"/>
                  </a:lnTo>
                  <a:cubicBezTo>
                    <a:pt x="416119" y="6486784"/>
                    <a:pt x="436326" y="6506915"/>
                    <a:pt x="461063" y="6506915"/>
                  </a:cubicBezTo>
                  <a:lnTo>
                    <a:pt x="491723" y="6506915"/>
                  </a:lnTo>
                  <a:cubicBezTo>
                    <a:pt x="476045" y="6497544"/>
                    <a:pt x="466638" y="6480536"/>
                    <a:pt x="466986" y="6462140"/>
                  </a:cubicBezTo>
                  <a:lnTo>
                    <a:pt x="467334" y="6376062"/>
                  </a:lnTo>
                  <a:cubicBezTo>
                    <a:pt x="467334" y="6363740"/>
                    <a:pt x="454530" y="6357579"/>
                    <a:pt x="441727" y="6357579"/>
                  </a:cubicBezTo>
                  <a:close/>
                  <a:moveTo>
                    <a:pt x="506182" y="6357579"/>
                  </a:moveTo>
                  <a:cubicBezTo>
                    <a:pt x="493378" y="6357579"/>
                    <a:pt x="480574" y="6363740"/>
                    <a:pt x="480574" y="6376062"/>
                  </a:cubicBezTo>
                  <a:lnTo>
                    <a:pt x="480574" y="6462140"/>
                  </a:lnTo>
                  <a:cubicBezTo>
                    <a:pt x="480574" y="6486784"/>
                    <a:pt x="500781" y="6506915"/>
                    <a:pt x="525518" y="6506915"/>
                  </a:cubicBezTo>
                  <a:lnTo>
                    <a:pt x="556178" y="6506915"/>
                  </a:lnTo>
                  <a:cubicBezTo>
                    <a:pt x="540500" y="6497544"/>
                    <a:pt x="531093" y="6480536"/>
                    <a:pt x="531441" y="6462140"/>
                  </a:cubicBezTo>
                  <a:lnTo>
                    <a:pt x="531790" y="6376062"/>
                  </a:lnTo>
                  <a:cubicBezTo>
                    <a:pt x="531790" y="6363740"/>
                    <a:pt x="518986" y="6357579"/>
                    <a:pt x="506182" y="6357579"/>
                  </a:cubicBezTo>
                  <a:close/>
                  <a:moveTo>
                    <a:pt x="1009803" y="6384045"/>
                  </a:moveTo>
                  <a:cubicBezTo>
                    <a:pt x="975310" y="6384045"/>
                    <a:pt x="946741" y="6412507"/>
                    <a:pt x="946741" y="6446869"/>
                  </a:cubicBezTo>
                  <a:lnTo>
                    <a:pt x="946741" y="6447563"/>
                  </a:lnTo>
                  <a:cubicBezTo>
                    <a:pt x="946741" y="6481925"/>
                    <a:pt x="974962" y="6509693"/>
                    <a:pt x="1008757" y="6509693"/>
                  </a:cubicBezTo>
                  <a:cubicBezTo>
                    <a:pt x="1009106" y="6509693"/>
                    <a:pt x="1009106" y="6509693"/>
                    <a:pt x="1009454" y="6509693"/>
                  </a:cubicBezTo>
                  <a:cubicBezTo>
                    <a:pt x="1009803" y="6509693"/>
                    <a:pt x="1009803" y="6509693"/>
                    <a:pt x="1010151" y="6509693"/>
                  </a:cubicBezTo>
                  <a:cubicBezTo>
                    <a:pt x="1044644" y="6509693"/>
                    <a:pt x="1072864" y="6481578"/>
                    <a:pt x="1072864" y="6447216"/>
                  </a:cubicBezTo>
                  <a:lnTo>
                    <a:pt x="1072864" y="6446522"/>
                  </a:lnTo>
                  <a:cubicBezTo>
                    <a:pt x="1072516" y="6412160"/>
                    <a:pt x="1044295" y="6384045"/>
                    <a:pt x="1009803" y="6384045"/>
                  </a:cubicBezTo>
                  <a:close/>
                  <a:moveTo>
                    <a:pt x="1265881" y="6385088"/>
                  </a:moveTo>
                  <a:cubicBezTo>
                    <a:pt x="1250551" y="6385435"/>
                    <a:pt x="1235569" y="6388906"/>
                    <a:pt x="1221982" y="6395501"/>
                  </a:cubicBezTo>
                  <a:lnTo>
                    <a:pt x="1227208" y="6410079"/>
                  </a:lnTo>
                  <a:cubicBezTo>
                    <a:pt x="1238357" y="6404525"/>
                    <a:pt x="1250899" y="6401401"/>
                    <a:pt x="1263790" y="6401401"/>
                  </a:cubicBezTo>
                  <a:cubicBezTo>
                    <a:pt x="1286436" y="6401401"/>
                    <a:pt x="1299676" y="6412508"/>
                    <a:pt x="1299676" y="6434028"/>
                  </a:cubicBezTo>
                  <a:lnTo>
                    <a:pt x="1299676" y="6438193"/>
                  </a:lnTo>
                  <a:cubicBezTo>
                    <a:pt x="1287830" y="6434722"/>
                    <a:pt x="1275288" y="6432987"/>
                    <a:pt x="1262745" y="6432987"/>
                  </a:cubicBezTo>
                  <a:cubicBezTo>
                    <a:pt x="1232085" y="6432987"/>
                    <a:pt x="1211181" y="6446523"/>
                    <a:pt x="1211181" y="6472555"/>
                  </a:cubicBezTo>
                  <a:cubicBezTo>
                    <a:pt x="1211181" y="6497199"/>
                    <a:pt x="1233479" y="6510041"/>
                    <a:pt x="1256125" y="6510041"/>
                  </a:cubicBezTo>
                  <a:cubicBezTo>
                    <a:pt x="1273197" y="6510388"/>
                    <a:pt x="1289224" y="6502752"/>
                    <a:pt x="1299676" y="6489563"/>
                  </a:cubicBezTo>
                  <a:lnTo>
                    <a:pt x="1299676" y="6507264"/>
                  </a:lnTo>
                  <a:lnTo>
                    <a:pt x="1317445" y="6507264"/>
                  </a:lnTo>
                  <a:lnTo>
                    <a:pt x="1317445" y="6433681"/>
                  </a:lnTo>
                  <a:cubicBezTo>
                    <a:pt x="1318490" y="6420491"/>
                    <a:pt x="1313961" y="6407996"/>
                    <a:pt x="1304902" y="6398278"/>
                  </a:cubicBezTo>
                  <a:cubicBezTo>
                    <a:pt x="1294101" y="6388906"/>
                    <a:pt x="1280165" y="6384047"/>
                    <a:pt x="1265881" y="6385088"/>
                  </a:cubicBezTo>
                  <a:close/>
                  <a:moveTo>
                    <a:pt x="1081574" y="6386823"/>
                  </a:moveTo>
                  <a:lnTo>
                    <a:pt x="1133835" y="6508306"/>
                  </a:lnTo>
                  <a:lnTo>
                    <a:pt x="1149862" y="6508306"/>
                  </a:lnTo>
                  <a:lnTo>
                    <a:pt x="1202471" y="6386823"/>
                  </a:lnTo>
                  <a:lnTo>
                    <a:pt x="1182961" y="6386823"/>
                  </a:lnTo>
                  <a:lnTo>
                    <a:pt x="1142197" y="6486786"/>
                  </a:lnTo>
                  <a:lnTo>
                    <a:pt x="1101433" y="6386823"/>
                  </a:lnTo>
                  <a:lnTo>
                    <a:pt x="1081574" y="6386823"/>
                  </a:lnTo>
                  <a:close/>
                  <a:moveTo>
                    <a:pt x="735606" y="6384046"/>
                  </a:moveTo>
                  <a:cubicBezTo>
                    <a:pt x="718534" y="6383699"/>
                    <a:pt x="702508" y="6392723"/>
                    <a:pt x="694146" y="6407648"/>
                  </a:cubicBezTo>
                  <a:lnTo>
                    <a:pt x="694146" y="6386823"/>
                  </a:lnTo>
                  <a:lnTo>
                    <a:pt x="676029" y="6386823"/>
                  </a:lnTo>
                  <a:lnTo>
                    <a:pt x="676029" y="6506569"/>
                  </a:lnTo>
                  <a:lnTo>
                    <a:pt x="694146" y="6506569"/>
                  </a:lnTo>
                  <a:lnTo>
                    <a:pt x="694146" y="6437845"/>
                  </a:lnTo>
                  <a:cubicBezTo>
                    <a:pt x="694146" y="6436804"/>
                    <a:pt x="694146" y="6436110"/>
                    <a:pt x="694146" y="6435415"/>
                  </a:cubicBezTo>
                  <a:cubicBezTo>
                    <a:pt x="694146" y="6415978"/>
                    <a:pt x="710173" y="6400012"/>
                    <a:pt x="729683" y="6400012"/>
                  </a:cubicBezTo>
                  <a:cubicBezTo>
                    <a:pt x="730032" y="6400012"/>
                    <a:pt x="730032" y="6400012"/>
                    <a:pt x="730380" y="6400012"/>
                  </a:cubicBezTo>
                  <a:cubicBezTo>
                    <a:pt x="751633" y="6400012"/>
                    <a:pt x="763827" y="6414243"/>
                    <a:pt x="763827" y="6436457"/>
                  </a:cubicBezTo>
                  <a:lnTo>
                    <a:pt x="763827" y="6506916"/>
                  </a:lnTo>
                  <a:lnTo>
                    <a:pt x="781944" y="6506916"/>
                  </a:lnTo>
                  <a:lnTo>
                    <a:pt x="781944" y="6432292"/>
                  </a:lnTo>
                  <a:cubicBezTo>
                    <a:pt x="781944" y="6403483"/>
                    <a:pt x="764872" y="6384046"/>
                    <a:pt x="735606" y="6384046"/>
                  </a:cubicBezTo>
                  <a:close/>
                  <a:moveTo>
                    <a:pt x="874620" y="6384046"/>
                  </a:moveTo>
                  <a:cubicBezTo>
                    <a:pt x="857549" y="6383699"/>
                    <a:pt x="841522" y="6392723"/>
                    <a:pt x="833160" y="6407648"/>
                  </a:cubicBezTo>
                  <a:lnTo>
                    <a:pt x="833160" y="6386823"/>
                  </a:lnTo>
                  <a:lnTo>
                    <a:pt x="815043" y="6386823"/>
                  </a:lnTo>
                  <a:lnTo>
                    <a:pt x="815043" y="6506569"/>
                  </a:lnTo>
                  <a:lnTo>
                    <a:pt x="833160" y="6506569"/>
                  </a:lnTo>
                  <a:lnTo>
                    <a:pt x="833160" y="6437845"/>
                  </a:lnTo>
                  <a:cubicBezTo>
                    <a:pt x="833160" y="6436804"/>
                    <a:pt x="833160" y="6436110"/>
                    <a:pt x="833160" y="6435415"/>
                  </a:cubicBezTo>
                  <a:cubicBezTo>
                    <a:pt x="833160" y="6415978"/>
                    <a:pt x="849187" y="6400012"/>
                    <a:pt x="868698" y="6400012"/>
                  </a:cubicBezTo>
                  <a:cubicBezTo>
                    <a:pt x="869046" y="6400012"/>
                    <a:pt x="869046" y="6400012"/>
                    <a:pt x="869394" y="6400012"/>
                  </a:cubicBezTo>
                  <a:cubicBezTo>
                    <a:pt x="890647" y="6400012"/>
                    <a:pt x="902841" y="6414243"/>
                    <a:pt x="902841" y="6436457"/>
                  </a:cubicBezTo>
                  <a:lnTo>
                    <a:pt x="902841" y="6506916"/>
                  </a:lnTo>
                  <a:lnTo>
                    <a:pt x="920958" y="6506916"/>
                  </a:lnTo>
                  <a:lnTo>
                    <a:pt x="920958" y="6432292"/>
                  </a:lnTo>
                  <a:cubicBezTo>
                    <a:pt x="920958" y="6403483"/>
                    <a:pt x="903887" y="6384046"/>
                    <a:pt x="874620" y="6384046"/>
                  </a:cubicBezTo>
                  <a:close/>
                  <a:moveTo>
                    <a:pt x="620632" y="6386823"/>
                  </a:moveTo>
                  <a:lnTo>
                    <a:pt x="620632" y="6507264"/>
                  </a:lnTo>
                  <a:lnTo>
                    <a:pt x="638750" y="6507264"/>
                  </a:lnTo>
                  <a:lnTo>
                    <a:pt x="638750" y="6386823"/>
                  </a:lnTo>
                  <a:lnTo>
                    <a:pt x="620632" y="6386823"/>
                  </a:lnTo>
                  <a:close/>
                  <a:moveTo>
                    <a:pt x="1005272" y="6608265"/>
                  </a:moveTo>
                  <a:cubicBezTo>
                    <a:pt x="979839" y="6608265"/>
                    <a:pt x="960328" y="6626661"/>
                    <a:pt x="960328" y="6652693"/>
                  </a:cubicBezTo>
                  <a:cubicBezTo>
                    <a:pt x="960328" y="6678725"/>
                    <a:pt x="979839" y="6697121"/>
                    <a:pt x="1005272" y="6697121"/>
                  </a:cubicBezTo>
                  <a:cubicBezTo>
                    <a:pt x="1024783" y="6697121"/>
                    <a:pt x="1042551" y="6685319"/>
                    <a:pt x="1047429" y="6665188"/>
                  </a:cubicBezTo>
                  <a:lnTo>
                    <a:pt x="1028615" y="6665188"/>
                  </a:lnTo>
                  <a:cubicBezTo>
                    <a:pt x="1025480" y="6675254"/>
                    <a:pt x="1016769" y="6681501"/>
                    <a:pt x="1005272" y="6681501"/>
                  </a:cubicBezTo>
                  <a:cubicBezTo>
                    <a:pt x="988897" y="6681501"/>
                    <a:pt x="978097" y="6669353"/>
                    <a:pt x="978097" y="6652693"/>
                  </a:cubicBezTo>
                  <a:cubicBezTo>
                    <a:pt x="978097" y="6636032"/>
                    <a:pt x="988897" y="6623884"/>
                    <a:pt x="1005272" y="6623884"/>
                  </a:cubicBezTo>
                  <a:cubicBezTo>
                    <a:pt x="1016769" y="6623884"/>
                    <a:pt x="1025480" y="6630132"/>
                    <a:pt x="1028615" y="6640198"/>
                  </a:cubicBezTo>
                  <a:lnTo>
                    <a:pt x="1047429" y="6640198"/>
                  </a:lnTo>
                  <a:cubicBezTo>
                    <a:pt x="1042551" y="6620066"/>
                    <a:pt x="1024783" y="6608265"/>
                    <a:pt x="1005272" y="6608265"/>
                  </a:cubicBezTo>
                  <a:close/>
                  <a:moveTo>
                    <a:pt x="1201773" y="6609654"/>
                  </a:moveTo>
                  <a:cubicBezTo>
                    <a:pt x="1196199" y="6609654"/>
                    <a:pt x="1191670" y="6614514"/>
                    <a:pt x="1191670" y="6620067"/>
                  </a:cubicBezTo>
                  <a:cubicBezTo>
                    <a:pt x="1191670" y="6625620"/>
                    <a:pt x="1196199" y="6630132"/>
                    <a:pt x="1201773" y="6630132"/>
                  </a:cubicBezTo>
                  <a:cubicBezTo>
                    <a:pt x="1207696" y="6630132"/>
                    <a:pt x="1212225" y="6625968"/>
                    <a:pt x="1212225" y="6620067"/>
                  </a:cubicBezTo>
                  <a:cubicBezTo>
                    <a:pt x="1212225" y="6614166"/>
                    <a:pt x="1207696" y="6609654"/>
                    <a:pt x="1201773" y="6609654"/>
                  </a:cubicBezTo>
                  <a:close/>
                  <a:moveTo>
                    <a:pt x="1349148" y="6618332"/>
                  </a:moveTo>
                  <a:lnTo>
                    <a:pt x="1349148" y="6639852"/>
                  </a:lnTo>
                  <a:lnTo>
                    <a:pt x="1340438" y="6639852"/>
                  </a:lnTo>
                  <a:lnTo>
                    <a:pt x="1340438" y="6653388"/>
                  </a:lnTo>
                  <a:lnTo>
                    <a:pt x="1349148" y="6653388"/>
                  </a:lnTo>
                  <a:lnTo>
                    <a:pt x="1349148" y="6684279"/>
                  </a:lnTo>
                  <a:cubicBezTo>
                    <a:pt x="1349148" y="6695386"/>
                    <a:pt x="1357510" y="6696775"/>
                    <a:pt x="1365523" y="6696775"/>
                  </a:cubicBezTo>
                  <a:cubicBezTo>
                    <a:pt x="1370401" y="6696775"/>
                    <a:pt x="1378065" y="6696080"/>
                    <a:pt x="1378065" y="6696080"/>
                  </a:cubicBezTo>
                  <a:lnTo>
                    <a:pt x="1378065" y="6682544"/>
                  </a:lnTo>
                  <a:cubicBezTo>
                    <a:pt x="1378065" y="6682544"/>
                    <a:pt x="1374930" y="6682891"/>
                    <a:pt x="1370749" y="6682891"/>
                  </a:cubicBezTo>
                  <a:cubicBezTo>
                    <a:pt x="1368310" y="6682891"/>
                    <a:pt x="1365523" y="6682197"/>
                    <a:pt x="1365523" y="6678726"/>
                  </a:cubicBezTo>
                  <a:lnTo>
                    <a:pt x="1365523" y="6653388"/>
                  </a:lnTo>
                  <a:lnTo>
                    <a:pt x="1377717" y="6653388"/>
                  </a:lnTo>
                  <a:lnTo>
                    <a:pt x="1377717" y="6639852"/>
                  </a:lnTo>
                  <a:lnTo>
                    <a:pt x="1365523" y="6639852"/>
                  </a:lnTo>
                  <a:lnTo>
                    <a:pt x="1365523" y="6618332"/>
                  </a:lnTo>
                  <a:lnTo>
                    <a:pt x="1349148" y="6618332"/>
                  </a:lnTo>
                  <a:close/>
                  <a:moveTo>
                    <a:pt x="1414649" y="6638115"/>
                  </a:moveTo>
                  <a:cubicBezTo>
                    <a:pt x="1397926" y="6638115"/>
                    <a:pt x="1385383" y="6650611"/>
                    <a:pt x="1385383" y="6667618"/>
                  </a:cubicBezTo>
                  <a:cubicBezTo>
                    <a:pt x="1385383" y="6684625"/>
                    <a:pt x="1398274" y="6697121"/>
                    <a:pt x="1414998" y="6697121"/>
                  </a:cubicBezTo>
                  <a:cubicBezTo>
                    <a:pt x="1427540" y="6697121"/>
                    <a:pt x="1438340" y="6691567"/>
                    <a:pt x="1443218" y="6679419"/>
                  </a:cubicBezTo>
                  <a:lnTo>
                    <a:pt x="1426495" y="6677683"/>
                  </a:lnTo>
                  <a:cubicBezTo>
                    <a:pt x="1424056" y="6681501"/>
                    <a:pt x="1419527" y="6683584"/>
                    <a:pt x="1414998" y="6683584"/>
                  </a:cubicBezTo>
                  <a:cubicBezTo>
                    <a:pt x="1408029" y="6683584"/>
                    <a:pt x="1402803" y="6678378"/>
                    <a:pt x="1402106" y="6672130"/>
                  </a:cubicBezTo>
                  <a:lnTo>
                    <a:pt x="1444263" y="6672130"/>
                  </a:lnTo>
                  <a:cubicBezTo>
                    <a:pt x="1444263" y="6648181"/>
                    <a:pt x="1430327" y="6638115"/>
                    <a:pt x="1414649" y="6638115"/>
                  </a:cubicBezTo>
                  <a:close/>
                  <a:moveTo>
                    <a:pt x="1057184" y="6610001"/>
                  </a:moveTo>
                  <a:lnTo>
                    <a:pt x="1057184" y="6695733"/>
                  </a:lnTo>
                  <a:lnTo>
                    <a:pt x="1073211" y="6695733"/>
                  </a:lnTo>
                  <a:lnTo>
                    <a:pt x="1073211" y="6610001"/>
                  </a:lnTo>
                  <a:lnTo>
                    <a:pt x="1057184" y="6610001"/>
                  </a:lnTo>
                  <a:close/>
                  <a:moveTo>
                    <a:pt x="1109794" y="6637768"/>
                  </a:moveTo>
                  <a:cubicBezTo>
                    <a:pt x="1096206" y="6637768"/>
                    <a:pt x="1085754" y="6644710"/>
                    <a:pt x="1085754" y="6644710"/>
                  </a:cubicBezTo>
                  <a:lnTo>
                    <a:pt x="1092025" y="6656858"/>
                  </a:lnTo>
                  <a:cubicBezTo>
                    <a:pt x="1096206" y="6654429"/>
                    <a:pt x="1103523" y="6651652"/>
                    <a:pt x="1109097" y="6651652"/>
                  </a:cubicBezTo>
                  <a:cubicBezTo>
                    <a:pt x="1115368" y="6651652"/>
                    <a:pt x="1118504" y="6654082"/>
                    <a:pt x="1118504" y="6658247"/>
                  </a:cubicBezTo>
                  <a:lnTo>
                    <a:pt x="1118156" y="6658247"/>
                  </a:lnTo>
                  <a:cubicBezTo>
                    <a:pt x="1118156" y="6660329"/>
                    <a:pt x="1117110" y="6661718"/>
                    <a:pt x="1114323" y="6661718"/>
                  </a:cubicBezTo>
                  <a:lnTo>
                    <a:pt x="1103174" y="6661718"/>
                  </a:lnTo>
                  <a:cubicBezTo>
                    <a:pt x="1090631" y="6661718"/>
                    <a:pt x="1082618" y="6668312"/>
                    <a:pt x="1082618" y="6679072"/>
                  </a:cubicBezTo>
                  <a:cubicBezTo>
                    <a:pt x="1082618" y="6688443"/>
                    <a:pt x="1090631" y="6696774"/>
                    <a:pt x="1102477" y="6696774"/>
                  </a:cubicBezTo>
                  <a:cubicBezTo>
                    <a:pt x="1108749" y="6696774"/>
                    <a:pt x="1115368" y="6694691"/>
                    <a:pt x="1118156" y="6690179"/>
                  </a:cubicBezTo>
                  <a:lnTo>
                    <a:pt x="1118156" y="6695385"/>
                  </a:lnTo>
                  <a:lnTo>
                    <a:pt x="1134182" y="6695385"/>
                  </a:lnTo>
                  <a:lnTo>
                    <a:pt x="1134182" y="6658594"/>
                  </a:lnTo>
                  <a:cubicBezTo>
                    <a:pt x="1134182" y="6643669"/>
                    <a:pt x="1122685" y="6637768"/>
                    <a:pt x="1109794" y="6637768"/>
                  </a:cubicBezTo>
                  <a:close/>
                  <a:moveTo>
                    <a:pt x="1307340" y="6637768"/>
                  </a:moveTo>
                  <a:cubicBezTo>
                    <a:pt x="1293752" y="6637768"/>
                    <a:pt x="1283300" y="6644710"/>
                    <a:pt x="1283300" y="6644710"/>
                  </a:cubicBezTo>
                  <a:lnTo>
                    <a:pt x="1289571" y="6656858"/>
                  </a:lnTo>
                  <a:cubicBezTo>
                    <a:pt x="1293752" y="6654429"/>
                    <a:pt x="1301068" y="6651652"/>
                    <a:pt x="1306643" y="6651652"/>
                  </a:cubicBezTo>
                  <a:cubicBezTo>
                    <a:pt x="1312914" y="6651652"/>
                    <a:pt x="1316050" y="6654082"/>
                    <a:pt x="1316050" y="6658247"/>
                  </a:cubicBezTo>
                  <a:lnTo>
                    <a:pt x="1315701" y="6658247"/>
                  </a:lnTo>
                  <a:cubicBezTo>
                    <a:pt x="1315701" y="6660329"/>
                    <a:pt x="1314656" y="6661718"/>
                    <a:pt x="1311869" y="6661718"/>
                  </a:cubicBezTo>
                  <a:lnTo>
                    <a:pt x="1300720" y="6661718"/>
                  </a:lnTo>
                  <a:cubicBezTo>
                    <a:pt x="1288178" y="6661718"/>
                    <a:pt x="1280164" y="6668312"/>
                    <a:pt x="1280164" y="6679072"/>
                  </a:cubicBezTo>
                  <a:cubicBezTo>
                    <a:pt x="1280164" y="6688443"/>
                    <a:pt x="1288178" y="6696774"/>
                    <a:pt x="1300023" y="6696774"/>
                  </a:cubicBezTo>
                  <a:cubicBezTo>
                    <a:pt x="1306295" y="6696774"/>
                    <a:pt x="1312914" y="6694691"/>
                    <a:pt x="1315701" y="6690179"/>
                  </a:cubicBezTo>
                  <a:lnTo>
                    <a:pt x="1315701" y="6695385"/>
                  </a:lnTo>
                  <a:lnTo>
                    <a:pt x="1331728" y="6695385"/>
                  </a:lnTo>
                  <a:lnTo>
                    <a:pt x="1331728" y="6658594"/>
                  </a:lnTo>
                  <a:cubicBezTo>
                    <a:pt x="1331728" y="6643669"/>
                    <a:pt x="1320231" y="6637768"/>
                    <a:pt x="1307340" y="6637768"/>
                  </a:cubicBezTo>
                  <a:close/>
                  <a:moveTo>
                    <a:pt x="1178082" y="6638462"/>
                  </a:moveTo>
                  <a:cubicBezTo>
                    <a:pt x="1171114" y="6638462"/>
                    <a:pt x="1165539" y="6642280"/>
                    <a:pt x="1163449" y="6648181"/>
                  </a:cubicBezTo>
                  <a:lnTo>
                    <a:pt x="1163449" y="6639157"/>
                  </a:lnTo>
                  <a:lnTo>
                    <a:pt x="1147770" y="6639157"/>
                  </a:lnTo>
                  <a:lnTo>
                    <a:pt x="1147770" y="6695386"/>
                  </a:lnTo>
                  <a:lnTo>
                    <a:pt x="1163797" y="6695386"/>
                  </a:lnTo>
                  <a:lnTo>
                    <a:pt x="1163797" y="6668659"/>
                  </a:lnTo>
                  <a:cubicBezTo>
                    <a:pt x="1163797" y="6658941"/>
                    <a:pt x="1167630" y="6655123"/>
                    <a:pt x="1175643" y="6655123"/>
                  </a:cubicBezTo>
                  <a:lnTo>
                    <a:pt x="1182263" y="6655123"/>
                  </a:lnTo>
                  <a:lnTo>
                    <a:pt x="1182611" y="6655123"/>
                  </a:lnTo>
                  <a:lnTo>
                    <a:pt x="1182611" y="6638809"/>
                  </a:lnTo>
                  <a:cubicBezTo>
                    <a:pt x="1180869" y="6638462"/>
                    <a:pt x="1179476" y="6638462"/>
                    <a:pt x="1178082" y="6638462"/>
                  </a:cubicBezTo>
                  <a:close/>
                  <a:moveTo>
                    <a:pt x="1186792" y="6639504"/>
                  </a:moveTo>
                  <a:lnTo>
                    <a:pt x="1186792" y="6653040"/>
                  </a:lnTo>
                  <a:lnTo>
                    <a:pt x="1194457" y="6653040"/>
                  </a:lnTo>
                  <a:lnTo>
                    <a:pt x="1194457" y="6695732"/>
                  </a:lnTo>
                  <a:lnTo>
                    <a:pt x="1210483" y="6695732"/>
                  </a:lnTo>
                  <a:lnTo>
                    <a:pt x="1210831" y="6695732"/>
                  </a:lnTo>
                  <a:lnTo>
                    <a:pt x="1210831" y="6639504"/>
                  </a:lnTo>
                  <a:lnTo>
                    <a:pt x="1186792" y="6639504"/>
                  </a:lnTo>
                  <a:close/>
                  <a:moveTo>
                    <a:pt x="1218845" y="6639504"/>
                  </a:moveTo>
                  <a:lnTo>
                    <a:pt x="1238008" y="6695733"/>
                  </a:lnTo>
                  <a:lnTo>
                    <a:pt x="1257867" y="6695733"/>
                  </a:lnTo>
                  <a:lnTo>
                    <a:pt x="1278074" y="6639504"/>
                  </a:lnTo>
                  <a:lnTo>
                    <a:pt x="1261351" y="6639504"/>
                  </a:lnTo>
                  <a:lnTo>
                    <a:pt x="1248460" y="6678378"/>
                  </a:lnTo>
                  <a:lnTo>
                    <a:pt x="1236265" y="6639504"/>
                  </a:lnTo>
                  <a:lnTo>
                    <a:pt x="1218845" y="6639504"/>
                  </a:lnTo>
                  <a:close/>
                  <a:moveTo>
                    <a:pt x="924094" y="6609307"/>
                  </a:moveTo>
                  <a:cubicBezTo>
                    <a:pt x="918519" y="6609307"/>
                    <a:pt x="911899" y="6612084"/>
                    <a:pt x="911899" y="6622149"/>
                  </a:cubicBezTo>
                  <a:lnTo>
                    <a:pt x="911551" y="6641239"/>
                  </a:lnTo>
                  <a:lnTo>
                    <a:pt x="902144" y="6641239"/>
                  </a:lnTo>
                  <a:lnTo>
                    <a:pt x="902144" y="6647487"/>
                  </a:lnTo>
                  <a:lnTo>
                    <a:pt x="911551" y="6647487"/>
                  </a:lnTo>
                  <a:lnTo>
                    <a:pt x="911551" y="6695386"/>
                  </a:lnTo>
                  <a:lnTo>
                    <a:pt x="919216" y="6695386"/>
                  </a:lnTo>
                  <a:lnTo>
                    <a:pt x="919216" y="6647487"/>
                  </a:lnTo>
                  <a:lnTo>
                    <a:pt x="930365" y="6647487"/>
                  </a:lnTo>
                  <a:lnTo>
                    <a:pt x="930365" y="6641239"/>
                  </a:lnTo>
                  <a:lnTo>
                    <a:pt x="919216" y="6641239"/>
                  </a:lnTo>
                  <a:lnTo>
                    <a:pt x="919216" y="6622844"/>
                  </a:lnTo>
                  <a:cubicBezTo>
                    <a:pt x="919216" y="6617637"/>
                    <a:pt x="920958" y="6615555"/>
                    <a:pt x="925836" y="6615555"/>
                  </a:cubicBezTo>
                  <a:cubicBezTo>
                    <a:pt x="927926" y="6615555"/>
                    <a:pt x="931410" y="6616249"/>
                    <a:pt x="931410" y="6616249"/>
                  </a:cubicBezTo>
                  <a:lnTo>
                    <a:pt x="931410" y="6609654"/>
                  </a:lnTo>
                  <a:cubicBezTo>
                    <a:pt x="931410" y="6609654"/>
                    <a:pt x="927926" y="6609307"/>
                    <a:pt x="924094" y="6609307"/>
                  </a:cubicBezTo>
                  <a:close/>
                  <a:moveTo>
                    <a:pt x="624813" y="6610001"/>
                  </a:moveTo>
                  <a:lnTo>
                    <a:pt x="624813" y="6695733"/>
                  </a:lnTo>
                  <a:lnTo>
                    <a:pt x="632478" y="6695733"/>
                  </a:lnTo>
                  <a:lnTo>
                    <a:pt x="632478" y="6662412"/>
                  </a:lnTo>
                  <a:lnTo>
                    <a:pt x="647808" y="6662412"/>
                  </a:lnTo>
                  <a:cubicBezTo>
                    <a:pt x="667667" y="6662412"/>
                    <a:pt x="677422" y="6650264"/>
                    <a:pt x="677422" y="6636033"/>
                  </a:cubicBezTo>
                  <a:cubicBezTo>
                    <a:pt x="677422" y="6621802"/>
                    <a:pt x="667667" y="6610001"/>
                    <a:pt x="647808" y="6610001"/>
                  </a:cubicBezTo>
                  <a:lnTo>
                    <a:pt x="624813" y="6610001"/>
                  </a:lnTo>
                  <a:close/>
                  <a:moveTo>
                    <a:pt x="785776" y="6618678"/>
                  </a:moveTo>
                  <a:lnTo>
                    <a:pt x="785776" y="6641586"/>
                  </a:lnTo>
                  <a:lnTo>
                    <a:pt x="776369" y="6641586"/>
                  </a:lnTo>
                  <a:lnTo>
                    <a:pt x="776369" y="6647834"/>
                  </a:lnTo>
                  <a:lnTo>
                    <a:pt x="785776" y="6647834"/>
                  </a:lnTo>
                  <a:lnTo>
                    <a:pt x="785776" y="6684626"/>
                  </a:lnTo>
                  <a:cubicBezTo>
                    <a:pt x="785776" y="6694691"/>
                    <a:pt x="792744" y="6696080"/>
                    <a:pt x="798319" y="6696080"/>
                  </a:cubicBezTo>
                  <a:cubicBezTo>
                    <a:pt x="802848" y="6696080"/>
                    <a:pt x="806680" y="6695732"/>
                    <a:pt x="806680" y="6695732"/>
                  </a:cubicBezTo>
                  <a:lnTo>
                    <a:pt x="806680" y="6689485"/>
                  </a:lnTo>
                  <a:cubicBezTo>
                    <a:pt x="806680" y="6689485"/>
                    <a:pt x="804590" y="6689832"/>
                    <a:pt x="801106" y="6689832"/>
                  </a:cubicBezTo>
                  <a:cubicBezTo>
                    <a:pt x="796925" y="6689832"/>
                    <a:pt x="793441" y="6689485"/>
                    <a:pt x="793441" y="6684626"/>
                  </a:cubicBezTo>
                  <a:lnTo>
                    <a:pt x="793441" y="6647834"/>
                  </a:lnTo>
                  <a:lnTo>
                    <a:pt x="807029" y="6647834"/>
                  </a:lnTo>
                  <a:lnTo>
                    <a:pt x="807029" y="6641586"/>
                  </a:lnTo>
                  <a:lnTo>
                    <a:pt x="793441" y="6641586"/>
                  </a:lnTo>
                  <a:lnTo>
                    <a:pt x="793441" y="6618678"/>
                  </a:lnTo>
                  <a:lnTo>
                    <a:pt x="785776" y="6618678"/>
                  </a:lnTo>
                  <a:close/>
                  <a:moveTo>
                    <a:pt x="867303" y="6640198"/>
                  </a:moveTo>
                  <a:cubicBezTo>
                    <a:pt x="851625" y="6640198"/>
                    <a:pt x="839082" y="6651999"/>
                    <a:pt x="839082" y="6668660"/>
                  </a:cubicBezTo>
                  <a:cubicBezTo>
                    <a:pt x="839082" y="6685320"/>
                    <a:pt x="851625" y="6697122"/>
                    <a:pt x="867303" y="6697122"/>
                  </a:cubicBezTo>
                  <a:cubicBezTo>
                    <a:pt x="882981" y="6697122"/>
                    <a:pt x="895523" y="6685320"/>
                    <a:pt x="895523" y="6668660"/>
                  </a:cubicBezTo>
                  <a:cubicBezTo>
                    <a:pt x="895523" y="6652347"/>
                    <a:pt x="882981" y="6640198"/>
                    <a:pt x="867303" y="6640198"/>
                  </a:cubicBezTo>
                  <a:close/>
                  <a:moveTo>
                    <a:pt x="706688" y="6640198"/>
                  </a:moveTo>
                  <a:cubicBezTo>
                    <a:pt x="697281" y="6640198"/>
                    <a:pt x="689616" y="6644363"/>
                    <a:pt x="685784" y="6647140"/>
                  </a:cubicBezTo>
                  <a:lnTo>
                    <a:pt x="689268" y="6652694"/>
                  </a:lnTo>
                  <a:cubicBezTo>
                    <a:pt x="693797" y="6649570"/>
                    <a:pt x="699372" y="6646793"/>
                    <a:pt x="705991" y="6646793"/>
                  </a:cubicBezTo>
                  <a:cubicBezTo>
                    <a:pt x="713308" y="6646793"/>
                    <a:pt x="719579" y="6649917"/>
                    <a:pt x="719579" y="6658247"/>
                  </a:cubicBezTo>
                  <a:lnTo>
                    <a:pt x="719231" y="6659983"/>
                  </a:lnTo>
                  <a:cubicBezTo>
                    <a:pt x="719231" y="6662759"/>
                    <a:pt x="717837" y="6664842"/>
                    <a:pt x="714005" y="6664842"/>
                  </a:cubicBezTo>
                  <a:lnTo>
                    <a:pt x="701114" y="6664842"/>
                  </a:lnTo>
                  <a:cubicBezTo>
                    <a:pt x="689964" y="6664842"/>
                    <a:pt x="682648" y="6670742"/>
                    <a:pt x="682648" y="6680808"/>
                  </a:cubicBezTo>
                  <a:cubicBezTo>
                    <a:pt x="682648" y="6690526"/>
                    <a:pt x="690662" y="6697468"/>
                    <a:pt x="702507" y="6697468"/>
                  </a:cubicBezTo>
                  <a:cubicBezTo>
                    <a:pt x="709127" y="6697468"/>
                    <a:pt x="716443" y="6694692"/>
                    <a:pt x="719579" y="6689138"/>
                  </a:cubicBezTo>
                  <a:lnTo>
                    <a:pt x="719579" y="6695733"/>
                  </a:lnTo>
                  <a:lnTo>
                    <a:pt x="727244" y="6695733"/>
                  </a:lnTo>
                  <a:lnTo>
                    <a:pt x="727244" y="6658594"/>
                  </a:lnTo>
                  <a:cubicBezTo>
                    <a:pt x="727244" y="6647487"/>
                    <a:pt x="719579" y="6640198"/>
                    <a:pt x="706688" y="6640198"/>
                  </a:cubicBezTo>
                  <a:close/>
                  <a:moveTo>
                    <a:pt x="767659" y="6640545"/>
                  </a:moveTo>
                  <a:cubicBezTo>
                    <a:pt x="761040" y="6640545"/>
                    <a:pt x="754420" y="6643322"/>
                    <a:pt x="751285" y="6650611"/>
                  </a:cubicBezTo>
                  <a:lnTo>
                    <a:pt x="751285" y="6641239"/>
                  </a:lnTo>
                  <a:lnTo>
                    <a:pt x="743968" y="6641239"/>
                  </a:lnTo>
                  <a:lnTo>
                    <a:pt x="743968" y="6695385"/>
                  </a:lnTo>
                  <a:lnTo>
                    <a:pt x="751285" y="6695385"/>
                  </a:lnTo>
                  <a:lnTo>
                    <a:pt x="751285" y="6665188"/>
                  </a:lnTo>
                  <a:cubicBezTo>
                    <a:pt x="751285" y="6652693"/>
                    <a:pt x="757904" y="6648181"/>
                    <a:pt x="767659" y="6648181"/>
                  </a:cubicBezTo>
                  <a:lnTo>
                    <a:pt x="771492" y="6648181"/>
                  </a:lnTo>
                  <a:lnTo>
                    <a:pt x="771840" y="6640892"/>
                  </a:lnTo>
                  <a:cubicBezTo>
                    <a:pt x="770098" y="6640545"/>
                    <a:pt x="769053" y="6640545"/>
                    <a:pt x="767659" y="6640545"/>
                  </a:cubicBezTo>
                  <a:close/>
                </a:path>
              </a:pathLst>
            </a:custGeom>
            <a:solidFill>
              <a:schemeClr val="bg1">
                <a:lumMod val="95000"/>
              </a:schemeClr>
            </a:solidFill>
            <a:ln w="9525" cap="flat">
              <a:noFill/>
              <a:prstDash val="solid"/>
              <a:miter/>
            </a:ln>
          </p:spPr>
          <p:txBody>
            <a:bodyPr rtlCol="0" anchor="ctr"/>
            <a:lstStyle/>
            <a:p>
              <a:endParaRPr lang="en-US"/>
            </a:p>
          </p:txBody>
        </p:sp>
        <p:sp>
          <p:nvSpPr>
            <p:cNvPr id="295" name="Freeform 294">
              <a:extLst>
                <a:ext uri="{FF2B5EF4-FFF2-40B4-BE49-F238E27FC236}">
                  <a16:creationId xmlns:a16="http://schemas.microsoft.com/office/drawing/2014/main" id="{EECB9D9E-47A6-BB8A-2B6D-197CC540C0B7}"/>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526894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amp; 2x Light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B4482-ADD8-A5AC-E88D-E80B1F5288A7}"/>
              </a:ext>
            </a:extLst>
          </p:cNvPr>
          <p:cNvSpPr/>
          <p:nvPr userDrawn="1"/>
        </p:nvSpPr>
        <p:spPr>
          <a:xfrm>
            <a:off x="9912350" y="6129338"/>
            <a:ext cx="227965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E521FEA4-99B7-D7D2-C66A-489E89D4E18C}"/>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bg1">
              <a:lumMod val="85000"/>
            </a:schemeClr>
          </a:solidFill>
          <a:ln>
            <a:noFill/>
          </a:ln>
        </p:spPr>
        <p:txBody>
          <a:bodyPr wrap="square" tIns="108000" anchor="t" anchorCtr="0">
            <a:noAutofit/>
          </a:bodyPr>
          <a:lstStyle>
            <a:lvl1pPr marL="0" indent="0" algn="ctr">
              <a:buNone/>
              <a:defRPr sz="1000">
                <a:solidFill>
                  <a:schemeClr val="accent2"/>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bg1">
              <a:lumMod val="95000"/>
            </a:schemeClr>
          </a:solidFill>
          <a:ln>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2552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mp; 2x Dark Image st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5FE163-4C99-A5A6-EBA5-2406214B10A1}"/>
              </a:ext>
            </a:extLst>
          </p:cNvPr>
          <p:cNvSpPr/>
          <p:nvPr userDrawn="1"/>
        </p:nvSpPr>
        <p:spPr>
          <a:xfrm>
            <a:off x="9912350" y="6129338"/>
            <a:ext cx="227965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a:extLst>
              <a:ext uri="{FF2B5EF4-FFF2-40B4-BE49-F238E27FC236}">
                <a16:creationId xmlns:a16="http://schemas.microsoft.com/office/drawing/2014/main" id="{9FEFCD9E-E41F-4430-9898-406F2EA0E269}"/>
              </a:ext>
            </a:extLst>
          </p:cNvPr>
          <p:cNvSpPr>
            <a:spLocks noGrp="1"/>
          </p:cNvSpPr>
          <p:nvPr>
            <p:ph type="pic" sz="quarter" idx="21" hasCustomPrompt="1"/>
          </p:nvPr>
        </p:nvSpPr>
        <p:spPr>
          <a:xfrm>
            <a:off x="6096001" y="3429000"/>
            <a:ext cx="6096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a:t>Drag picture file here or click icon to insert bottom image</a:t>
            </a:r>
          </a:p>
        </p:txBody>
      </p:sp>
      <p:sp>
        <p:nvSpPr>
          <p:cNvPr id="6" name="Picture Placeholder 15">
            <a:extLst>
              <a:ext uri="{FF2B5EF4-FFF2-40B4-BE49-F238E27FC236}">
                <a16:creationId xmlns:a16="http://schemas.microsoft.com/office/drawing/2014/main" id="{911CF731-2F05-DD7D-AA0C-2C0C2EA9256F}"/>
              </a:ext>
            </a:extLst>
          </p:cNvPr>
          <p:cNvSpPr>
            <a:spLocks noGrp="1"/>
          </p:cNvSpPr>
          <p:nvPr>
            <p:ph type="pic" sz="quarter" idx="20" hasCustomPrompt="1"/>
          </p:nvPr>
        </p:nvSpPr>
        <p:spPr>
          <a:xfrm>
            <a:off x="6096001" y="0"/>
            <a:ext cx="6096000" cy="3429000"/>
          </a:xfrm>
          <a:prstGeom prst="rect">
            <a:avLst/>
          </a:prstGeom>
          <a:solidFill>
            <a:schemeClr val="tx1">
              <a:lumMod val="65000"/>
              <a:lumOff val="35000"/>
            </a:schemeClr>
          </a:solidFill>
          <a:ln>
            <a:noFill/>
          </a:ln>
        </p:spPr>
        <p:txBody>
          <a:bodyPr tIns="108000" anchor="t" anchorCtr="0"/>
          <a:lstStyle>
            <a:lvl1pPr marL="0" indent="0" algn="ctr">
              <a:buNone/>
              <a:defRPr sz="1000">
                <a:solidFill>
                  <a:schemeClr val="accent1"/>
                </a:solidFill>
                <a:latin typeface="+mn-lt"/>
              </a:defRPr>
            </a:lvl1pPr>
          </a:lstStyle>
          <a:p>
            <a:pPr lvl="0"/>
            <a:r>
              <a:rPr lang="en-US"/>
              <a:t>Drag picture file here or click icon to insert top image</a:t>
            </a: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5076000"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988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orizontal Split - 3x Col / Light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B8D9C3-5BDF-8ABB-CC9B-760506715205}"/>
              </a:ext>
            </a:extLst>
          </p:cNvPr>
          <p:cNvSpPr/>
          <p:nvPr userDrawn="1"/>
        </p:nvSpPr>
        <p:spPr>
          <a:xfrm>
            <a:off x="8382000" y="6129338"/>
            <a:ext cx="381000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58867A9-9407-75CF-0561-28134BDEED22}"/>
              </a:ext>
            </a:extLst>
          </p:cNvPr>
          <p:cNvSpPr/>
          <p:nvPr userDrawn="1"/>
        </p:nvSpPr>
        <p:spPr>
          <a:xfrm>
            <a:off x="0" y="6024880"/>
            <a:ext cx="3464560" cy="833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2AD2A6A2-8D37-1A4B-8D7B-C8B7685A6788}"/>
              </a:ext>
            </a:extLst>
          </p:cNvPr>
          <p:cNvGrpSpPr/>
          <p:nvPr userDrawn="1"/>
        </p:nvGrpSpPr>
        <p:grpSpPr>
          <a:xfrm>
            <a:off x="-11574" y="3426942"/>
            <a:ext cx="12220608" cy="3442634"/>
            <a:chOff x="-11574" y="3426942"/>
            <a:chExt cx="12220608" cy="3442634"/>
          </a:xfrm>
        </p:grpSpPr>
        <p:sp>
          <p:nvSpPr>
            <p:cNvPr id="16" name="Freeform 15">
              <a:extLst>
                <a:ext uri="{FF2B5EF4-FFF2-40B4-BE49-F238E27FC236}">
                  <a16:creationId xmlns:a16="http://schemas.microsoft.com/office/drawing/2014/main" id="{A5EBCDDE-BA74-6604-2B7C-3EBD214D69C9}"/>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F41EDDB-66A5-D2EF-19F8-32BF9A51514E}"/>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solidFill>
              <a:schemeClr val="bg1">
                <a:lumMod val="95000"/>
              </a:schemeClr>
            </a:solid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57780"/>
            <a:ext cx="3292474"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43226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orizontal Split - 3x Col / Dark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8867A9-9407-75CF-0561-28134BDEED22}"/>
              </a:ext>
            </a:extLst>
          </p:cNvPr>
          <p:cNvSpPr/>
          <p:nvPr userDrawn="1"/>
        </p:nvSpPr>
        <p:spPr>
          <a:xfrm>
            <a:off x="0" y="6055360"/>
            <a:ext cx="3627120" cy="80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8B8D9C3-5BDF-8ABB-CC9B-760506715205}"/>
              </a:ext>
            </a:extLst>
          </p:cNvPr>
          <p:cNvSpPr/>
          <p:nvPr userDrawn="1"/>
        </p:nvSpPr>
        <p:spPr>
          <a:xfrm>
            <a:off x="8991600" y="6129338"/>
            <a:ext cx="3200400" cy="728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BAC36853-863A-E697-74A3-E59BA61FC6F9}"/>
              </a:ext>
            </a:extLst>
          </p:cNvPr>
          <p:cNvGrpSpPr/>
          <p:nvPr userDrawn="1"/>
        </p:nvGrpSpPr>
        <p:grpSpPr>
          <a:xfrm>
            <a:off x="-11574" y="3426942"/>
            <a:ext cx="12220608" cy="3442634"/>
            <a:chOff x="-11574" y="3426942"/>
            <a:chExt cx="12220608" cy="3442634"/>
          </a:xfrm>
          <a:solidFill>
            <a:schemeClr val="tx1">
              <a:lumMod val="75000"/>
              <a:lumOff val="25000"/>
            </a:schemeClr>
          </a:solidFill>
        </p:grpSpPr>
        <p:sp>
          <p:nvSpPr>
            <p:cNvPr id="17" name="Freeform 16">
              <a:extLst>
                <a:ext uri="{FF2B5EF4-FFF2-40B4-BE49-F238E27FC236}">
                  <a16:creationId xmlns:a16="http://schemas.microsoft.com/office/drawing/2014/main" id="{35006B7E-C43F-B2BD-02E4-DF35C4E51BF0}"/>
                </a:ext>
              </a:extLst>
            </p:cNvPr>
            <p:cNvSpPr/>
            <p:nvPr userDrawn="1"/>
          </p:nvSpPr>
          <p:spPr>
            <a:xfrm>
              <a:off x="-11574" y="3426942"/>
              <a:ext cx="12220608" cy="3442634"/>
            </a:xfrm>
            <a:custGeom>
              <a:avLst/>
              <a:gdLst>
                <a:gd name="connsiteX0" fmla="*/ 0 w 8040687"/>
                <a:gd name="connsiteY0" fmla="*/ 0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0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3443417 h 6858000"/>
                <a:gd name="connsiteX1" fmla="*/ 8040687 w 8040687"/>
                <a:gd name="connsiteY1" fmla="*/ 0 h 6858000"/>
                <a:gd name="connsiteX2" fmla="*/ 8040687 w 8040687"/>
                <a:gd name="connsiteY2" fmla="*/ 6858000 h 6858000"/>
                <a:gd name="connsiteX3" fmla="*/ 0 w 8040687"/>
                <a:gd name="connsiteY3" fmla="*/ 6858000 h 6858000"/>
                <a:gd name="connsiteX4" fmla="*/ 0 w 8040687"/>
                <a:gd name="connsiteY4" fmla="*/ 3443417 h 6858000"/>
                <a:gd name="connsiteX5" fmla="*/ 377445 w 8040687"/>
                <a:gd name="connsiteY5" fmla="*/ 6308726 h 6858000"/>
                <a:gd name="connsiteX6" fmla="*/ 352360 w 8040687"/>
                <a:gd name="connsiteY6" fmla="*/ 6327816 h 6858000"/>
                <a:gd name="connsiteX7" fmla="*/ 377445 w 8040687"/>
                <a:gd name="connsiteY7" fmla="*/ 6346906 h 6858000"/>
                <a:gd name="connsiteX8" fmla="*/ 402531 w 8040687"/>
                <a:gd name="connsiteY8" fmla="*/ 6327816 h 6858000"/>
                <a:gd name="connsiteX9" fmla="*/ 377445 w 8040687"/>
                <a:gd name="connsiteY9" fmla="*/ 6308726 h 6858000"/>
                <a:gd name="connsiteX10" fmla="*/ 440855 w 8040687"/>
                <a:gd name="connsiteY10" fmla="*/ 6308726 h 6858000"/>
                <a:gd name="connsiteX11" fmla="*/ 415770 w 8040687"/>
                <a:gd name="connsiteY11" fmla="*/ 6327816 h 6858000"/>
                <a:gd name="connsiteX12" fmla="*/ 440855 w 8040687"/>
                <a:gd name="connsiteY12" fmla="*/ 6346906 h 6858000"/>
                <a:gd name="connsiteX13" fmla="*/ 465941 w 8040687"/>
                <a:gd name="connsiteY13" fmla="*/ 6327816 h 6858000"/>
                <a:gd name="connsiteX14" fmla="*/ 440855 w 8040687"/>
                <a:gd name="connsiteY14" fmla="*/ 6308726 h 6858000"/>
                <a:gd name="connsiteX15" fmla="*/ 504962 w 8040687"/>
                <a:gd name="connsiteY15" fmla="*/ 6308726 h 6858000"/>
                <a:gd name="connsiteX16" fmla="*/ 479877 w 8040687"/>
                <a:gd name="connsiteY16" fmla="*/ 6327816 h 6858000"/>
                <a:gd name="connsiteX17" fmla="*/ 504962 w 8040687"/>
                <a:gd name="connsiteY17" fmla="*/ 6346906 h 6858000"/>
                <a:gd name="connsiteX18" fmla="*/ 530048 w 8040687"/>
                <a:gd name="connsiteY18" fmla="*/ 6327816 h 6858000"/>
                <a:gd name="connsiteX19" fmla="*/ 504962 w 8040687"/>
                <a:gd name="connsiteY19" fmla="*/ 6308726 h 6858000"/>
                <a:gd name="connsiteX20" fmla="*/ 619587 w 8040687"/>
                <a:gd name="connsiteY20" fmla="*/ 6341006 h 6858000"/>
                <a:gd name="connsiteX21" fmla="*/ 619587 w 8040687"/>
                <a:gd name="connsiteY21" fmla="*/ 6360791 h 6858000"/>
                <a:gd name="connsiteX22" fmla="*/ 640143 w 8040687"/>
                <a:gd name="connsiteY22" fmla="*/ 6360791 h 6858000"/>
                <a:gd name="connsiteX23" fmla="*/ 640143 w 8040687"/>
                <a:gd name="connsiteY23" fmla="*/ 6341006 h 6858000"/>
                <a:gd name="connsiteX24" fmla="*/ 619587 w 8040687"/>
                <a:gd name="connsiteY24" fmla="*/ 6341006 h 6858000"/>
                <a:gd name="connsiteX25" fmla="*/ 1439735 w 8040687"/>
                <a:gd name="connsiteY25" fmla="*/ 6341006 h 6858000"/>
                <a:gd name="connsiteX26" fmla="*/ 1439735 w 8040687"/>
                <a:gd name="connsiteY26" fmla="*/ 6360791 h 6858000"/>
                <a:gd name="connsiteX27" fmla="*/ 1460291 w 8040687"/>
                <a:gd name="connsiteY27" fmla="*/ 6360791 h 6858000"/>
                <a:gd name="connsiteX28" fmla="*/ 1460291 w 8040687"/>
                <a:gd name="connsiteY28" fmla="*/ 6341006 h 6858000"/>
                <a:gd name="connsiteX29" fmla="*/ 1439735 w 8040687"/>
                <a:gd name="connsiteY29" fmla="*/ 6341006 h 6858000"/>
                <a:gd name="connsiteX30" fmla="*/ 1356117 w 8040687"/>
                <a:gd name="connsiteY30" fmla="*/ 6350724 h 6858000"/>
                <a:gd name="connsiteX31" fmla="*/ 1356117 w 8040687"/>
                <a:gd name="connsiteY31" fmla="*/ 6386822 h 6858000"/>
                <a:gd name="connsiteX32" fmla="*/ 1339394 w 8040687"/>
                <a:gd name="connsiteY32" fmla="*/ 6386822 h 6858000"/>
                <a:gd name="connsiteX33" fmla="*/ 1339394 w 8040687"/>
                <a:gd name="connsiteY33" fmla="*/ 6402788 h 6858000"/>
                <a:gd name="connsiteX34" fmla="*/ 1356117 w 8040687"/>
                <a:gd name="connsiteY34" fmla="*/ 6402788 h 6858000"/>
                <a:gd name="connsiteX35" fmla="*/ 1356117 w 8040687"/>
                <a:gd name="connsiteY35" fmla="*/ 6475330 h 6858000"/>
                <a:gd name="connsiteX36" fmla="*/ 1390261 w 8040687"/>
                <a:gd name="connsiteY36" fmla="*/ 6509693 h 6858000"/>
                <a:gd name="connsiteX37" fmla="*/ 1411862 w 8040687"/>
                <a:gd name="connsiteY37" fmla="*/ 6504486 h 6858000"/>
                <a:gd name="connsiteX38" fmla="*/ 1411862 w 8040687"/>
                <a:gd name="connsiteY38" fmla="*/ 6489214 h 6858000"/>
                <a:gd name="connsiteX39" fmla="*/ 1394442 w 8040687"/>
                <a:gd name="connsiteY39" fmla="*/ 6493379 h 6858000"/>
                <a:gd name="connsiteX40" fmla="*/ 1374235 w 8040687"/>
                <a:gd name="connsiteY40" fmla="*/ 6473248 h 6858000"/>
                <a:gd name="connsiteX41" fmla="*/ 1374235 w 8040687"/>
                <a:gd name="connsiteY41" fmla="*/ 6403135 h 6858000"/>
                <a:gd name="connsiteX42" fmla="*/ 1412559 w 8040687"/>
                <a:gd name="connsiteY42" fmla="*/ 6403135 h 6858000"/>
                <a:gd name="connsiteX43" fmla="*/ 1412559 w 8040687"/>
                <a:gd name="connsiteY43" fmla="*/ 6387169 h 6858000"/>
                <a:gd name="connsiteX44" fmla="*/ 1374235 w 8040687"/>
                <a:gd name="connsiteY44" fmla="*/ 6387169 h 6858000"/>
                <a:gd name="connsiteX45" fmla="*/ 1374235 w 8040687"/>
                <a:gd name="connsiteY45" fmla="*/ 6350724 h 6858000"/>
                <a:gd name="connsiteX46" fmla="*/ 1356117 w 8040687"/>
                <a:gd name="connsiteY46" fmla="*/ 6350724 h 6858000"/>
                <a:gd name="connsiteX47" fmla="*/ 1671774 w 8040687"/>
                <a:gd name="connsiteY47" fmla="*/ 6384392 h 6858000"/>
                <a:gd name="connsiteX48" fmla="*/ 1613938 w 8040687"/>
                <a:gd name="connsiteY48" fmla="*/ 6447216 h 6858000"/>
                <a:gd name="connsiteX49" fmla="*/ 1674212 w 8040687"/>
                <a:gd name="connsiteY49" fmla="*/ 6510040 h 6858000"/>
                <a:gd name="connsiteX50" fmla="*/ 1724035 w 8040687"/>
                <a:gd name="connsiteY50" fmla="*/ 6487479 h 6858000"/>
                <a:gd name="connsiteX51" fmla="*/ 1712886 w 8040687"/>
                <a:gd name="connsiteY51" fmla="*/ 6477413 h 6858000"/>
                <a:gd name="connsiteX52" fmla="*/ 1674909 w 8040687"/>
                <a:gd name="connsiteY52" fmla="*/ 6494421 h 6858000"/>
                <a:gd name="connsiteX53" fmla="*/ 1632055 w 8040687"/>
                <a:gd name="connsiteY53" fmla="*/ 6454505 h 6858000"/>
                <a:gd name="connsiteX54" fmla="*/ 1727867 w 8040687"/>
                <a:gd name="connsiteY54" fmla="*/ 6454505 h 6858000"/>
                <a:gd name="connsiteX55" fmla="*/ 1728215 w 8040687"/>
                <a:gd name="connsiteY55" fmla="*/ 6448257 h 6858000"/>
                <a:gd name="connsiteX56" fmla="*/ 1671774 w 8040687"/>
                <a:gd name="connsiteY56" fmla="*/ 6384392 h 6858000"/>
                <a:gd name="connsiteX57" fmla="*/ 1441129 w 8040687"/>
                <a:gd name="connsiteY57" fmla="*/ 6386823 h 6858000"/>
                <a:gd name="connsiteX58" fmla="*/ 1441129 w 8040687"/>
                <a:gd name="connsiteY58" fmla="*/ 6507264 h 6858000"/>
                <a:gd name="connsiteX59" fmla="*/ 1459246 w 8040687"/>
                <a:gd name="connsiteY59" fmla="*/ 6507264 h 6858000"/>
                <a:gd name="connsiteX60" fmla="*/ 1459246 w 8040687"/>
                <a:gd name="connsiteY60" fmla="*/ 6386823 h 6858000"/>
                <a:gd name="connsiteX61" fmla="*/ 1441129 w 8040687"/>
                <a:gd name="connsiteY61" fmla="*/ 6386823 h 6858000"/>
                <a:gd name="connsiteX62" fmla="*/ 1484330 w 8040687"/>
                <a:gd name="connsiteY62" fmla="*/ 6386823 h 6858000"/>
                <a:gd name="connsiteX63" fmla="*/ 1536591 w 8040687"/>
                <a:gd name="connsiteY63" fmla="*/ 6508306 h 6858000"/>
                <a:gd name="connsiteX64" fmla="*/ 1552269 w 8040687"/>
                <a:gd name="connsiteY64" fmla="*/ 6508306 h 6858000"/>
                <a:gd name="connsiteX65" fmla="*/ 1604878 w 8040687"/>
                <a:gd name="connsiteY65" fmla="*/ 6386823 h 6858000"/>
                <a:gd name="connsiteX66" fmla="*/ 1585716 w 8040687"/>
                <a:gd name="connsiteY66" fmla="*/ 6386823 h 6858000"/>
                <a:gd name="connsiteX67" fmla="*/ 1544604 w 8040687"/>
                <a:gd name="connsiteY67" fmla="*/ 6486786 h 6858000"/>
                <a:gd name="connsiteX68" fmla="*/ 1504189 w 8040687"/>
                <a:gd name="connsiteY68" fmla="*/ 6386823 h 6858000"/>
                <a:gd name="connsiteX69" fmla="*/ 1484330 w 8040687"/>
                <a:gd name="connsiteY69" fmla="*/ 6386823 h 6858000"/>
                <a:gd name="connsiteX70" fmla="*/ 378316 w 8040687"/>
                <a:gd name="connsiteY70" fmla="*/ 6357579 h 6858000"/>
                <a:gd name="connsiteX71" fmla="*/ 352708 w 8040687"/>
                <a:gd name="connsiteY71" fmla="*/ 6376062 h 6858000"/>
                <a:gd name="connsiteX72" fmla="*/ 352708 w 8040687"/>
                <a:gd name="connsiteY72" fmla="*/ 6462140 h 6858000"/>
                <a:gd name="connsiteX73" fmla="*/ 397653 w 8040687"/>
                <a:gd name="connsiteY73" fmla="*/ 6506915 h 6858000"/>
                <a:gd name="connsiteX74" fmla="*/ 428313 w 8040687"/>
                <a:gd name="connsiteY74" fmla="*/ 6506915 h 6858000"/>
                <a:gd name="connsiteX75" fmla="*/ 403576 w 8040687"/>
                <a:gd name="connsiteY75" fmla="*/ 6462140 h 6858000"/>
                <a:gd name="connsiteX76" fmla="*/ 403924 w 8040687"/>
                <a:gd name="connsiteY76" fmla="*/ 6376062 h 6858000"/>
                <a:gd name="connsiteX77" fmla="*/ 378316 w 8040687"/>
                <a:gd name="connsiteY77" fmla="*/ 6357579 h 6858000"/>
                <a:gd name="connsiteX78" fmla="*/ 441727 w 8040687"/>
                <a:gd name="connsiteY78" fmla="*/ 6357579 h 6858000"/>
                <a:gd name="connsiteX79" fmla="*/ 416119 w 8040687"/>
                <a:gd name="connsiteY79" fmla="*/ 6376062 h 6858000"/>
                <a:gd name="connsiteX80" fmla="*/ 416119 w 8040687"/>
                <a:gd name="connsiteY80" fmla="*/ 6462140 h 6858000"/>
                <a:gd name="connsiteX81" fmla="*/ 461063 w 8040687"/>
                <a:gd name="connsiteY81" fmla="*/ 6506915 h 6858000"/>
                <a:gd name="connsiteX82" fmla="*/ 491723 w 8040687"/>
                <a:gd name="connsiteY82" fmla="*/ 6506915 h 6858000"/>
                <a:gd name="connsiteX83" fmla="*/ 466986 w 8040687"/>
                <a:gd name="connsiteY83" fmla="*/ 6462140 h 6858000"/>
                <a:gd name="connsiteX84" fmla="*/ 467334 w 8040687"/>
                <a:gd name="connsiteY84" fmla="*/ 6376062 h 6858000"/>
                <a:gd name="connsiteX85" fmla="*/ 441727 w 8040687"/>
                <a:gd name="connsiteY85" fmla="*/ 6357579 h 6858000"/>
                <a:gd name="connsiteX86" fmla="*/ 506182 w 8040687"/>
                <a:gd name="connsiteY86" fmla="*/ 6357579 h 6858000"/>
                <a:gd name="connsiteX87" fmla="*/ 480574 w 8040687"/>
                <a:gd name="connsiteY87" fmla="*/ 6376062 h 6858000"/>
                <a:gd name="connsiteX88" fmla="*/ 480574 w 8040687"/>
                <a:gd name="connsiteY88" fmla="*/ 6462140 h 6858000"/>
                <a:gd name="connsiteX89" fmla="*/ 525518 w 8040687"/>
                <a:gd name="connsiteY89" fmla="*/ 6506915 h 6858000"/>
                <a:gd name="connsiteX90" fmla="*/ 556178 w 8040687"/>
                <a:gd name="connsiteY90" fmla="*/ 6506915 h 6858000"/>
                <a:gd name="connsiteX91" fmla="*/ 531441 w 8040687"/>
                <a:gd name="connsiteY91" fmla="*/ 6462140 h 6858000"/>
                <a:gd name="connsiteX92" fmla="*/ 531790 w 8040687"/>
                <a:gd name="connsiteY92" fmla="*/ 6376062 h 6858000"/>
                <a:gd name="connsiteX93" fmla="*/ 506182 w 8040687"/>
                <a:gd name="connsiteY93" fmla="*/ 6357579 h 6858000"/>
                <a:gd name="connsiteX94" fmla="*/ 1009803 w 8040687"/>
                <a:gd name="connsiteY94" fmla="*/ 6384045 h 6858000"/>
                <a:gd name="connsiteX95" fmla="*/ 946741 w 8040687"/>
                <a:gd name="connsiteY95" fmla="*/ 6446869 h 6858000"/>
                <a:gd name="connsiteX96" fmla="*/ 946741 w 8040687"/>
                <a:gd name="connsiteY96" fmla="*/ 6447563 h 6858000"/>
                <a:gd name="connsiteX97" fmla="*/ 1008757 w 8040687"/>
                <a:gd name="connsiteY97" fmla="*/ 6509693 h 6858000"/>
                <a:gd name="connsiteX98" fmla="*/ 1009454 w 8040687"/>
                <a:gd name="connsiteY98" fmla="*/ 6509693 h 6858000"/>
                <a:gd name="connsiteX99" fmla="*/ 1010151 w 8040687"/>
                <a:gd name="connsiteY99" fmla="*/ 6509693 h 6858000"/>
                <a:gd name="connsiteX100" fmla="*/ 1072864 w 8040687"/>
                <a:gd name="connsiteY100" fmla="*/ 6447216 h 6858000"/>
                <a:gd name="connsiteX101" fmla="*/ 1072864 w 8040687"/>
                <a:gd name="connsiteY101" fmla="*/ 6446522 h 6858000"/>
                <a:gd name="connsiteX102" fmla="*/ 1009803 w 8040687"/>
                <a:gd name="connsiteY102" fmla="*/ 6384045 h 6858000"/>
                <a:gd name="connsiteX103" fmla="*/ 1265881 w 8040687"/>
                <a:gd name="connsiteY103" fmla="*/ 6385088 h 6858000"/>
                <a:gd name="connsiteX104" fmla="*/ 1221982 w 8040687"/>
                <a:gd name="connsiteY104" fmla="*/ 6395501 h 6858000"/>
                <a:gd name="connsiteX105" fmla="*/ 1227208 w 8040687"/>
                <a:gd name="connsiteY105" fmla="*/ 6410079 h 6858000"/>
                <a:gd name="connsiteX106" fmla="*/ 1263790 w 8040687"/>
                <a:gd name="connsiteY106" fmla="*/ 6401401 h 6858000"/>
                <a:gd name="connsiteX107" fmla="*/ 1299676 w 8040687"/>
                <a:gd name="connsiteY107" fmla="*/ 6434028 h 6858000"/>
                <a:gd name="connsiteX108" fmla="*/ 1299676 w 8040687"/>
                <a:gd name="connsiteY108" fmla="*/ 6438193 h 6858000"/>
                <a:gd name="connsiteX109" fmla="*/ 1262745 w 8040687"/>
                <a:gd name="connsiteY109" fmla="*/ 6432987 h 6858000"/>
                <a:gd name="connsiteX110" fmla="*/ 1211181 w 8040687"/>
                <a:gd name="connsiteY110" fmla="*/ 6472555 h 6858000"/>
                <a:gd name="connsiteX111" fmla="*/ 1256125 w 8040687"/>
                <a:gd name="connsiteY111" fmla="*/ 6510041 h 6858000"/>
                <a:gd name="connsiteX112" fmla="*/ 1299676 w 8040687"/>
                <a:gd name="connsiteY112" fmla="*/ 6489563 h 6858000"/>
                <a:gd name="connsiteX113" fmla="*/ 1299676 w 8040687"/>
                <a:gd name="connsiteY113" fmla="*/ 6507264 h 6858000"/>
                <a:gd name="connsiteX114" fmla="*/ 1317445 w 8040687"/>
                <a:gd name="connsiteY114" fmla="*/ 6507264 h 6858000"/>
                <a:gd name="connsiteX115" fmla="*/ 1317445 w 8040687"/>
                <a:gd name="connsiteY115" fmla="*/ 6433681 h 6858000"/>
                <a:gd name="connsiteX116" fmla="*/ 1304902 w 8040687"/>
                <a:gd name="connsiteY116" fmla="*/ 6398278 h 6858000"/>
                <a:gd name="connsiteX117" fmla="*/ 1265881 w 8040687"/>
                <a:gd name="connsiteY117" fmla="*/ 6385088 h 6858000"/>
                <a:gd name="connsiteX118" fmla="*/ 1081574 w 8040687"/>
                <a:gd name="connsiteY118" fmla="*/ 6386823 h 6858000"/>
                <a:gd name="connsiteX119" fmla="*/ 1133835 w 8040687"/>
                <a:gd name="connsiteY119" fmla="*/ 6508306 h 6858000"/>
                <a:gd name="connsiteX120" fmla="*/ 1149862 w 8040687"/>
                <a:gd name="connsiteY120" fmla="*/ 6508306 h 6858000"/>
                <a:gd name="connsiteX121" fmla="*/ 1202471 w 8040687"/>
                <a:gd name="connsiteY121" fmla="*/ 6386823 h 6858000"/>
                <a:gd name="connsiteX122" fmla="*/ 1182961 w 8040687"/>
                <a:gd name="connsiteY122" fmla="*/ 6386823 h 6858000"/>
                <a:gd name="connsiteX123" fmla="*/ 1142197 w 8040687"/>
                <a:gd name="connsiteY123" fmla="*/ 6486786 h 6858000"/>
                <a:gd name="connsiteX124" fmla="*/ 1101433 w 8040687"/>
                <a:gd name="connsiteY124" fmla="*/ 6386823 h 6858000"/>
                <a:gd name="connsiteX125" fmla="*/ 1081574 w 8040687"/>
                <a:gd name="connsiteY125" fmla="*/ 6386823 h 6858000"/>
                <a:gd name="connsiteX126" fmla="*/ 735606 w 8040687"/>
                <a:gd name="connsiteY126" fmla="*/ 6384046 h 6858000"/>
                <a:gd name="connsiteX127" fmla="*/ 694146 w 8040687"/>
                <a:gd name="connsiteY127" fmla="*/ 6407648 h 6858000"/>
                <a:gd name="connsiteX128" fmla="*/ 694146 w 8040687"/>
                <a:gd name="connsiteY128" fmla="*/ 6386823 h 6858000"/>
                <a:gd name="connsiteX129" fmla="*/ 676029 w 8040687"/>
                <a:gd name="connsiteY129" fmla="*/ 6386823 h 6858000"/>
                <a:gd name="connsiteX130" fmla="*/ 676029 w 8040687"/>
                <a:gd name="connsiteY130" fmla="*/ 6506569 h 6858000"/>
                <a:gd name="connsiteX131" fmla="*/ 694146 w 8040687"/>
                <a:gd name="connsiteY131" fmla="*/ 6506569 h 6858000"/>
                <a:gd name="connsiteX132" fmla="*/ 694146 w 8040687"/>
                <a:gd name="connsiteY132" fmla="*/ 6437845 h 6858000"/>
                <a:gd name="connsiteX133" fmla="*/ 694146 w 8040687"/>
                <a:gd name="connsiteY133" fmla="*/ 6435415 h 6858000"/>
                <a:gd name="connsiteX134" fmla="*/ 729683 w 8040687"/>
                <a:gd name="connsiteY134" fmla="*/ 6400012 h 6858000"/>
                <a:gd name="connsiteX135" fmla="*/ 730380 w 8040687"/>
                <a:gd name="connsiteY135" fmla="*/ 6400012 h 6858000"/>
                <a:gd name="connsiteX136" fmla="*/ 763827 w 8040687"/>
                <a:gd name="connsiteY136" fmla="*/ 6436457 h 6858000"/>
                <a:gd name="connsiteX137" fmla="*/ 763827 w 8040687"/>
                <a:gd name="connsiteY137" fmla="*/ 6506916 h 6858000"/>
                <a:gd name="connsiteX138" fmla="*/ 781944 w 8040687"/>
                <a:gd name="connsiteY138" fmla="*/ 6506916 h 6858000"/>
                <a:gd name="connsiteX139" fmla="*/ 781944 w 8040687"/>
                <a:gd name="connsiteY139" fmla="*/ 6432292 h 6858000"/>
                <a:gd name="connsiteX140" fmla="*/ 735606 w 8040687"/>
                <a:gd name="connsiteY140" fmla="*/ 6384046 h 6858000"/>
                <a:gd name="connsiteX141" fmla="*/ 874620 w 8040687"/>
                <a:gd name="connsiteY141" fmla="*/ 6384046 h 6858000"/>
                <a:gd name="connsiteX142" fmla="*/ 833160 w 8040687"/>
                <a:gd name="connsiteY142" fmla="*/ 6407648 h 6858000"/>
                <a:gd name="connsiteX143" fmla="*/ 833160 w 8040687"/>
                <a:gd name="connsiteY143" fmla="*/ 6386823 h 6858000"/>
                <a:gd name="connsiteX144" fmla="*/ 815043 w 8040687"/>
                <a:gd name="connsiteY144" fmla="*/ 6386823 h 6858000"/>
                <a:gd name="connsiteX145" fmla="*/ 815043 w 8040687"/>
                <a:gd name="connsiteY145" fmla="*/ 6506569 h 6858000"/>
                <a:gd name="connsiteX146" fmla="*/ 833160 w 8040687"/>
                <a:gd name="connsiteY146" fmla="*/ 6506569 h 6858000"/>
                <a:gd name="connsiteX147" fmla="*/ 833160 w 8040687"/>
                <a:gd name="connsiteY147" fmla="*/ 6437845 h 6858000"/>
                <a:gd name="connsiteX148" fmla="*/ 833160 w 8040687"/>
                <a:gd name="connsiteY148" fmla="*/ 6435415 h 6858000"/>
                <a:gd name="connsiteX149" fmla="*/ 868698 w 8040687"/>
                <a:gd name="connsiteY149" fmla="*/ 6400012 h 6858000"/>
                <a:gd name="connsiteX150" fmla="*/ 869394 w 8040687"/>
                <a:gd name="connsiteY150" fmla="*/ 6400012 h 6858000"/>
                <a:gd name="connsiteX151" fmla="*/ 902841 w 8040687"/>
                <a:gd name="connsiteY151" fmla="*/ 6436457 h 6858000"/>
                <a:gd name="connsiteX152" fmla="*/ 902841 w 8040687"/>
                <a:gd name="connsiteY152" fmla="*/ 6506916 h 6858000"/>
                <a:gd name="connsiteX153" fmla="*/ 920958 w 8040687"/>
                <a:gd name="connsiteY153" fmla="*/ 6506916 h 6858000"/>
                <a:gd name="connsiteX154" fmla="*/ 920958 w 8040687"/>
                <a:gd name="connsiteY154" fmla="*/ 6432292 h 6858000"/>
                <a:gd name="connsiteX155" fmla="*/ 874620 w 8040687"/>
                <a:gd name="connsiteY155" fmla="*/ 6384046 h 6858000"/>
                <a:gd name="connsiteX156" fmla="*/ 620632 w 8040687"/>
                <a:gd name="connsiteY156" fmla="*/ 6386823 h 6858000"/>
                <a:gd name="connsiteX157" fmla="*/ 620632 w 8040687"/>
                <a:gd name="connsiteY157" fmla="*/ 6507264 h 6858000"/>
                <a:gd name="connsiteX158" fmla="*/ 638750 w 8040687"/>
                <a:gd name="connsiteY158" fmla="*/ 6507264 h 6858000"/>
                <a:gd name="connsiteX159" fmla="*/ 638750 w 8040687"/>
                <a:gd name="connsiteY159" fmla="*/ 6386823 h 6858000"/>
                <a:gd name="connsiteX160" fmla="*/ 620632 w 8040687"/>
                <a:gd name="connsiteY160" fmla="*/ 6386823 h 6858000"/>
                <a:gd name="connsiteX161" fmla="*/ 1005272 w 8040687"/>
                <a:gd name="connsiteY161" fmla="*/ 6608265 h 6858000"/>
                <a:gd name="connsiteX162" fmla="*/ 960328 w 8040687"/>
                <a:gd name="connsiteY162" fmla="*/ 6652693 h 6858000"/>
                <a:gd name="connsiteX163" fmla="*/ 1005272 w 8040687"/>
                <a:gd name="connsiteY163" fmla="*/ 6697121 h 6858000"/>
                <a:gd name="connsiteX164" fmla="*/ 1047429 w 8040687"/>
                <a:gd name="connsiteY164" fmla="*/ 6665188 h 6858000"/>
                <a:gd name="connsiteX165" fmla="*/ 1028615 w 8040687"/>
                <a:gd name="connsiteY165" fmla="*/ 6665188 h 6858000"/>
                <a:gd name="connsiteX166" fmla="*/ 1005272 w 8040687"/>
                <a:gd name="connsiteY166" fmla="*/ 6681501 h 6858000"/>
                <a:gd name="connsiteX167" fmla="*/ 978097 w 8040687"/>
                <a:gd name="connsiteY167" fmla="*/ 6652693 h 6858000"/>
                <a:gd name="connsiteX168" fmla="*/ 1005272 w 8040687"/>
                <a:gd name="connsiteY168" fmla="*/ 6623884 h 6858000"/>
                <a:gd name="connsiteX169" fmla="*/ 1028615 w 8040687"/>
                <a:gd name="connsiteY169" fmla="*/ 6640198 h 6858000"/>
                <a:gd name="connsiteX170" fmla="*/ 1047429 w 8040687"/>
                <a:gd name="connsiteY170" fmla="*/ 6640198 h 6858000"/>
                <a:gd name="connsiteX171" fmla="*/ 1005272 w 8040687"/>
                <a:gd name="connsiteY171" fmla="*/ 6608265 h 6858000"/>
                <a:gd name="connsiteX172" fmla="*/ 1201773 w 8040687"/>
                <a:gd name="connsiteY172" fmla="*/ 6609654 h 6858000"/>
                <a:gd name="connsiteX173" fmla="*/ 1191670 w 8040687"/>
                <a:gd name="connsiteY173" fmla="*/ 6620067 h 6858000"/>
                <a:gd name="connsiteX174" fmla="*/ 1201773 w 8040687"/>
                <a:gd name="connsiteY174" fmla="*/ 6630132 h 6858000"/>
                <a:gd name="connsiteX175" fmla="*/ 1212225 w 8040687"/>
                <a:gd name="connsiteY175" fmla="*/ 6620067 h 6858000"/>
                <a:gd name="connsiteX176" fmla="*/ 1201773 w 8040687"/>
                <a:gd name="connsiteY176" fmla="*/ 6609654 h 6858000"/>
                <a:gd name="connsiteX177" fmla="*/ 1349148 w 8040687"/>
                <a:gd name="connsiteY177" fmla="*/ 6618332 h 6858000"/>
                <a:gd name="connsiteX178" fmla="*/ 1349148 w 8040687"/>
                <a:gd name="connsiteY178" fmla="*/ 6639852 h 6858000"/>
                <a:gd name="connsiteX179" fmla="*/ 1340438 w 8040687"/>
                <a:gd name="connsiteY179" fmla="*/ 6639852 h 6858000"/>
                <a:gd name="connsiteX180" fmla="*/ 1340438 w 8040687"/>
                <a:gd name="connsiteY180" fmla="*/ 6653388 h 6858000"/>
                <a:gd name="connsiteX181" fmla="*/ 1349148 w 8040687"/>
                <a:gd name="connsiteY181" fmla="*/ 6653388 h 6858000"/>
                <a:gd name="connsiteX182" fmla="*/ 1349148 w 8040687"/>
                <a:gd name="connsiteY182" fmla="*/ 6684279 h 6858000"/>
                <a:gd name="connsiteX183" fmla="*/ 1365523 w 8040687"/>
                <a:gd name="connsiteY183" fmla="*/ 6696775 h 6858000"/>
                <a:gd name="connsiteX184" fmla="*/ 1378065 w 8040687"/>
                <a:gd name="connsiteY184" fmla="*/ 6696080 h 6858000"/>
                <a:gd name="connsiteX185" fmla="*/ 1378065 w 8040687"/>
                <a:gd name="connsiteY185" fmla="*/ 6682544 h 6858000"/>
                <a:gd name="connsiteX186" fmla="*/ 1370749 w 8040687"/>
                <a:gd name="connsiteY186" fmla="*/ 6682891 h 6858000"/>
                <a:gd name="connsiteX187" fmla="*/ 1365523 w 8040687"/>
                <a:gd name="connsiteY187" fmla="*/ 6678726 h 6858000"/>
                <a:gd name="connsiteX188" fmla="*/ 1365523 w 8040687"/>
                <a:gd name="connsiteY188" fmla="*/ 6653388 h 6858000"/>
                <a:gd name="connsiteX189" fmla="*/ 1377717 w 8040687"/>
                <a:gd name="connsiteY189" fmla="*/ 6653388 h 6858000"/>
                <a:gd name="connsiteX190" fmla="*/ 1377717 w 8040687"/>
                <a:gd name="connsiteY190" fmla="*/ 6639852 h 6858000"/>
                <a:gd name="connsiteX191" fmla="*/ 1365523 w 8040687"/>
                <a:gd name="connsiteY191" fmla="*/ 6639852 h 6858000"/>
                <a:gd name="connsiteX192" fmla="*/ 1365523 w 8040687"/>
                <a:gd name="connsiteY192" fmla="*/ 6618332 h 6858000"/>
                <a:gd name="connsiteX193" fmla="*/ 1349148 w 8040687"/>
                <a:gd name="connsiteY193" fmla="*/ 6618332 h 6858000"/>
                <a:gd name="connsiteX194" fmla="*/ 1414649 w 8040687"/>
                <a:gd name="connsiteY194" fmla="*/ 6638115 h 6858000"/>
                <a:gd name="connsiteX195" fmla="*/ 1385383 w 8040687"/>
                <a:gd name="connsiteY195" fmla="*/ 6667618 h 6858000"/>
                <a:gd name="connsiteX196" fmla="*/ 1414998 w 8040687"/>
                <a:gd name="connsiteY196" fmla="*/ 6697121 h 6858000"/>
                <a:gd name="connsiteX197" fmla="*/ 1443218 w 8040687"/>
                <a:gd name="connsiteY197" fmla="*/ 6679419 h 6858000"/>
                <a:gd name="connsiteX198" fmla="*/ 1426495 w 8040687"/>
                <a:gd name="connsiteY198" fmla="*/ 6677683 h 6858000"/>
                <a:gd name="connsiteX199" fmla="*/ 1414998 w 8040687"/>
                <a:gd name="connsiteY199" fmla="*/ 6683584 h 6858000"/>
                <a:gd name="connsiteX200" fmla="*/ 1402106 w 8040687"/>
                <a:gd name="connsiteY200" fmla="*/ 6672130 h 6858000"/>
                <a:gd name="connsiteX201" fmla="*/ 1444263 w 8040687"/>
                <a:gd name="connsiteY201" fmla="*/ 6672130 h 6858000"/>
                <a:gd name="connsiteX202" fmla="*/ 1414649 w 8040687"/>
                <a:gd name="connsiteY202" fmla="*/ 6638115 h 6858000"/>
                <a:gd name="connsiteX203" fmla="*/ 1057184 w 8040687"/>
                <a:gd name="connsiteY203" fmla="*/ 6610001 h 6858000"/>
                <a:gd name="connsiteX204" fmla="*/ 1057184 w 8040687"/>
                <a:gd name="connsiteY204" fmla="*/ 6695733 h 6858000"/>
                <a:gd name="connsiteX205" fmla="*/ 1073211 w 8040687"/>
                <a:gd name="connsiteY205" fmla="*/ 6695733 h 6858000"/>
                <a:gd name="connsiteX206" fmla="*/ 1073211 w 8040687"/>
                <a:gd name="connsiteY206" fmla="*/ 6610001 h 6858000"/>
                <a:gd name="connsiteX207" fmla="*/ 1057184 w 8040687"/>
                <a:gd name="connsiteY207" fmla="*/ 6610001 h 6858000"/>
                <a:gd name="connsiteX208" fmla="*/ 1109794 w 8040687"/>
                <a:gd name="connsiteY208" fmla="*/ 6637768 h 6858000"/>
                <a:gd name="connsiteX209" fmla="*/ 1085754 w 8040687"/>
                <a:gd name="connsiteY209" fmla="*/ 6644710 h 6858000"/>
                <a:gd name="connsiteX210" fmla="*/ 1092025 w 8040687"/>
                <a:gd name="connsiteY210" fmla="*/ 6656858 h 6858000"/>
                <a:gd name="connsiteX211" fmla="*/ 1109097 w 8040687"/>
                <a:gd name="connsiteY211" fmla="*/ 6651652 h 6858000"/>
                <a:gd name="connsiteX212" fmla="*/ 1118504 w 8040687"/>
                <a:gd name="connsiteY212" fmla="*/ 6658247 h 6858000"/>
                <a:gd name="connsiteX213" fmla="*/ 1118156 w 8040687"/>
                <a:gd name="connsiteY213" fmla="*/ 6658247 h 6858000"/>
                <a:gd name="connsiteX214" fmla="*/ 1114323 w 8040687"/>
                <a:gd name="connsiteY214" fmla="*/ 6661718 h 6858000"/>
                <a:gd name="connsiteX215" fmla="*/ 1103174 w 8040687"/>
                <a:gd name="connsiteY215" fmla="*/ 6661718 h 6858000"/>
                <a:gd name="connsiteX216" fmla="*/ 1082618 w 8040687"/>
                <a:gd name="connsiteY216" fmla="*/ 6679072 h 6858000"/>
                <a:gd name="connsiteX217" fmla="*/ 1102477 w 8040687"/>
                <a:gd name="connsiteY217" fmla="*/ 6696774 h 6858000"/>
                <a:gd name="connsiteX218" fmla="*/ 1118156 w 8040687"/>
                <a:gd name="connsiteY218" fmla="*/ 6690179 h 6858000"/>
                <a:gd name="connsiteX219" fmla="*/ 1118156 w 8040687"/>
                <a:gd name="connsiteY219" fmla="*/ 6695385 h 6858000"/>
                <a:gd name="connsiteX220" fmla="*/ 1134182 w 8040687"/>
                <a:gd name="connsiteY220" fmla="*/ 6695385 h 6858000"/>
                <a:gd name="connsiteX221" fmla="*/ 1134182 w 8040687"/>
                <a:gd name="connsiteY221" fmla="*/ 6658594 h 6858000"/>
                <a:gd name="connsiteX222" fmla="*/ 1109794 w 8040687"/>
                <a:gd name="connsiteY222" fmla="*/ 6637768 h 6858000"/>
                <a:gd name="connsiteX223" fmla="*/ 1307340 w 8040687"/>
                <a:gd name="connsiteY223" fmla="*/ 6637768 h 6858000"/>
                <a:gd name="connsiteX224" fmla="*/ 1283300 w 8040687"/>
                <a:gd name="connsiteY224" fmla="*/ 6644710 h 6858000"/>
                <a:gd name="connsiteX225" fmla="*/ 1289571 w 8040687"/>
                <a:gd name="connsiteY225" fmla="*/ 6656858 h 6858000"/>
                <a:gd name="connsiteX226" fmla="*/ 1306643 w 8040687"/>
                <a:gd name="connsiteY226" fmla="*/ 6651652 h 6858000"/>
                <a:gd name="connsiteX227" fmla="*/ 1316050 w 8040687"/>
                <a:gd name="connsiteY227" fmla="*/ 6658247 h 6858000"/>
                <a:gd name="connsiteX228" fmla="*/ 1315701 w 8040687"/>
                <a:gd name="connsiteY228" fmla="*/ 6658247 h 6858000"/>
                <a:gd name="connsiteX229" fmla="*/ 1311869 w 8040687"/>
                <a:gd name="connsiteY229" fmla="*/ 6661718 h 6858000"/>
                <a:gd name="connsiteX230" fmla="*/ 1300720 w 8040687"/>
                <a:gd name="connsiteY230" fmla="*/ 6661718 h 6858000"/>
                <a:gd name="connsiteX231" fmla="*/ 1280164 w 8040687"/>
                <a:gd name="connsiteY231" fmla="*/ 6679072 h 6858000"/>
                <a:gd name="connsiteX232" fmla="*/ 1300023 w 8040687"/>
                <a:gd name="connsiteY232" fmla="*/ 6696774 h 6858000"/>
                <a:gd name="connsiteX233" fmla="*/ 1315701 w 8040687"/>
                <a:gd name="connsiteY233" fmla="*/ 6690179 h 6858000"/>
                <a:gd name="connsiteX234" fmla="*/ 1315701 w 8040687"/>
                <a:gd name="connsiteY234" fmla="*/ 6695385 h 6858000"/>
                <a:gd name="connsiteX235" fmla="*/ 1331728 w 8040687"/>
                <a:gd name="connsiteY235" fmla="*/ 6695385 h 6858000"/>
                <a:gd name="connsiteX236" fmla="*/ 1331728 w 8040687"/>
                <a:gd name="connsiteY236" fmla="*/ 6658594 h 6858000"/>
                <a:gd name="connsiteX237" fmla="*/ 1307340 w 8040687"/>
                <a:gd name="connsiteY237" fmla="*/ 6637768 h 6858000"/>
                <a:gd name="connsiteX238" fmla="*/ 1178082 w 8040687"/>
                <a:gd name="connsiteY238" fmla="*/ 6638462 h 6858000"/>
                <a:gd name="connsiteX239" fmla="*/ 1163449 w 8040687"/>
                <a:gd name="connsiteY239" fmla="*/ 6648181 h 6858000"/>
                <a:gd name="connsiteX240" fmla="*/ 1163449 w 8040687"/>
                <a:gd name="connsiteY240" fmla="*/ 6639157 h 6858000"/>
                <a:gd name="connsiteX241" fmla="*/ 1147770 w 8040687"/>
                <a:gd name="connsiteY241" fmla="*/ 6639157 h 6858000"/>
                <a:gd name="connsiteX242" fmla="*/ 1147770 w 8040687"/>
                <a:gd name="connsiteY242" fmla="*/ 6695386 h 6858000"/>
                <a:gd name="connsiteX243" fmla="*/ 1163797 w 8040687"/>
                <a:gd name="connsiteY243" fmla="*/ 6695386 h 6858000"/>
                <a:gd name="connsiteX244" fmla="*/ 1163797 w 8040687"/>
                <a:gd name="connsiteY244" fmla="*/ 6668659 h 6858000"/>
                <a:gd name="connsiteX245" fmla="*/ 1175643 w 8040687"/>
                <a:gd name="connsiteY245" fmla="*/ 6655123 h 6858000"/>
                <a:gd name="connsiteX246" fmla="*/ 1182263 w 8040687"/>
                <a:gd name="connsiteY246" fmla="*/ 6655123 h 6858000"/>
                <a:gd name="connsiteX247" fmla="*/ 1182611 w 8040687"/>
                <a:gd name="connsiteY247" fmla="*/ 6655123 h 6858000"/>
                <a:gd name="connsiteX248" fmla="*/ 1182611 w 8040687"/>
                <a:gd name="connsiteY248" fmla="*/ 6638809 h 6858000"/>
                <a:gd name="connsiteX249" fmla="*/ 1178082 w 8040687"/>
                <a:gd name="connsiteY249" fmla="*/ 6638462 h 6858000"/>
                <a:gd name="connsiteX250" fmla="*/ 1186792 w 8040687"/>
                <a:gd name="connsiteY250" fmla="*/ 6639504 h 6858000"/>
                <a:gd name="connsiteX251" fmla="*/ 1186792 w 8040687"/>
                <a:gd name="connsiteY251" fmla="*/ 6653040 h 6858000"/>
                <a:gd name="connsiteX252" fmla="*/ 1194457 w 8040687"/>
                <a:gd name="connsiteY252" fmla="*/ 6653040 h 6858000"/>
                <a:gd name="connsiteX253" fmla="*/ 1194457 w 8040687"/>
                <a:gd name="connsiteY253" fmla="*/ 6695732 h 6858000"/>
                <a:gd name="connsiteX254" fmla="*/ 1210483 w 8040687"/>
                <a:gd name="connsiteY254" fmla="*/ 6695732 h 6858000"/>
                <a:gd name="connsiteX255" fmla="*/ 1210831 w 8040687"/>
                <a:gd name="connsiteY255" fmla="*/ 6695732 h 6858000"/>
                <a:gd name="connsiteX256" fmla="*/ 1210831 w 8040687"/>
                <a:gd name="connsiteY256" fmla="*/ 6639504 h 6858000"/>
                <a:gd name="connsiteX257" fmla="*/ 1186792 w 8040687"/>
                <a:gd name="connsiteY257" fmla="*/ 6639504 h 6858000"/>
                <a:gd name="connsiteX258" fmla="*/ 1218845 w 8040687"/>
                <a:gd name="connsiteY258" fmla="*/ 6639504 h 6858000"/>
                <a:gd name="connsiteX259" fmla="*/ 1238008 w 8040687"/>
                <a:gd name="connsiteY259" fmla="*/ 6695733 h 6858000"/>
                <a:gd name="connsiteX260" fmla="*/ 1257867 w 8040687"/>
                <a:gd name="connsiteY260" fmla="*/ 6695733 h 6858000"/>
                <a:gd name="connsiteX261" fmla="*/ 1278074 w 8040687"/>
                <a:gd name="connsiteY261" fmla="*/ 6639504 h 6858000"/>
                <a:gd name="connsiteX262" fmla="*/ 1261351 w 8040687"/>
                <a:gd name="connsiteY262" fmla="*/ 6639504 h 6858000"/>
                <a:gd name="connsiteX263" fmla="*/ 1248460 w 8040687"/>
                <a:gd name="connsiteY263" fmla="*/ 6678378 h 6858000"/>
                <a:gd name="connsiteX264" fmla="*/ 1236265 w 8040687"/>
                <a:gd name="connsiteY264" fmla="*/ 6639504 h 6858000"/>
                <a:gd name="connsiteX265" fmla="*/ 1218845 w 8040687"/>
                <a:gd name="connsiteY265" fmla="*/ 6639504 h 6858000"/>
                <a:gd name="connsiteX266" fmla="*/ 924094 w 8040687"/>
                <a:gd name="connsiteY266" fmla="*/ 6609307 h 6858000"/>
                <a:gd name="connsiteX267" fmla="*/ 911899 w 8040687"/>
                <a:gd name="connsiteY267" fmla="*/ 6622149 h 6858000"/>
                <a:gd name="connsiteX268" fmla="*/ 911551 w 8040687"/>
                <a:gd name="connsiteY268" fmla="*/ 6641239 h 6858000"/>
                <a:gd name="connsiteX269" fmla="*/ 902144 w 8040687"/>
                <a:gd name="connsiteY269" fmla="*/ 6641239 h 6858000"/>
                <a:gd name="connsiteX270" fmla="*/ 902144 w 8040687"/>
                <a:gd name="connsiteY270" fmla="*/ 6647487 h 6858000"/>
                <a:gd name="connsiteX271" fmla="*/ 911551 w 8040687"/>
                <a:gd name="connsiteY271" fmla="*/ 6647487 h 6858000"/>
                <a:gd name="connsiteX272" fmla="*/ 911551 w 8040687"/>
                <a:gd name="connsiteY272" fmla="*/ 6695386 h 6858000"/>
                <a:gd name="connsiteX273" fmla="*/ 919216 w 8040687"/>
                <a:gd name="connsiteY273" fmla="*/ 6695386 h 6858000"/>
                <a:gd name="connsiteX274" fmla="*/ 919216 w 8040687"/>
                <a:gd name="connsiteY274" fmla="*/ 6647487 h 6858000"/>
                <a:gd name="connsiteX275" fmla="*/ 930365 w 8040687"/>
                <a:gd name="connsiteY275" fmla="*/ 6647487 h 6858000"/>
                <a:gd name="connsiteX276" fmla="*/ 930365 w 8040687"/>
                <a:gd name="connsiteY276" fmla="*/ 6641239 h 6858000"/>
                <a:gd name="connsiteX277" fmla="*/ 919216 w 8040687"/>
                <a:gd name="connsiteY277" fmla="*/ 6641239 h 6858000"/>
                <a:gd name="connsiteX278" fmla="*/ 919216 w 8040687"/>
                <a:gd name="connsiteY278" fmla="*/ 6622844 h 6858000"/>
                <a:gd name="connsiteX279" fmla="*/ 925836 w 8040687"/>
                <a:gd name="connsiteY279" fmla="*/ 6615555 h 6858000"/>
                <a:gd name="connsiteX280" fmla="*/ 931410 w 8040687"/>
                <a:gd name="connsiteY280" fmla="*/ 6616249 h 6858000"/>
                <a:gd name="connsiteX281" fmla="*/ 931410 w 8040687"/>
                <a:gd name="connsiteY281" fmla="*/ 6609654 h 6858000"/>
                <a:gd name="connsiteX282" fmla="*/ 924094 w 8040687"/>
                <a:gd name="connsiteY282" fmla="*/ 6609307 h 6858000"/>
                <a:gd name="connsiteX283" fmla="*/ 624813 w 8040687"/>
                <a:gd name="connsiteY283" fmla="*/ 6610001 h 6858000"/>
                <a:gd name="connsiteX284" fmla="*/ 624813 w 8040687"/>
                <a:gd name="connsiteY284" fmla="*/ 6695733 h 6858000"/>
                <a:gd name="connsiteX285" fmla="*/ 632478 w 8040687"/>
                <a:gd name="connsiteY285" fmla="*/ 6695733 h 6858000"/>
                <a:gd name="connsiteX286" fmla="*/ 632478 w 8040687"/>
                <a:gd name="connsiteY286" fmla="*/ 6662412 h 6858000"/>
                <a:gd name="connsiteX287" fmla="*/ 647808 w 8040687"/>
                <a:gd name="connsiteY287" fmla="*/ 6662412 h 6858000"/>
                <a:gd name="connsiteX288" fmla="*/ 677422 w 8040687"/>
                <a:gd name="connsiteY288" fmla="*/ 6636033 h 6858000"/>
                <a:gd name="connsiteX289" fmla="*/ 647808 w 8040687"/>
                <a:gd name="connsiteY289" fmla="*/ 6610001 h 6858000"/>
                <a:gd name="connsiteX290" fmla="*/ 624813 w 8040687"/>
                <a:gd name="connsiteY290" fmla="*/ 6610001 h 6858000"/>
                <a:gd name="connsiteX291" fmla="*/ 785776 w 8040687"/>
                <a:gd name="connsiteY291" fmla="*/ 6618678 h 6858000"/>
                <a:gd name="connsiteX292" fmla="*/ 785776 w 8040687"/>
                <a:gd name="connsiteY292" fmla="*/ 6641586 h 6858000"/>
                <a:gd name="connsiteX293" fmla="*/ 776369 w 8040687"/>
                <a:gd name="connsiteY293" fmla="*/ 6641586 h 6858000"/>
                <a:gd name="connsiteX294" fmla="*/ 776369 w 8040687"/>
                <a:gd name="connsiteY294" fmla="*/ 6647834 h 6858000"/>
                <a:gd name="connsiteX295" fmla="*/ 785776 w 8040687"/>
                <a:gd name="connsiteY295" fmla="*/ 6647834 h 6858000"/>
                <a:gd name="connsiteX296" fmla="*/ 785776 w 8040687"/>
                <a:gd name="connsiteY296" fmla="*/ 6684626 h 6858000"/>
                <a:gd name="connsiteX297" fmla="*/ 798319 w 8040687"/>
                <a:gd name="connsiteY297" fmla="*/ 6696080 h 6858000"/>
                <a:gd name="connsiteX298" fmla="*/ 806680 w 8040687"/>
                <a:gd name="connsiteY298" fmla="*/ 6695732 h 6858000"/>
                <a:gd name="connsiteX299" fmla="*/ 806680 w 8040687"/>
                <a:gd name="connsiteY299" fmla="*/ 6689485 h 6858000"/>
                <a:gd name="connsiteX300" fmla="*/ 801106 w 8040687"/>
                <a:gd name="connsiteY300" fmla="*/ 6689832 h 6858000"/>
                <a:gd name="connsiteX301" fmla="*/ 793441 w 8040687"/>
                <a:gd name="connsiteY301" fmla="*/ 6684626 h 6858000"/>
                <a:gd name="connsiteX302" fmla="*/ 793441 w 8040687"/>
                <a:gd name="connsiteY302" fmla="*/ 6647834 h 6858000"/>
                <a:gd name="connsiteX303" fmla="*/ 807029 w 8040687"/>
                <a:gd name="connsiteY303" fmla="*/ 6647834 h 6858000"/>
                <a:gd name="connsiteX304" fmla="*/ 807029 w 8040687"/>
                <a:gd name="connsiteY304" fmla="*/ 6641586 h 6858000"/>
                <a:gd name="connsiteX305" fmla="*/ 793441 w 8040687"/>
                <a:gd name="connsiteY305" fmla="*/ 6641586 h 6858000"/>
                <a:gd name="connsiteX306" fmla="*/ 793441 w 8040687"/>
                <a:gd name="connsiteY306" fmla="*/ 6618678 h 6858000"/>
                <a:gd name="connsiteX307" fmla="*/ 785776 w 8040687"/>
                <a:gd name="connsiteY307" fmla="*/ 6618678 h 6858000"/>
                <a:gd name="connsiteX308" fmla="*/ 867303 w 8040687"/>
                <a:gd name="connsiteY308" fmla="*/ 6640198 h 6858000"/>
                <a:gd name="connsiteX309" fmla="*/ 839082 w 8040687"/>
                <a:gd name="connsiteY309" fmla="*/ 6668660 h 6858000"/>
                <a:gd name="connsiteX310" fmla="*/ 867303 w 8040687"/>
                <a:gd name="connsiteY310" fmla="*/ 6697122 h 6858000"/>
                <a:gd name="connsiteX311" fmla="*/ 895523 w 8040687"/>
                <a:gd name="connsiteY311" fmla="*/ 6668660 h 6858000"/>
                <a:gd name="connsiteX312" fmla="*/ 867303 w 8040687"/>
                <a:gd name="connsiteY312" fmla="*/ 6640198 h 6858000"/>
                <a:gd name="connsiteX313" fmla="*/ 706688 w 8040687"/>
                <a:gd name="connsiteY313" fmla="*/ 6640198 h 6858000"/>
                <a:gd name="connsiteX314" fmla="*/ 685784 w 8040687"/>
                <a:gd name="connsiteY314" fmla="*/ 6647140 h 6858000"/>
                <a:gd name="connsiteX315" fmla="*/ 689268 w 8040687"/>
                <a:gd name="connsiteY315" fmla="*/ 6652694 h 6858000"/>
                <a:gd name="connsiteX316" fmla="*/ 705991 w 8040687"/>
                <a:gd name="connsiteY316" fmla="*/ 6646793 h 6858000"/>
                <a:gd name="connsiteX317" fmla="*/ 719579 w 8040687"/>
                <a:gd name="connsiteY317" fmla="*/ 6658247 h 6858000"/>
                <a:gd name="connsiteX318" fmla="*/ 719231 w 8040687"/>
                <a:gd name="connsiteY318" fmla="*/ 6659983 h 6858000"/>
                <a:gd name="connsiteX319" fmla="*/ 714005 w 8040687"/>
                <a:gd name="connsiteY319" fmla="*/ 6664842 h 6858000"/>
                <a:gd name="connsiteX320" fmla="*/ 701114 w 8040687"/>
                <a:gd name="connsiteY320" fmla="*/ 6664842 h 6858000"/>
                <a:gd name="connsiteX321" fmla="*/ 682648 w 8040687"/>
                <a:gd name="connsiteY321" fmla="*/ 6680808 h 6858000"/>
                <a:gd name="connsiteX322" fmla="*/ 702507 w 8040687"/>
                <a:gd name="connsiteY322" fmla="*/ 6697468 h 6858000"/>
                <a:gd name="connsiteX323" fmla="*/ 719579 w 8040687"/>
                <a:gd name="connsiteY323" fmla="*/ 6689138 h 6858000"/>
                <a:gd name="connsiteX324" fmla="*/ 719579 w 8040687"/>
                <a:gd name="connsiteY324" fmla="*/ 6695733 h 6858000"/>
                <a:gd name="connsiteX325" fmla="*/ 727244 w 8040687"/>
                <a:gd name="connsiteY325" fmla="*/ 6695733 h 6858000"/>
                <a:gd name="connsiteX326" fmla="*/ 727244 w 8040687"/>
                <a:gd name="connsiteY326" fmla="*/ 6658594 h 6858000"/>
                <a:gd name="connsiteX327" fmla="*/ 706688 w 8040687"/>
                <a:gd name="connsiteY327" fmla="*/ 6640198 h 6858000"/>
                <a:gd name="connsiteX328" fmla="*/ 767659 w 8040687"/>
                <a:gd name="connsiteY328" fmla="*/ 6640545 h 6858000"/>
                <a:gd name="connsiteX329" fmla="*/ 751285 w 8040687"/>
                <a:gd name="connsiteY329" fmla="*/ 6650611 h 6858000"/>
                <a:gd name="connsiteX330" fmla="*/ 751285 w 8040687"/>
                <a:gd name="connsiteY330" fmla="*/ 6641239 h 6858000"/>
                <a:gd name="connsiteX331" fmla="*/ 743968 w 8040687"/>
                <a:gd name="connsiteY331" fmla="*/ 6641239 h 6858000"/>
                <a:gd name="connsiteX332" fmla="*/ 743968 w 8040687"/>
                <a:gd name="connsiteY332" fmla="*/ 6695385 h 6858000"/>
                <a:gd name="connsiteX333" fmla="*/ 751285 w 8040687"/>
                <a:gd name="connsiteY333" fmla="*/ 6695385 h 6858000"/>
                <a:gd name="connsiteX334" fmla="*/ 751285 w 8040687"/>
                <a:gd name="connsiteY334" fmla="*/ 6665188 h 6858000"/>
                <a:gd name="connsiteX335" fmla="*/ 767659 w 8040687"/>
                <a:gd name="connsiteY335" fmla="*/ 6648181 h 6858000"/>
                <a:gd name="connsiteX336" fmla="*/ 771492 w 8040687"/>
                <a:gd name="connsiteY336" fmla="*/ 6648181 h 6858000"/>
                <a:gd name="connsiteX337" fmla="*/ 771840 w 8040687"/>
                <a:gd name="connsiteY337" fmla="*/ 6640892 h 6858000"/>
                <a:gd name="connsiteX338" fmla="*/ 767659 w 8040687"/>
                <a:gd name="connsiteY338" fmla="*/ 6640545 h 6858000"/>
                <a:gd name="connsiteX0" fmla="*/ 0 w 8040687"/>
                <a:gd name="connsiteY0" fmla="*/ 16476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16476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8040687"/>
                <a:gd name="connsiteY0" fmla="*/ 0 h 3431059"/>
                <a:gd name="connsiteX1" fmla="*/ 8032449 w 8040687"/>
                <a:gd name="connsiteY1" fmla="*/ 0 h 3431059"/>
                <a:gd name="connsiteX2" fmla="*/ 8040687 w 8040687"/>
                <a:gd name="connsiteY2" fmla="*/ 3431059 h 3431059"/>
                <a:gd name="connsiteX3" fmla="*/ 0 w 8040687"/>
                <a:gd name="connsiteY3" fmla="*/ 3431059 h 3431059"/>
                <a:gd name="connsiteX4" fmla="*/ 0 w 8040687"/>
                <a:gd name="connsiteY4" fmla="*/ 0 h 3431059"/>
                <a:gd name="connsiteX5" fmla="*/ 377445 w 8040687"/>
                <a:gd name="connsiteY5" fmla="*/ 2881785 h 3431059"/>
                <a:gd name="connsiteX6" fmla="*/ 352360 w 8040687"/>
                <a:gd name="connsiteY6" fmla="*/ 2900875 h 3431059"/>
                <a:gd name="connsiteX7" fmla="*/ 377445 w 8040687"/>
                <a:gd name="connsiteY7" fmla="*/ 2919965 h 3431059"/>
                <a:gd name="connsiteX8" fmla="*/ 402531 w 8040687"/>
                <a:gd name="connsiteY8" fmla="*/ 2900875 h 3431059"/>
                <a:gd name="connsiteX9" fmla="*/ 377445 w 8040687"/>
                <a:gd name="connsiteY9" fmla="*/ 2881785 h 3431059"/>
                <a:gd name="connsiteX10" fmla="*/ 440855 w 8040687"/>
                <a:gd name="connsiteY10" fmla="*/ 2881785 h 3431059"/>
                <a:gd name="connsiteX11" fmla="*/ 415770 w 8040687"/>
                <a:gd name="connsiteY11" fmla="*/ 2900875 h 3431059"/>
                <a:gd name="connsiteX12" fmla="*/ 440855 w 8040687"/>
                <a:gd name="connsiteY12" fmla="*/ 2919965 h 3431059"/>
                <a:gd name="connsiteX13" fmla="*/ 465941 w 8040687"/>
                <a:gd name="connsiteY13" fmla="*/ 2900875 h 3431059"/>
                <a:gd name="connsiteX14" fmla="*/ 440855 w 8040687"/>
                <a:gd name="connsiteY14" fmla="*/ 2881785 h 3431059"/>
                <a:gd name="connsiteX15" fmla="*/ 504962 w 8040687"/>
                <a:gd name="connsiteY15" fmla="*/ 2881785 h 3431059"/>
                <a:gd name="connsiteX16" fmla="*/ 479877 w 8040687"/>
                <a:gd name="connsiteY16" fmla="*/ 2900875 h 3431059"/>
                <a:gd name="connsiteX17" fmla="*/ 504962 w 8040687"/>
                <a:gd name="connsiteY17" fmla="*/ 2919965 h 3431059"/>
                <a:gd name="connsiteX18" fmla="*/ 530048 w 8040687"/>
                <a:gd name="connsiteY18" fmla="*/ 2900875 h 3431059"/>
                <a:gd name="connsiteX19" fmla="*/ 504962 w 8040687"/>
                <a:gd name="connsiteY19" fmla="*/ 2881785 h 3431059"/>
                <a:gd name="connsiteX20" fmla="*/ 619587 w 8040687"/>
                <a:gd name="connsiteY20" fmla="*/ 2914065 h 3431059"/>
                <a:gd name="connsiteX21" fmla="*/ 619587 w 8040687"/>
                <a:gd name="connsiteY21" fmla="*/ 2933850 h 3431059"/>
                <a:gd name="connsiteX22" fmla="*/ 640143 w 8040687"/>
                <a:gd name="connsiteY22" fmla="*/ 2933850 h 3431059"/>
                <a:gd name="connsiteX23" fmla="*/ 640143 w 8040687"/>
                <a:gd name="connsiteY23" fmla="*/ 2914065 h 3431059"/>
                <a:gd name="connsiteX24" fmla="*/ 619587 w 8040687"/>
                <a:gd name="connsiteY24" fmla="*/ 2914065 h 3431059"/>
                <a:gd name="connsiteX25" fmla="*/ 1439735 w 8040687"/>
                <a:gd name="connsiteY25" fmla="*/ 2914065 h 3431059"/>
                <a:gd name="connsiteX26" fmla="*/ 1439735 w 8040687"/>
                <a:gd name="connsiteY26" fmla="*/ 2933850 h 3431059"/>
                <a:gd name="connsiteX27" fmla="*/ 1460291 w 8040687"/>
                <a:gd name="connsiteY27" fmla="*/ 2933850 h 3431059"/>
                <a:gd name="connsiteX28" fmla="*/ 1460291 w 8040687"/>
                <a:gd name="connsiteY28" fmla="*/ 2914065 h 3431059"/>
                <a:gd name="connsiteX29" fmla="*/ 1439735 w 8040687"/>
                <a:gd name="connsiteY29" fmla="*/ 2914065 h 3431059"/>
                <a:gd name="connsiteX30" fmla="*/ 1356117 w 8040687"/>
                <a:gd name="connsiteY30" fmla="*/ 2923783 h 3431059"/>
                <a:gd name="connsiteX31" fmla="*/ 1356117 w 8040687"/>
                <a:gd name="connsiteY31" fmla="*/ 2959881 h 3431059"/>
                <a:gd name="connsiteX32" fmla="*/ 1339394 w 8040687"/>
                <a:gd name="connsiteY32" fmla="*/ 2959881 h 3431059"/>
                <a:gd name="connsiteX33" fmla="*/ 1339394 w 8040687"/>
                <a:gd name="connsiteY33" fmla="*/ 2975847 h 3431059"/>
                <a:gd name="connsiteX34" fmla="*/ 1356117 w 8040687"/>
                <a:gd name="connsiteY34" fmla="*/ 2975847 h 3431059"/>
                <a:gd name="connsiteX35" fmla="*/ 1356117 w 8040687"/>
                <a:gd name="connsiteY35" fmla="*/ 3048389 h 3431059"/>
                <a:gd name="connsiteX36" fmla="*/ 1390261 w 8040687"/>
                <a:gd name="connsiteY36" fmla="*/ 3082752 h 3431059"/>
                <a:gd name="connsiteX37" fmla="*/ 1411862 w 8040687"/>
                <a:gd name="connsiteY37" fmla="*/ 3077545 h 3431059"/>
                <a:gd name="connsiteX38" fmla="*/ 1411862 w 8040687"/>
                <a:gd name="connsiteY38" fmla="*/ 3062273 h 3431059"/>
                <a:gd name="connsiteX39" fmla="*/ 1394442 w 8040687"/>
                <a:gd name="connsiteY39" fmla="*/ 3066438 h 3431059"/>
                <a:gd name="connsiteX40" fmla="*/ 1374235 w 8040687"/>
                <a:gd name="connsiteY40" fmla="*/ 3046307 h 3431059"/>
                <a:gd name="connsiteX41" fmla="*/ 1374235 w 8040687"/>
                <a:gd name="connsiteY41" fmla="*/ 2976194 h 3431059"/>
                <a:gd name="connsiteX42" fmla="*/ 1412559 w 8040687"/>
                <a:gd name="connsiteY42" fmla="*/ 2976194 h 3431059"/>
                <a:gd name="connsiteX43" fmla="*/ 1412559 w 8040687"/>
                <a:gd name="connsiteY43" fmla="*/ 2960228 h 3431059"/>
                <a:gd name="connsiteX44" fmla="*/ 1374235 w 8040687"/>
                <a:gd name="connsiteY44" fmla="*/ 2960228 h 3431059"/>
                <a:gd name="connsiteX45" fmla="*/ 1374235 w 8040687"/>
                <a:gd name="connsiteY45" fmla="*/ 2923783 h 3431059"/>
                <a:gd name="connsiteX46" fmla="*/ 1356117 w 8040687"/>
                <a:gd name="connsiteY46" fmla="*/ 2923783 h 3431059"/>
                <a:gd name="connsiteX47" fmla="*/ 1671774 w 8040687"/>
                <a:gd name="connsiteY47" fmla="*/ 2957451 h 3431059"/>
                <a:gd name="connsiteX48" fmla="*/ 1613938 w 8040687"/>
                <a:gd name="connsiteY48" fmla="*/ 3020275 h 3431059"/>
                <a:gd name="connsiteX49" fmla="*/ 1674212 w 8040687"/>
                <a:gd name="connsiteY49" fmla="*/ 3083099 h 3431059"/>
                <a:gd name="connsiteX50" fmla="*/ 1724035 w 8040687"/>
                <a:gd name="connsiteY50" fmla="*/ 3060538 h 3431059"/>
                <a:gd name="connsiteX51" fmla="*/ 1712886 w 8040687"/>
                <a:gd name="connsiteY51" fmla="*/ 3050472 h 3431059"/>
                <a:gd name="connsiteX52" fmla="*/ 1674909 w 8040687"/>
                <a:gd name="connsiteY52" fmla="*/ 3067480 h 3431059"/>
                <a:gd name="connsiteX53" fmla="*/ 1632055 w 8040687"/>
                <a:gd name="connsiteY53" fmla="*/ 3027564 h 3431059"/>
                <a:gd name="connsiteX54" fmla="*/ 1727867 w 8040687"/>
                <a:gd name="connsiteY54" fmla="*/ 3027564 h 3431059"/>
                <a:gd name="connsiteX55" fmla="*/ 1728215 w 8040687"/>
                <a:gd name="connsiteY55" fmla="*/ 3021316 h 3431059"/>
                <a:gd name="connsiteX56" fmla="*/ 1671774 w 8040687"/>
                <a:gd name="connsiteY56" fmla="*/ 2957451 h 3431059"/>
                <a:gd name="connsiteX57" fmla="*/ 1441129 w 8040687"/>
                <a:gd name="connsiteY57" fmla="*/ 2959882 h 3431059"/>
                <a:gd name="connsiteX58" fmla="*/ 1441129 w 8040687"/>
                <a:gd name="connsiteY58" fmla="*/ 3080323 h 3431059"/>
                <a:gd name="connsiteX59" fmla="*/ 1459246 w 8040687"/>
                <a:gd name="connsiteY59" fmla="*/ 3080323 h 3431059"/>
                <a:gd name="connsiteX60" fmla="*/ 1459246 w 8040687"/>
                <a:gd name="connsiteY60" fmla="*/ 2959882 h 3431059"/>
                <a:gd name="connsiteX61" fmla="*/ 1441129 w 8040687"/>
                <a:gd name="connsiteY61" fmla="*/ 2959882 h 3431059"/>
                <a:gd name="connsiteX62" fmla="*/ 1484330 w 8040687"/>
                <a:gd name="connsiteY62" fmla="*/ 2959882 h 3431059"/>
                <a:gd name="connsiteX63" fmla="*/ 1536591 w 8040687"/>
                <a:gd name="connsiteY63" fmla="*/ 3081365 h 3431059"/>
                <a:gd name="connsiteX64" fmla="*/ 1552269 w 8040687"/>
                <a:gd name="connsiteY64" fmla="*/ 3081365 h 3431059"/>
                <a:gd name="connsiteX65" fmla="*/ 1604878 w 8040687"/>
                <a:gd name="connsiteY65" fmla="*/ 2959882 h 3431059"/>
                <a:gd name="connsiteX66" fmla="*/ 1585716 w 8040687"/>
                <a:gd name="connsiteY66" fmla="*/ 2959882 h 3431059"/>
                <a:gd name="connsiteX67" fmla="*/ 1544604 w 8040687"/>
                <a:gd name="connsiteY67" fmla="*/ 3059845 h 3431059"/>
                <a:gd name="connsiteX68" fmla="*/ 1504189 w 8040687"/>
                <a:gd name="connsiteY68" fmla="*/ 2959882 h 3431059"/>
                <a:gd name="connsiteX69" fmla="*/ 1484330 w 8040687"/>
                <a:gd name="connsiteY69" fmla="*/ 2959882 h 3431059"/>
                <a:gd name="connsiteX70" fmla="*/ 378316 w 8040687"/>
                <a:gd name="connsiteY70" fmla="*/ 2930638 h 3431059"/>
                <a:gd name="connsiteX71" fmla="*/ 352708 w 8040687"/>
                <a:gd name="connsiteY71" fmla="*/ 2949121 h 3431059"/>
                <a:gd name="connsiteX72" fmla="*/ 352708 w 8040687"/>
                <a:gd name="connsiteY72" fmla="*/ 3035199 h 3431059"/>
                <a:gd name="connsiteX73" fmla="*/ 397653 w 8040687"/>
                <a:gd name="connsiteY73" fmla="*/ 3079974 h 3431059"/>
                <a:gd name="connsiteX74" fmla="*/ 428313 w 8040687"/>
                <a:gd name="connsiteY74" fmla="*/ 3079974 h 3431059"/>
                <a:gd name="connsiteX75" fmla="*/ 403576 w 8040687"/>
                <a:gd name="connsiteY75" fmla="*/ 3035199 h 3431059"/>
                <a:gd name="connsiteX76" fmla="*/ 403924 w 8040687"/>
                <a:gd name="connsiteY76" fmla="*/ 2949121 h 3431059"/>
                <a:gd name="connsiteX77" fmla="*/ 378316 w 8040687"/>
                <a:gd name="connsiteY77" fmla="*/ 2930638 h 3431059"/>
                <a:gd name="connsiteX78" fmla="*/ 441727 w 8040687"/>
                <a:gd name="connsiteY78" fmla="*/ 2930638 h 3431059"/>
                <a:gd name="connsiteX79" fmla="*/ 416119 w 8040687"/>
                <a:gd name="connsiteY79" fmla="*/ 2949121 h 3431059"/>
                <a:gd name="connsiteX80" fmla="*/ 416119 w 8040687"/>
                <a:gd name="connsiteY80" fmla="*/ 3035199 h 3431059"/>
                <a:gd name="connsiteX81" fmla="*/ 461063 w 8040687"/>
                <a:gd name="connsiteY81" fmla="*/ 3079974 h 3431059"/>
                <a:gd name="connsiteX82" fmla="*/ 491723 w 8040687"/>
                <a:gd name="connsiteY82" fmla="*/ 3079974 h 3431059"/>
                <a:gd name="connsiteX83" fmla="*/ 466986 w 8040687"/>
                <a:gd name="connsiteY83" fmla="*/ 3035199 h 3431059"/>
                <a:gd name="connsiteX84" fmla="*/ 467334 w 8040687"/>
                <a:gd name="connsiteY84" fmla="*/ 2949121 h 3431059"/>
                <a:gd name="connsiteX85" fmla="*/ 441727 w 8040687"/>
                <a:gd name="connsiteY85" fmla="*/ 2930638 h 3431059"/>
                <a:gd name="connsiteX86" fmla="*/ 506182 w 8040687"/>
                <a:gd name="connsiteY86" fmla="*/ 2930638 h 3431059"/>
                <a:gd name="connsiteX87" fmla="*/ 480574 w 8040687"/>
                <a:gd name="connsiteY87" fmla="*/ 2949121 h 3431059"/>
                <a:gd name="connsiteX88" fmla="*/ 480574 w 8040687"/>
                <a:gd name="connsiteY88" fmla="*/ 3035199 h 3431059"/>
                <a:gd name="connsiteX89" fmla="*/ 525518 w 8040687"/>
                <a:gd name="connsiteY89" fmla="*/ 3079974 h 3431059"/>
                <a:gd name="connsiteX90" fmla="*/ 556178 w 8040687"/>
                <a:gd name="connsiteY90" fmla="*/ 3079974 h 3431059"/>
                <a:gd name="connsiteX91" fmla="*/ 531441 w 8040687"/>
                <a:gd name="connsiteY91" fmla="*/ 3035199 h 3431059"/>
                <a:gd name="connsiteX92" fmla="*/ 531790 w 8040687"/>
                <a:gd name="connsiteY92" fmla="*/ 2949121 h 3431059"/>
                <a:gd name="connsiteX93" fmla="*/ 506182 w 8040687"/>
                <a:gd name="connsiteY93" fmla="*/ 2930638 h 3431059"/>
                <a:gd name="connsiteX94" fmla="*/ 1009803 w 8040687"/>
                <a:gd name="connsiteY94" fmla="*/ 2957104 h 3431059"/>
                <a:gd name="connsiteX95" fmla="*/ 946741 w 8040687"/>
                <a:gd name="connsiteY95" fmla="*/ 3019928 h 3431059"/>
                <a:gd name="connsiteX96" fmla="*/ 946741 w 8040687"/>
                <a:gd name="connsiteY96" fmla="*/ 3020622 h 3431059"/>
                <a:gd name="connsiteX97" fmla="*/ 1008757 w 8040687"/>
                <a:gd name="connsiteY97" fmla="*/ 3082752 h 3431059"/>
                <a:gd name="connsiteX98" fmla="*/ 1009454 w 8040687"/>
                <a:gd name="connsiteY98" fmla="*/ 3082752 h 3431059"/>
                <a:gd name="connsiteX99" fmla="*/ 1010151 w 8040687"/>
                <a:gd name="connsiteY99" fmla="*/ 3082752 h 3431059"/>
                <a:gd name="connsiteX100" fmla="*/ 1072864 w 8040687"/>
                <a:gd name="connsiteY100" fmla="*/ 3020275 h 3431059"/>
                <a:gd name="connsiteX101" fmla="*/ 1072864 w 8040687"/>
                <a:gd name="connsiteY101" fmla="*/ 3019581 h 3431059"/>
                <a:gd name="connsiteX102" fmla="*/ 1009803 w 8040687"/>
                <a:gd name="connsiteY102" fmla="*/ 2957104 h 3431059"/>
                <a:gd name="connsiteX103" fmla="*/ 1265881 w 8040687"/>
                <a:gd name="connsiteY103" fmla="*/ 2958147 h 3431059"/>
                <a:gd name="connsiteX104" fmla="*/ 1221982 w 8040687"/>
                <a:gd name="connsiteY104" fmla="*/ 2968560 h 3431059"/>
                <a:gd name="connsiteX105" fmla="*/ 1227208 w 8040687"/>
                <a:gd name="connsiteY105" fmla="*/ 2983138 h 3431059"/>
                <a:gd name="connsiteX106" fmla="*/ 1263790 w 8040687"/>
                <a:gd name="connsiteY106" fmla="*/ 2974460 h 3431059"/>
                <a:gd name="connsiteX107" fmla="*/ 1299676 w 8040687"/>
                <a:gd name="connsiteY107" fmla="*/ 3007087 h 3431059"/>
                <a:gd name="connsiteX108" fmla="*/ 1299676 w 8040687"/>
                <a:gd name="connsiteY108" fmla="*/ 3011252 h 3431059"/>
                <a:gd name="connsiteX109" fmla="*/ 1262745 w 8040687"/>
                <a:gd name="connsiteY109" fmla="*/ 3006046 h 3431059"/>
                <a:gd name="connsiteX110" fmla="*/ 1211181 w 8040687"/>
                <a:gd name="connsiteY110" fmla="*/ 3045614 h 3431059"/>
                <a:gd name="connsiteX111" fmla="*/ 1256125 w 8040687"/>
                <a:gd name="connsiteY111" fmla="*/ 3083100 h 3431059"/>
                <a:gd name="connsiteX112" fmla="*/ 1299676 w 8040687"/>
                <a:gd name="connsiteY112" fmla="*/ 3062622 h 3431059"/>
                <a:gd name="connsiteX113" fmla="*/ 1299676 w 8040687"/>
                <a:gd name="connsiteY113" fmla="*/ 3080323 h 3431059"/>
                <a:gd name="connsiteX114" fmla="*/ 1317445 w 8040687"/>
                <a:gd name="connsiteY114" fmla="*/ 3080323 h 3431059"/>
                <a:gd name="connsiteX115" fmla="*/ 1317445 w 8040687"/>
                <a:gd name="connsiteY115" fmla="*/ 3006740 h 3431059"/>
                <a:gd name="connsiteX116" fmla="*/ 1304902 w 8040687"/>
                <a:gd name="connsiteY116" fmla="*/ 2971337 h 3431059"/>
                <a:gd name="connsiteX117" fmla="*/ 1265881 w 8040687"/>
                <a:gd name="connsiteY117" fmla="*/ 2958147 h 3431059"/>
                <a:gd name="connsiteX118" fmla="*/ 1081574 w 8040687"/>
                <a:gd name="connsiteY118" fmla="*/ 2959882 h 3431059"/>
                <a:gd name="connsiteX119" fmla="*/ 1133835 w 8040687"/>
                <a:gd name="connsiteY119" fmla="*/ 3081365 h 3431059"/>
                <a:gd name="connsiteX120" fmla="*/ 1149862 w 8040687"/>
                <a:gd name="connsiteY120" fmla="*/ 3081365 h 3431059"/>
                <a:gd name="connsiteX121" fmla="*/ 1202471 w 8040687"/>
                <a:gd name="connsiteY121" fmla="*/ 2959882 h 3431059"/>
                <a:gd name="connsiteX122" fmla="*/ 1182961 w 8040687"/>
                <a:gd name="connsiteY122" fmla="*/ 2959882 h 3431059"/>
                <a:gd name="connsiteX123" fmla="*/ 1142197 w 8040687"/>
                <a:gd name="connsiteY123" fmla="*/ 3059845 h 3431059"/>
                <a:gd name="connsiteX124" fmla="*/ 1101433 w 8040687"/>
                <a:gd name="connsiteY124" fmla="*/ 2959882 h 3431059"/>
                <a:gd name="connsiteX125" fmla="*/ 1081574 w 8040687"/>
                <a:gd name="connsiteY125" fmla="*/ 2959882 h 3431059"/>
                <a:gd name="connsiteX126" fmla="*/ 735606 w 8040687"/>
                <a:gd name="connsiteY126" fmla="*/ 2957105 h 3431059"/>
                <a:gd name="connsiteX127" fmla="*/ 694146 w 8040687"/>
                <a:gd name="connsiteY127" fmla="*/ 2980707 h 3431059"/>
                <a:gd name="connsiteX128" fmla="*/ 694146 w 8040687"/>
                <a:gd name="connsiteY128" fmla="*/ 2959882 h 3431059"/>
                <a:gd name="connsiteX129" fmla="*/ 676029 w 8040687"/>
                <a:gd name="connsiteY129" fmla="*/ 2959882 h 3431059"/>
                <a:gd name="connsiteX130" fmla="*/ 676029 w 8040687"/>
                <a:gd name="connsiteY130" fmla="*/ 3079628 h 3431059"/>
                <a:gd name="connsiteX131" fmla="*/ 694146 w 8040687"/>
                <a:gd name="connsiteY131" fmla="*/ 3079628 h 3431059"/>
                <a:gd name="connsiteX132" fmla="*/ 694146 w 8040687"/>
                <a:gd name="connsiteY132" fmla="*/ 3010904 h 3431059"/>
                <a:gd name="connsiteX133" fmla="*/ 694146 w 8040687"/>
                <a:gd name="connsiteY133" fmla="*/ 3008474 h 3431059"/>
                <a:gd name="connsiteX134" fmla="*/ 729683 w 8040687"/>
                <a:gd name="connsiteY134" fmla="*/ 2973071 h 3431059"/>
                <a:gd name="connsiteX135" fmla="*/ 730380 w 8040687"/>
                <a:gd name="connsiteY135" fmla="*/ 2973071 h 3431059"/>
                <a:gd name="connsiteX136" fmla="*/ 763827 w 8040687"/>
                <a:gd name="connsiteY136" fmla="*/ 3009516 h 3431059"/>
                <a:gd name="connsiteX137" fmla="*/ 763827 w 8040687"/>
                <a:gd name="connsiteY137" fmla="*/ 3079975 h 3431059"/>
                <a:gd name="connsiteX138" fmla="*/ 781944 w 8040687"/>
                <a:gd name="connsiteY138" fmla="*/ 3079975 h 3431059"/>
                <a:gd name="connsiteX139" fmla="*/ 781944 w 8040687"/>
                <a:gd name="connsiteY139" fmla="*/ 3005351 h 3431059"/>
                <a:gd name="connsiteX140" fmla="*/ 735606 w 8040687"/>
                <a:gd name="connsiteY140" fmla="*/ 2957105 h 3431059"/>
                <a:gd name="connsiteX141" fmla="*/ 874620 w 8040687"/>
                <a:gd name="connsiteY141" fmla="*/ 2957105 h 3431059"/>
                <a:gd name="connsiteX142" fmla="*/ 833160 w 8040687"/>
                <a:gd name="connsiteY142" fmla="*/ 2980707 h 3431059"/>
                <a:gd name="connsiteX143" fmla="*/ 833160 w 8040687"/>
                <a:gd name="connsiteY143" fmla="*/ 2959882 h 3431059"/>
                <a:gd name="connsiteX144" fmla="*/ 815043 w 8040687"/>
                <a:gd name="connsiteY144" fmla="*/ 2959882 h 3431059"/>
                <a:gd name="connsiteX145" fmla="*/ 815043 w 8040687"/>
                <a:gd name="connsiteY145" fmla="*/ 3079628 h 3431059"/>
                <a:gd name="connsiteX146" fmla="*/ 833160 w 8040687"/>
                <a:gd name="connsiteY146" fmla="*/ 3079628 h 3431059"/>
                <a:gd name="connsiteX147" fmla="*/ 833160 w 8040687"/>
                <a:gd name="connsiteY147" fmla="*/ 3010904 h 3431059"/>
                <a:gd name="connsiteX148" fmla="*/ 833160 w 8040687"/>
                <a:gd name="connsiteY148" fmla="*/ 3008474 h 3431059"/>
                <a:gd name="connsiteX149" fmla="*/ 868698 w 8040687"/>
                <a:gd name="connsiteY149" fmla="*/ 2973071 h 3431059"/>
                <a:gd name="connsiteX150" fmla="*/ 869394 w 8040687"/>
                <a:gd name="connsiteY150" fmla="*/ 2973071 h 3431059"/>
                <a:gd name="connsiteX151" fmla="*/ 902841 w 8040687"/>
                <a:gd name="connsiteY151" fmla="*/ 3009516 h 3431059"/>
                <a:gd name="connsiteX152" fmla="*/ 902841 w 8040687"/>
                <a:gd name="connsiteY152" fmla="*/ 3079975 h 3431059"/>
                <a:gd name="connsiteX153" fmla="*/ 920958 w 8040687"/>
                <a:gd name="connsiteY153" fmla="*/ 3079975 h 3431059"/>
                <a:gd name="connsiteX154" fmla="*/ 920958 w 8040687"/>
                <a:gd name="connsiteY154" fmla="*/ 3005351 h 3431059"/>
                <a:gd name="connsiteX155" fmla="*/ 874620 w 8040687"/>
                <a:gd name="connsiteY155" fmla="*/ 2957105 h 3431059"/>
                <a:gd name="connsiteX156" fmla="*/ 620632 w 8040687"/>
                <a:gd name="connsiteY156" fmla="*/ 2959882 h 3431059"/>
                <a:gd name="connsiteX157" fmla="*/ 620632 w 8040687"/>
                <a:gd name="connsiteY157" fmla="*/ 3080323 h 3431059"/>
                <a:gd name="connsiteX158" fmla="*/ 638750 w 8040687"/>
                <a:gd name="connsiteY158" fmla="*/ 3080323 h 3431059"/>
                <a:gd name="connsiteX159" fmla="*/ 638750 w 8040687"/>
                <a:gd name="connsiteY159" fmla="*/ 2959882 h 3431059"/>
                <a:gd name="connsiteX160" fmla="*/ 620632 w 8040687"/>
                <a:gd name="connsiteY160" fmla="*/ 2959882 h 3431059"/>
                <a:gd name="connsiteX161" fmla="*/ 1005272 w 8040687"/>
                <a:gd name="connsiteY161" fmla="*/ 3181324 h 3431059"/>
                <a:gd name="connsiteX162" fmla="*/ 960328 w 8040687"/>
                <a:gd name="connsiteY162" fmla="*/ 3225752 h 3431059"/>
                <a:gd name="connsiteX163" fmla="*/ 1005272 w 8040687"/>
                <a:gd name="connsiteY163" fmla="*/ 3270180 h 3431059"/>
                <a:gd name="connsiteX164" fmla="*/ 1047429 w 8040687"/>
                <a:gd name="connsiteY164" fmla="*/ 3238247 h 3431059"/>
                <a:gd name="connsiteX165" fmla="*/ 1028615 w 8040687"/>
                <a:gd name="connsiteY165" fmla="*/ 3238247 h 3431059"/>
                <a:gd name="connsiteX166" fmla="*/ 1005272 w 8040687"/>
                <a:gd name="connsiteY166" fmla="*/ 3254560 h 3431059"/>
                <a:gd name="connsiteX167" fmla="*/ 978097 w 8040687"/>
                <a:gd name="connsiteY167" fmla="*/ 3225752 h 3431059"/>
                <a:gd name="connsiteX168" fmla="*/ 1005272 w 8040687"/>
                <a:gd name="connsiteY168" fmla="*/ 3196943 h 3431059"/>
                <a:gd name="connsiteX169" fmla="*/ 1028615 w 8040687"/>
                <a:gd name="connsiteY169" fmla="*/ 3213257 h 3431059"/>
                <a:gd name="connsiteX170" fmla="*/ 1047429 w 8040687"/>
                <a:gd name="connsiteY170" fmla="*/ 3213257 h 3431059"/>
                <a:gd name="connsiteX171" fmla="*/ 1005272 w 8040687"/>
                <a:gd name="connsiteY171" fmla="*/ 3181324 h 3431059"/>
                <a:gd name="connsiteX172" fmla="*/ 1201773 w 8040687"/>
                <a:gd name="connsiteY172" fmla="*/ 3182713 h 3431059"/>
                <a:gd name="connsiteX173" fmla="*/ 1191670 w 8040687"/>
                <a:gd name="connsiteY173" fmla="*/ 3193126 h 3431059"/>
                <a:gd name="connsiteX174" fmla="*/ 1201773 w 8040687"/>
                <a:gd name="connsiteY174" fmla="*/ 3203191 h 3431059"/>
                <a:gd name="connsiteX175" fmla="*/ 1212225 w 8040687"/>
                <a:gd name="connsiteY175" fmla="*/ 3193126 h 3431059"/>
                <a:gd name="connsiteX176" fmla="*/ 1201773 w 8040687"/>
                <a:gd name="connsiteY176" fmla="*/ 3182713 h 3431059"/>
                <a:gd name="connsiteX177" fmla="*/ 1349148 w 8040687"/>
                <a:gd name="connsiteY177" fmla="*/ 3191391 h 3431059"/>
                <a:gd name="connsiteX178" fmla="*/ 1349148 w 8040687"/>
                <a:gd name="connsiteY178" fmla="*/ 3212911 h 3431059"/>
                <a:gd name="connsiteX179" fmla="*/ 1340438 w 8040687"/>
                <a:gd name="connsiteY179" fmla="*/ 3212911 h 3431059"/>
                <a:gd name="connsiteX180" fmla="*/ 1340438 w 8040687"/>
                <a:gd name="connsiteY180" fmla="*/ 3226447 h 3431059"/>
                <a:gd name="connsiteX181" fmla="*/ 1349148 w 8040687"/>
                <a:gd name="connsiteY181" fmla="*/ 3226447 h 3431059"/>
                <a:gd name="connsiteX182" fmla="*/ 1349148 w 8040687"/>
                <a:gd name="connsiteY182" fmla="*/ 3257338 h 3431059"/>
                <a:gd name="connsiteX183" fmla="*/ 1365523 w 8040687"/>
                <a:gd name="connsiteY183" fmla="*/ 3269834 h 3431059"/>
                <a:gd name="connsiteX184" fmla="*/ 1378065 w 8040687"/>
                <a:gd name="connsiteY184" fmla="*/ 3269139 h 3431059"/>
                <a:gd name="connsiteX185" fmla="*/ 1378065 w 8040687"/>
                <a:gd name="connsiteY185" fmla="*/ 3255603 h 3431059"/>
                <a:gd name="connsiteX186" fmla="*/ 1370749 w 8040687"/>
                <a:gd name="connsiteY186" fmla="*/ 3255950 h 3431059"/>
                <a:gd name="connsiteX187" fmla="*/ 1365523 w 8040687"/>
                <a:gd name="connsiteY187" fmla="*/ 3251785 h 3431059"/>
                <a:gd name="connsiteX188" fmla="*/ 1365523 w 8040687"/>
                <a:gd name="connsiteY188" fmla="*/ 3226447 h 3431059"/>
                <a:gd name="connsiteX189" fmla="*/ 1377717 w 8040687"/>
                <a:gd name="connsiteY189" fmla="*/ 3226447 h 3431059"/>
                <a:gd name="connsiteX190" fmla="*/ 1377717 w 8040687"/>
                <a:gd name="connsiteY190" fmla="*/ 3212911 h 3431059"/>
                <a:gd name="connsiteX191" fmla="*/ 1365523 w 8040687"/>
                <a:gd name="connsiteY191" fmla="*/ 3212911 h 3431059"/>
                <a:gd name="connsiteX192" fmla="*/ 1365523 w 8040687"/>
                <a:gd name="connsiteY192" fmla="*/ 3191391 h 3431059"/>
                <a:gd name="connsiteX193" fmla="*/ 1349148 w 8040687"/>
                <a:gd name="connsiteY193" fmla="*/ 3191391 h 3431059"/>
                <a:gd name="connsiteX194" fmla="*/ 1414649 w 8040687"/>
                <a:gd name="connsiteY194" fmla="*/ 3211174 h 3431059"/>
                <a:gd name="connsiteX195" fmla="*/ 1385383 w 8040687"/>
                <a:gd name="connsiteY195" fmla="*/ 3240677 h 3431059"/>
                <a:gd name="connsiteX196" fmla="*/ 1414998 w 8040687"/>
                <a:gd name="connsiteY196" fmla="*/ 3270180 h 3431059"/>
                <a:gd name="connsiteX197" fmla="*/ 1443218 w 8040687"/>
                <a:gd name="connsiteY197" fmla="*/ 3252478 h 3431059"/>
                <a:gd name="connsiteX198" fmla="*/ 1426495 w 8040687"/>
                <a:gd name="connsiteY198" fmla="*/ 3250742 h 3431059"/>
                <a:gd name="connsiteX199" fmla="*/ 1414998 w 8040687"/>
                <a:gd name="connsiteY199" fmla="*/ 3256643 h 3431059"/>
                <a:gd name="connsiteX200" fmla="*/ 1402106 w 8040687"/>
                <a:gd name="connsiteY200" fmla="*/ 3245189 h 3431059"/>
                <a:gd name="connsiteX201" fmla="*/ 1444263 w 8040687"/>
                <a:gd name="connsiteY201" fmla="*/ 3245189 h 3431059"/>
                <a:gd name="connsiteX202" fmla="*/ 1414649 w 8040687"/>
                <a:gd name="connsiteY202" fmla="*/ 3211174 h 3431059"/>
                <a:gd name="connsiteX203" fmla="*/ 1057184 w 8040687"/>
                <a:gd name="connsiteY203" fmla="*/ 3183060 h 3431059"/>
                <a:gd name="connsiteX204" fmla="*/ 1057184 w 8040687"/>
                <a:gd name="connsiteY204" fmla="*/ 3268792 h 3431059"/>
                <a:gd name="connsiteX205" fmla="*/ 1073211 w 8040687"/>
                <a:gd name="connsiteY205" fmla="*/ 3268792 h 3431059"/>
                <a:gd name="connsiteX206" fmla="*/ 1073211 w 8040687"/>
                <a:gd name="connsiteY206" fmla="*/ 3183060 h 3431059"/>
                <a:gd name="connsiteX207" fmla="*/ 1057184 w 8040687"/>
                <a:gd name="connsiteY207" fmla="*/ 3183060 h 3431059"/>
                <a:gd name="connsiteX208" fmla="*/ 1109794 w 8040687"/>
                <a:gd name="connsiteY208" fmla="*/ 3210827 h 3431059"/>
                <a:gd name="connsiteX209" fmla="*/ 1085754 w 8040687"/>
                <a:gd name="connsiteY209" fmla="*/ 3217769 h 3431059"/>
                <a:gd name="connsiteX210" fmla="*/ 1092025 w 8040687"/>
                <a:gd name="connsiteY210" fmla="*/ 3229917 h 3431059"/>
                <a:gd name="connsiteX211" fmla="*/ 1109097 w 8040687"/>
                <a:gd name="connsiteY211" fmla="*/ 3224711 h 3431059"/>
                <a:gd name="connsiteX212" fmla="*/ 1118504 w 8040687"/>
                <a:gd name="connsiteY212" fmla="*/ 3231306 h 3431059"/>
                <a:gd name="connsiteX213" fmla="*/ 1118156 w 8040687"/>
                <a:gd name="connsiteY213" fmla="*/ 3231306 h 3431059"/>
                <a:gd name="connsiteX214" fmla="*/ 1114323 w 8040687"/>
                <a:gd name="connsiteY214" fmla="*/ 3234777 h 3431059"/>
                <a:gd name="connsiteX215" fmla="*/ 1103174 w 8040687"/>
                <a:gd name="connsiteY215" fmla="*/ 3234777 h 3431059"/>
                <a:gd name="connsiteX216" fmla="*/ 1082618 w 8040687"/>
                <a:gd name="connsiteY216" fmla="*/ 3252131 h 3431059"/>
                <a:gd name="connsiteX217" fmla="*/ 1102477 w 8040687"/>
                <a:gd name="connsiteY217" fmla="*/ 3269833 h 3431059"/>
                <a:gd name="connsiteX218" fmla="*/ 1118156 w 8040687"/>
                <a:gd name="connsiteY218" fmla="*/ 3263238 h 3431059"/>
                <a:gd name="connsiteX219" fmla="*/ 1118156 w 8040687"/>
                <a:gd name="connsiteY219" fmla="*/ 3268444 h 3431059"/>
                <a:gd name="connsiteX220" fmla="*/ 1134182 w 8040687"/>
                <a:gd name="connsiteY220" fmla="*/ 3268444 h 3431059"/>
                <a:gd name="connsiteX221" fmla="*/ 1134182 w 8040687"/>
                <a:gd name="connsiteY221" fmla="*/ 3231653 h 3431059"/>
                <a:gd name="connsiteX222" fmla="*/ 1109794 w 8040687"/>
                <a:gd name="connsiteY222" fmla="*/ 3210827 h 3431059"/>
                <a:gd name="connsiteX223" fmla="*/ 1307340 w 8040687"/>
                <a:gd name="connsiteY223" fmla="*/ 3210827 h 3431059"/>
                <a:gd name="connsiteX224" fmla="*/ 1283300 w 8040687"/>
                <a:gd name="connsiteY224" fmla="*/ 3217769 h 3431059"/>
                <a:gd name="connsiteX225" fmla="*/ 1289571 w 8040687"/>
                <a:gd name="connsiteY225" fmla="*/ 3229917 h 3431059"/>
                <a:gd name="connsiteX226" fmla="*/ 1306643 w 8040687"/>
                <a:gd name="connsiteY226" fmla="*/ 3224711 h 3431059"/>
                <a:gd name="connsiteX227" fmla="*/ 1316050 w 8040687"/>
                <a:gd name="connsiteY227" fmla="*/ 3231306 h 3431059"/>
                <a:gd name="connsiteX228" fmla="*/ 1315701 w 8040687"/>
                <a:gd name="connsiteY228" fmla="*/ 3231306 h 3431059"/>
                <a:gd name="connsiteX229" fmla="*/ 1311869 w 8040687"/>
                <a:gd name="connsiteY229" fmla="*/ 3234777 h 3431059"/>
                <a:gd name="connsiteX230" fmla="*/ 1300720 w 8040687"/>
                <a:gd name="connsiteY230" fmla="*/ 3234777 h 3431059"/>
                <a:gd name="connsiteX231" fmla="*/ 1280164 w 8040687"/>
                <a:gd name="connsiteY231" fmla="*/ 3252131 h 3431059"/>
                <a:gd name="connsiteX232" fmla="*/ 1300023 w 8040687"/>
                <a:gd name="connsiteY232" fmla="*/ 3269833 h 3431059"/>
                <a:gd name="connsiteX233" fmla="*/ 1315701 w 8040687"/>
                <a:gd name="connsiteY233" fmla="*/ 3263238 h 3431059"/>
                <a:gd name="connsiteX234" fmla="*/ 1315701 w 8040687"/>
                <a:gd name="connsiteY234" fmla="*/ 3268444 h 3431059"/>
                <a:gd name="connsiteX235" fmla="*/ 1331728 w 8040687"/>
                <a:gd name="connsiteY235" fmla="*/ 3268444 h 3431059"/>
                <a:gd name="connsiteX236" fmla="*/ 1331728 w 8040687"/>
                <a:gd name="connsiteY236" fmla="*/ 3231653 h 3431059"/>
                <a:gd name="connsiteX237" fmla="*/ 1307340 w 8040687"/>
                <a:gd name="connsiteY237" fmla="*/ 3210827 h 3431059"/>
                <a:gd name="connsiteX238" fmla="*/ 1178082 w 8040687"/>
                <a:gd name="connsiteY238" fmla="*/ 3211521 h 3431059"/>
                <a:gd name="connsiteX239" fmla="*/ 1163449 w 8040687"/>
                <a:gd name="connsiteY239" fmla="*/ 3221240 h 3431059"/>
                <a:gd name="connsiteX240" fmla="*/ 1163449 w 8040687"/>
                <a:gd name="connsiteY240" fmla="*/ 3212216 h 3431059"/>
                <a:gd name="connsiteX241" fmla="*/ 1147770 w 8040687"/>
                <a:gd name="connsiteY241" fmla="*/ 3212216 h 3431059"/>
                <a:gd name="connsiteX242" fmla="*/ 1147770 w 8040687"/>
                <a:gd name="connsiteY242" fmla="*/ 3268445 h 3431059"/>
                <a:gd name="connsiteX243" fmla="*/ 1163797 w 8040687"/>
                <a:gd name="connsiteY243" fmla="*/ 3268445 h 3431059"/>
                <a:gd name="connsiteX244" fmla="*/ 1163797 w 8040687"/>
                <a:gd name="connsiteY244" fmla="*/ 3241718 h 3431059"/>
                <a:gd name="connsiteX245" fmla="*/ 1175643 w 8040687"/>
                <a:gd name="connsiteY245" fmla="*/ 3228182 h 3431059"/>
                <a:gd name="connsiteX246" fmla="*/ 1182263 w 8040687"/>
                <a:gd name="connsiteY246" fmla="*/ 3228182 h 3431059"/>
                <a:gd name="connsiteX247" fmla="*/ 1182611 w 8040687"/>
                <a:gd name="connsiteY247" fmla="*/ 3228182 h 3431059"/>
                <a:gd name="connsiteX248" fmla="*/ 1182611 w 8040687"/>
                <a:gd name="connsiteY248" fmla="*/ 3211868 h 3431059"/>
                <a:gd name="connsiteX249" fmla="*/ 1178082 w 8040687"/>
                <a:gd name="connsiteY249" fmla="*/ 3211521 h 3431059"/>
                <a:gd name="connsiteX250" fmla="*/ 1186792 w 8040687"/>
                <a:gd name="connsiteY250" fmla="*/ 3212563 h 3431059"/>
                <a:gd name="connsiteX251" fmla="*/ 1186792 w 8040687"/>
                <a:gd name="connsiteY251" fmla="*/ 3226099 h 3431059"/>
                <a:gd name="connsiteX252" fmla="*/ 1194457 w 8040687"/>
                <a:gd name="connsiteY252" fmla="*/ 3226099 h 3431059"/>
                <a:gd name="connsiteX253" fmla="*/ 1194457 w 8040687"/>
                <a:gd name="connsiteY253" fmla="*/ 3268791 h 3431059"/>
                <a:gd name="connsiteX254" fmla="*/ 1210483 w 8040687"/>
                <a:gd name="connsiteY254" fmla="*/ 3268791 h 3431059"/>
                <a:gd name="connsiteX255" fmla="*/ 1210831 w 8040687"/>
                <a:gd name="connsiteY255" fmla="*/ 3268791 h 3431059"/>
                <a:gd name="connsiteX256" fmla="*/ 1210831 w 8040687"/>
                <a:gd name="connsiteY256" fmla="*/ 3212563 h 3431059"/>
                <a:gd name="connsiteX257" fmla="*/ 1186792 w 8040687"/>
                <a:gd name="connsiteY257" fmla="*/ 3212563 h 3431059"/>
                <a:gd name="connsiteX258" fmla="*/ 1218845 w 8040687"/>
                <a:gd name="connsiteY258" fmla="*/ 3212563 h 3431059"/>
                <a:gd name="connsiteX259" fmla="*/ 1238008 w 8040687"/>
                <a:gd name="connsiteY259" fmla="*/ 3268792 h 3431059"/>
                <a:gd name="connsiteX260" fmla="*/ 1257867 w 8040687"/>
                <a:gd name="connsiteY260" fmla="*/ 3268792 h 3431059"/>
                <a:gd name="connsiteX261" fmla="*/ 1278074 w 8040687"/>
                <a:gd name="connsiteY261" fmla="*/ 3212563 h 3431059"/>
                <a:gd name="connsiteX262" fmla="*/ 1261351 w 8040687"/>
                <a:gd name="connsiteY262" fmla="*/ 3212563 h 3431059"/>
                <a:gd name="connsiteX263" fmla="*/ 1248460 w 8040687"/>
                <a:gd name="connsiteY263" fmla="*/ 3251437 h 3431059"/>
                <a:gd name="connsiteX264" fmla="*/ 1236265 w 8040687"/>
                <a:gd name="connsiteY264" fmla="*/ 3212563 h 3431059"/>
                <a:gd name="connsiteX265" fmla="*/ 1218845 w 8040687"/>
                <a:gd name="connsiteY265" fmla="*/ 3212563 h 3431059"/>
                <a:gd name="connsiteX266" fmla="*/ 924094 w 8040687"/>
                <a:gd name="connsiteY266" fmla="*/ 3182366 h 3431059"/>
                <a:gd name="connsiteX267" fmla="*/ 911899 w 8040687"/>
                <a:gd name="connsiteY267" fmla="*/ 3195208 h 3431059"/>
                <a:gd name="connsiteX268" fmla="*/ 911551 w 8040687"/>
                <a:gd name="connsiteY268" fmla="*/ 3214298 h 3431059"/>
                <a:gd name="connsiteX269" fmla="*/ 902144 w 8040687"/>
                <a:gd name="connsiteY269" fmla="*/ 3214298 h 3431059"/>
                <a:gd name="connsiteX270" fmla="*/ 902144 w 8040687"/>
                <a:gd name="connsiteY270" fmla="*/ 3220546 h 3431059"/>
                <a:gd name="connsiteX271" fmla="*/ 911551 w 8040687"/>
                <a:gd name="connsiteY271" fmla="*/ 3220546 h 3431059"/>
                <a:gd name="connsiteX272" fmla="*/ 911551 w 8040687"/>
                <a:gd name="connsiteY272" fmla="*/ 3268445 h 3431059"/>
                <a:gd name="connsiteX273" fmla="*/ 919216 w 8040687"/>
                <a:gd name="connsiteY273" fmla="*/ 3268445 h 3431059"/>
                <a:gd name="connsiteX274" fmla="*/ 919216 w 8040687"/>
                <a:gd name="connsiteY274" fmla="*/ 3220546 h 3431059"/>
                <a:gd name="connsiteX275" fmla="*/ 930365 w 8040687"/>
                <a:gd name="connsiteY275" fmla="*/ 3220546 h 3431059"/>
                <a:gd name="connsiteX276" fmla="*/ 930365 w 8040687"/>
                <a:gd name="connsiteY276" fmla="*/ 3214298 h 3431059"/>
                <a:gd name="connsiteX277" fmla="*/ 919216 w 8040687"/>
                <a:gd name="connsiteY277" fmla="*/ 3214298 h 3431059"/>
                <a:gd name="connsiteX278" fmla="*/ 919216 w 8040687"/>
                <a:gd name="connsiteY278" fmla="*/ 3195903 h 3431059"/>
                <a:gd name="connsiteX279" fmla="*/ 925836 w 8040687"/>
                <a:gd name="connsiteY279" fmla="*/ 3188614 h 3431059"/>
                <a:gd name="connsiteX280" fmla="*/ 931410 w 8040687"/>
                <a:gd name="connsiteY280" fmla="*/ 3189308 h 3431059"/>
                <a:gd name="connsiteX281" fmla="*/ 931410 w 8040687"/>
                <a:gd name="connsiteY281" fmla="*/ 3182713 h 3431059"/>
                <a:gd name="connsiteX282" fmla="*/ 924094 w 8040687"/>
                <a:gd name="connsiteY282" fmla="*/ 3182366 h 3431059"/>
                <a:gd name="connsiteX283" fmla="*/ 624813 w 8040687"/>
                <a:gd name="connsiteY283" fmla="*/ 3183060 h 3431059"/>
                <a:gd name="connsiteX284" fmla="*/ 624813 w 8040687"/>
                <a:gd name="connsiteY284" fmla="*/ 3268792 h 3431059"/>
                <a:gd name="connsiteX285" fmla="*/ 632478 w 8040687"/>
                <a:gd name="connsiteY285" fmla="*/ 3268792 h 3431059"/>
                <a:gd name="connsiteX286" fmla="*/ 632478 w 8040687"/>
                <a:gd name="connsiteY286" fmla="*/ 3235471 h 3431059"/>
                <a:gd name="connsiteX287" fmla="*/ 647808 w 8040687"/>
                <a:gd name="connsiteY287" fmla="*/ 3235471 h 3431059"/>
                <a:gd name="connsiteX288" fmla="*/ 677422 w 8040687"/>
                <a:gd name="connsiteY288" fmla="*/ 3209092 h 3431059"/>
                <a:gd name="connsiteX289" fmla="*/ 647808 w 8040687"/>
                <a:gd name="connsiteY289" fmla="*/ 3183060 h 3431059"/>
                <a:gd name="connsiteX290" fmla="*/ 624813 w 8040687"/>
                <a:gd name="connsiteY290" fmla="*/ 3183060 h 3431059"/>
                <a:gd name="connsiteX291" fmla="*/ 785776 w 8040687"/>
                <a:gd name="connsiteY291" fmla="*/ 3191737 h 3431059"/>
                <a:gd name="connsiteX292" fmla="*/ 785776 w 8040687"/>
                <a:gd name="connsiteY292" fmla="*/ 3214645 h 3431059"/>
                <a:gd name="connsiteX293" fmla="*/ 776369 w 8040687"/>
                <a:gd name="connsiteY293" fmla="*/ 3214645 h 3431059"/>
                <a:gd name="connsiteX294" fmla="*/ 776369 w 8040687"/>
                <a:gd name="connsiteY294" fmla="*/ 3220893 h 3431059"/>
                <a:gd name="connsiteX295" fmla="*/ 785776 w 8040687"/>
                <a:gd name="connsiteY295" fmla="*/ 3220893 h 3431059"/>
                <a:gd name="connsiteX296" fmla="*/ 785776 w 8040687"/>
                <a:gd name="connsiteY296" fmla="*/ 3257685 h 3431059"/>
                <a:gd name="connsiteX297" fmla="*/ 798319 w 8040687"/>
                <a:gd name="connsiteY297" fmla="*/ 3269139 h 3431059"/>
                <a:gd name="connsiteX298" fmla="*/ 806680 w 8040687"/>
                <a:gd name="connsiteY298" fmla="*/ 3268791 h 3431059"/>
                <a:gd name="connsiteX299" fmla="*/ 806680 w 8040687"/>
                <a:gd name="connsiteY299" fmla="*/ 3262544 h 3431059"/>
                <a:gd name="connsiteX300" fmla="*/ 801106 w 8040687"/>
                <a:gd name="connsiteY300" fmla="*/ 3262891 h 3431059"/>
                <a:gd name="connsiteX301" fmla="*/ 793441 w 8040687"/>
                <a:gd name="connsiteY301" fmla="*/ 3257685 h 3431059"/>
                <a:gd name="connsiteX302" fmla="*/ 793441 w 8040687"/>
                <a:gd name="connsiteY302" fmla="*/ 3220893 h 3431059"/>
                <a:gd name="connsiteX303" fmla="*/ 807029 w 8040687"/>
                <a:gd name="connsiteY303" fmla="*/ 3220893 h 3431059"/>
                <a:gd name="connsiteX304" fmla="*/ 807029 w 8040687"/>
                <a:gd name="connsiteY304" fmla="*/ 3214645 h 3431059"/>
                <a:gd name="connsiteX305" fmla="*/ 793441 w 8040687"/>
                <a:gd name="connsiteY305" fmla="*/ 3214645 h 3431059"/>
                <a:gd name="connsiteX306" fmla="*/ 793441 w 8040687"/>
                <a:gd name="connsiteY306" fmla="*/ 3191737 h 3431059"/>
                <a:gd name="connsiteX307" fmla="*/ 785776 w 8040687"/>
                <a:gd name="connsiteY307" fmla="*/ 3191737 h 3431059"/>
                <a:gd name="connsiteX308" fmla="*/ 867303 w 8040687"/>
                <a:gd name="connsiteY308" fmla="*/ 3213257 h 3431059"/>
                <a:gd name="connsiteX309" fmla="*/ 839082 w 8040687"/>
                <a:gd name="connsiteY309" fmla="*/ 3241719 h 3431059"/>
                <a:gd name="connsiteX310" fmla="*/ 867303 w 8040687"/>
                <a:gd name="connsiteY310" fmla="*/ 3270181 h 3431059"/>
                <a:gd name="connsiteX311" fmla="*/ 895523 w 8040687"/>
                <a:gd name="connsiteY311" fmla="*/ 3241719 h 3431059"/>
                <a:gd name="connsiteX312" fmla="*/ 867303 w 8040687"/>
                <a:gd name="connsiteY312" fmla="*/ 3213257 h 3431059"/>
                <a:gd name="connsiteX313" fmla="*/ 706688 w 8040687"/>
                <a:gd name="connsiteY313" fmla="*/ 3213257 h 3431059"/>
                <a:gd name="connsiteX314" fmla="*/ 685784 w 8040687"/>
                <a:gd name="connsiteY314" fmla="*/ 3220199 h 3431059"/>
                <a:gd name="connsiteX315" fmla="*/ 689268 w 8040687"/>
                <a:gd name="connsiteY315" fmla="*/ 3225753 h 3431059"/>
                <a:gd name="connsiteX316" fmla="*/ 705991 w 8040687"/>
                <a:gd name="connsiteY316" fmla="*/ 3219852 h 3431059"/>
                <a:gd name="connsiteX317" fmla="*/ 719579 w 8040687"/>
                <a:gd name="connsiteY317" fmla="*/ 3231306 h 3431059"/>
                <a:gd name="connsiteX318" fmla="*/ 719231 w 8040687"/>
                <a:gd name="connsiteY318" fmla="*/ 3233042 h 3431059"/>
                <a:gd name="connsiteX319" fmla="*/ 714005 w 8040687"/>
                <a:gd name="connsiteY319" fmla="*/ 3237901 h 3431059"/>
                <a:gd name="connsiteX320" fmla="*/ 701114 w 8040687"/>
                <a:gd name="connsiteY320" fmla="*/ 3237901 h 3431059"/>
                <a:gd name="connsiteX321" fmla="*/ 682648 w 8040687"/>
                <a:gd name="connsiteY321" fmla="*/ 3253867 h 3431059"/>
                <a:gd name="connsiteX322" fmla="*/ 702507 w 8040687"/>
                <a:gd name="connsiteY322" fmla="*/ 3270527 h 3431059"/>
                <a:gd name="connsiteX323" fmla="*/ 719579 w 8040687"/>
                <a:gd name="connsiteY323" fmla="*/ 3262197 h 3431059"/>
                <a:gd name="connsiteX324" fmla="*/ 719579 w 8040687"/>
                <a:gd name="connsiteY324" fmla="*/ 3268792 h 3431059"/>
                <a:gd name="connsiteX325" fmla="*/ 727244 w 8040687"/>
                <a:gd name="connsiteY325" fmla="*/ 3268792 h 3431059"/>
                <a:gd name="connsiteX326" fmla="*/ 727244 w 8040687"/>
                <a:gd name="connsiteY326" fmla="*/ 3231653 h 3431059"/>
                <a:gd name="connsiteX327" fmla="*/ 706688 w 8040687"/>
                <a:gd name="connsiteY327" fmla="*/ 3213257 h 3431059"/>
                <a:gd name="connsiteX328" fmla="*/ 767659 w 8040687"/>
                <a:gd name="connsiteY328" fmla="*/ 3213604 h 3431059"/>
                <a:gd name="connsiteX329" fmla="*/ 751285 w 8040687"/>
                <a:gd name="connsiteY329" fmla="*/ 3223670 h 3431059"/>
                <a:gd name="connsiteX330" fmla="*/ 751285 w 8040687"/>
                <a:gd name="connsiteY330" fmla="*/ 3214298 h 3431059"/>
                <a:gd name="connsiteX331" fmla="*/ 743968 w 8040687"/>
                <a:gd name="connsiteY331" fmla="*/ 3214298 h 3431059"/>
                <a:gd name="connsiteX332" fmla="*/ 743968 w 8040687"/>
                <a:gd name="connsiteY332" fmla="*/ 3268444 h 3431059"/>
                <a:gd name="connsiteX333" fmla="*/ 751285 w 8040687"/>
                <a:gd name="connsiteY333" fmla="*/ 3268444 h 3431059"/>
                <a:gd name="connsiteX334" fmla="*/ 751285 w 8040687"/>
                <a:gd name="connsiteY334" fmla="*/ 3238247 h 3431059"/>
                <a:gd name="connsiteX335" fmla="*/ 767659 w 8040687"/>
                <a:gd name="connsiteY335" fmla="*/ 3221240 h 3431059"/>
                <a:gd name="connsiteX336" fmla="*/ 771492 w 8040687"/>
                <a:gd name="connsiteY336" fmla="*/ 3221240 h 3431059"/>
                <a:gd name="connsiteX337" fmla="*/ 771840 w 8040687"/>
                <a:gd name="connsiteY337" fmla="*/ 3213951 h 3431059"/>
                <a:gd name="connsiteX338" fmla="*/ 767659 w 8040687"/>
                <a:gd name="connsiteY338" fmla="*/ 3213604 h 3431059"/>
                <a:gd name="connsiteX0" fmla="*/ 0 w 12209033"/>
                <a:gd name="connsiteY0" fmla="*/ 0 h 3431059"/>
                <a:gd name="connsiteX1" fmla="*/ 12209033 w 12209033"/>
                <a:gd name="connsiteY1" fmla="*/ 0 h 3431059"/>
                <a:gd name="connsiteX2" fmla="*/ 8040687 w 12209033"/>
                <a:gd name="connsiteY2" fmla="*/ 3431059 h 3431059"/>
                <a:gd name="connsiteX3" fmla="*/ 0 w 12209033"/>
                <a:gd name="connsiteY3" fmla="*/ 3431059 h 3431059"/>
                <a:gd name="connsiteX4" fmla="*/ 0 w 12209033"/>
                <a:gd name="connsiteY4" fmla="*/ 0 h 3431059"/>
                <a:gd name="connsiteX5" fmla="*/ 377445 w 12209033"/>
                <a:gd name="connsiteY5" fmla="*/ 2881785 h 3431059"/>
                <a:gd name="connsiteX6" fmla="*/ 352360 w 12209033"/>
                <a:gd name="connsiteY6" fmla="*/ 2900875 h 3431059"/>
                <a:gd name="connsiteX7" fmla="*/ 377445 w 12209033"/>
                <a:gd name="connsiteY7" fmla="*/ 2919965 h 3431059"/>
                <a:gd name="connsiteX8" fmla="*/ 402531 w 12209033"/>
                <a:gd name="connsiteY8" fmla="*/ 2900875 h 3431059"/>
                <a:gd name="connsiteX9" fmla="*/ 377445 w 12209033"/>
                <a:gd name="connsiteY9" fmla="*/ 2881785 h 3431059"/>
                <a:gd name="connsiteX10" fmla="*/ 440855 w 12209033"/>
                <a:gd name="connsiteY10" fmla="*/ 2881785 h 3431059"/>
                <a:gd name="connsiteX11" fmla="*/ 415770 w 12209033"/>
                <a:gd name="connsiteY11" fmla="*/ 2900875 h 3431059"/>
                <a:gd name="connsiteX12" fmla="*/ 440855 w 12209033"/>
                <a:gd name="connsiteY12" fmla="*/ 2919965 h 3431059"/>
                <a:gd name="connsiteX13" fmla="*/ 465941 w 12209033"/>
                <a:gd name="connsiteY13" fmla="*/ 2900875 h 3431059"/>
                <a:gd name="connsiteX14" fmla="*/ 440855 w 12209033"/>
                <a:gd name="connsiteY14" fmla="*/ 2881785 h 3431059"/>
                <a:gd name="connsiteX15" fmla="*/ 504962 w 12209033"/>
                <a:gd name="connsiteY15" fmla="*/ 2881785 h 3431059"/>
                <a:gd name="connsiteX16" fmla="*/ 479877 w 12209033"/>
                <a:gd name="connsiteY16" fmla="*/ 2900875 h 3431059"/>
                <a:gd name="connsiteX17" fmla="*/ 504962 w 12209033"/>
                <a:gd name="connsiteY17" fmla="*/ 2919965 h 3431059"/>
                <a:gd name="connsiteX18" fmla="*/ 530048 w 12209033"/>
                <a:gd name="connsiteY18" fmla="*/ 2900875 h 3431059"/>
                <a:gd name="connsiteX19" fmla="*/ 504962 w 12209033"/>
                <a:gd name="connsiteY19" fmla="*/ 2881785 h 3431059"/>
                <a:gd name="connsiteX20" fmla="*/ 619587 w 12209033"/>
                <a:gd name="connsiteY20" fmla="*/ 2914065 h 3431059"/>
                <a:gd name="connsiteX21" fmla="*/ 619587 w 12209033"/>
                <a:gd name="connsiteY21" fmla="*/ 2933850 h 3431059"/>
                <a:gd name="connsiteX22" fmla="*/ 640143 w 12209033"/>
                <a:gd name="connsiteY22" fmla="*/ 2933850 h 3431059"/>
                <a:gd name="connsiteX23" fmla="*/ 640143 w 12209033"/>
                <a:gd name="connsiteY23" fmla="*/ 2914065 h 3431059"/>
                <a:gd name="connsiteX24" fmla="*/ 619587 w 12209033"/>
                <a:gd name="connsiteY24" fmla="*/ 2914065 h 3431059"/>
                <a:gd name="connsiteX25" fmla="*/ 1439735 w 12209033"/>
                <a:gd name="connsiteY25" fmla="*/ 2914065 h 3431059"/>
                <a:gd name="connsiteX26" fmla="*/ 1439735 w 12209033"/>
                <a:gd name="connsiteY26" fmla="*/ 2933850 h 3431059"/>
                <a:gd name="connsiteX27" fmla="*/ 1460291 w 12209033"/>
                <a:gd name="connsiteY27" fmla="*/ 2933850 h 3431059"/>
                <a:gd name="connsiteX28" fmla="*/ 1460291 w 12209033"/>
                <a:gd name="connsiteY28" fmla="*/ 2914065 h 3431059"/>
                <a:gd name="connsiteX29" fmla="*/ 1439735 w 12209033"/>
                <a:gd name="connsiteY29" fmla="*/ 2914065 h 3431059"/>
                <a:gd name="connsiteX30" fmla="*/ 1356117 w 12209033"/>
                <a:gd name="connsiteY30" fmla="*/ 2923783 h 3431059"/>
                <a:gd name="connsiteX31" fmla="*/ 1356117 w 12209033"/>
                <a:gd name="connsiteY31" fmla="*/ 2959881 h 3431059"/>
                <a:gd name="connsiteX32" fmla="*/ 1339394 w 12209033"/>
                <a:gd name="connsiteY32" fmla="*/ 2959881 h 3431059"/>
                <a:gd name="connsiteX33" fmla="*/ 1339394 w 12209033"/>
                <a:gd name="connsiteY33" fmla="*/ 2975847 h 3431059"/>
                <a:gd name="connsiteX34" fmla="*/ 1356117 w 12209033"/>
                <a:gd name="connsiteY34" fmla="*/ 2975847 h 3431059"/>
                <a:gd name="connsiteX35" fmla="*/ 1356117 w 12209033"/>
                <a:gd name="connsiteY35" fmla="*/ 3048389 h 3431059"/>
                <a:gd name="connsiteX36" fmla="*/ 1390261 w 12209033"/>
                <a:gd name="connsiteY36" fmla="*/ 3082752 h 3431059"/>
                <a:gd name="connsiteX37" fmla="*/ 1411862 w 12209033"/>
                <a:gd name="connsiteY37" fmla="*/ 3077545 h 3431059"/>
                <a:gd name="connsiteX38" fmla="*/ 1411862 w 12209033"/>
                <a:gd name="connsiteY38" fmla="*/ 3062273 h 3431059"/>
                <a:gd name="connsiteX39" fmla="*/ 1394442 w 12209033"/>
                <a:gd name="connsiteY39" fmla="*/ 3066438 h 3431059"/>
                <a:gd name="connsiteX40" fmla="*/ 1374235 w 12209033"/>
                <a:gd name="connsiteY40" fmla="*/ 3046307 h 3431059"/>
                <a:gd name="connsiteX41" fmla="*/ 1374235 w 12209033"/>
                <a:gd name="connsiteY41" fmla="*/ 2976194 h 3431059"/>
                <a:gd name="connsiteX42" fmla="*/ 1412559 w 12209033"/>
                <a:gd name="connsiteY42" fmla="*/ 2976194 h 3431059"/>
                <a:gd name="connsiteX43" fmla="*/ 1412559 w 12209033"/>
                <a:gd name="connsiteY43" fmla="*/ 2960228 h 3431059"/>
                <a:gd name="connsiteX44" fmla="*/ 1374235 w 12209033"/>
                <a:gd name="connsiteY44" fmla="*/ 2960228 h 3431059"/>
                <a:gd name="connsiteX45" fmla="*/ 1374235 w 12209033"/>
                <a:gd name="connsiteY45" fmla="*/ 2923783 h 3431059"/>
                <a:gd name="connsiteX46" fmla="*/ 1356117 w 12209033"/>
                <a:gd name="connsiteY46" fmla="*/ 2923783 h 3431059"/>
                <a:gd name="connsiteX47" fmla="*/ 1671774 w 12209033"/>
                <a:gd name="connsiteY47" fmla="*/ 2957451 h 3431059"/>
                <a:gd name="connsiteX48" fmla="*/ 1613938 w 12209033"/>
                <a:gd name="connsiteY48" fmla="*/ 3020275 h 3431059"/>
                <a:gd name="connsiteX49" fmla="*/ 1674212 w 12209033"/>
                <a:gd name="connsiteY49" fmla="*/ 3083099 h 3431059"/>
                <a:gd name="connsiteX50" fmla="*/ 1724035 w 12209033"/>
                <a:gd name="connsiteY50" fmla="*/ 3060538 h 3431059"/>
                <a:gd name="connsiteX51" fmla="*/ 1712886 w 12209033"/>
                <a:gd name="connsiteY51" fmla="*/ 3050472 h 3431059"/>
                <a:gd name="connsiteX52" fmla="*/ 1674909 w 12209033"/>
                <a:gd name="connsiteY52" fmla="*/ 3067480 h 3431059"/>
                <a:gd name="connsiteX53" fmla="*/ 1632055 w 12209033"/>
                <a:gd name="connsiteY53" fmla="*/ 3027564 h 3431059"/>
                <a:gd name="connsiteX54" fmla="*/ 1727867 w 12209033"/>
                <a:gd name="connsiteY54" fmla="*/ 3027564 h 3431059"/>
                <a:gd name="connsiteX55" fmla="*/ 1728215 w 12209033"/>
                <a:gd name="connsiteY55" fmla="*/ 3021316 h 3431059"/>
                <a:gd name="connsiteX56" fmla="*/ 1671774 w 12209033"/>
                <a:gd name="connsiteY56" fmla="*/ 2957451 h 3431059"/>
                <a:gd name="connsiteX57" fmla="*/ 1441129 w 12209033"/>
                <a:gd name="connsiteY57" fmla="*/ 2959882 h 3431059"/>
                <a:gd name="connsiteX58" fmla="*/ 1441129 w 12209033"/>
                <a:gd name="connsiteY58" fmla="*/ 3080323 h 3431059"/>
                <a:gd name="connsiteX59" fmla="*/ 1459246 w 12209033"/>
                <a:gd name="connsiteY59" fmla="*/ 3080323 h 3431059"/>
                <a:gd name="connsiteX60" fmla="*/ 1459246 w 12209033"/>
                <a:gd name="connsiteY60" fmla="*/ 2959882 h 3431059"/>
                <a:gd name="connsiteX61" fmla="*/ 1441129 w 12209033"/>
                <a:gd name="connsiteY61" fmla="*/ 2959882 h 3431059"/>
                <a:gd name="connsiteX62" fmla="*/ 1484330 w 12209033"/>
                <a:gd name="connsiteY62" fmla="*/ 2959882 h 3431059"/>
                <a:gd name="connsiteX63" fmla="*/ 1536591 w 12209033"/>
                <a:gd name="connsiteY63" fmla="*/ 3081365 h 3431059"/>
                <a:gd name="connsiteX64" fmla="*/ 1552269 w 12209033"/>
                <a:gd name="connsiteY64" fmla="*/ 3081365 h 3431059"/>
                <a:gd name="connsiteX65" fmla="*/ 1604878 w 12209033"/>
                <a:gd name="connsiteY65" fmla="*/ 2959882 h 3431059"/>
                <a:gd name="connsiteX66" fmla="*/ 1585716 w 12209033"/>
                <a:gd name="connsiteY66" fmla="*/ 2959882 h 3431059"/>
                <a:gd name="connsiteX67" fmla="*/ 1544604 w 12209033"/>
                <a:gd name="connsiteY67" fmla="*/ 3059845 h 3431059"/>
                <a:gd name="connsiteX68" fmla="*/ 1504189 w 12209033"/>
                <a:gd name="connsiteY68" fmla="*/ 2959882 h 3431059"/>
                <a:gd name="connsiteX69" fmla="*/ 1484330 w 12209033"/>
                <a:gd name="connsiteY69" fmla="*/ 2959882 h 3431059"/>
                <a:gd name="connsiteX70" fmla="*/ 378316 w 12209033"/>
                <a:gd name="connsiteY70" fmla="*/ 2930638 h 3431059"/>
                <a:gd name="connsiteX71" fmla="*/ 352708 w 12209033"/>
                <a:gd name="connsiteY71" fmla="*/ 2949121 h 3431059"/>
                <a:gd name="connsiteX72" fmla="*/ 352708 w 12209033"/>
                <a:gd name="connsiteY72" fmla="*/ 3035199 h 3431059"/>
                <a:gd name="connsiteX73" fmla="*/ 397653 w 12209033"/>
                <a:gd name="connsiteY73" fmla="*/ 3079974 h 3431059"/>
                <a:gd name="connsiteX74" fmla="*/ 428313 w 12209033"/>
                <a:gd name="connsiteY74" fmla="*/ 3079974 h 3431059"/>
                <a:gd name="connsiteX75" fmla="*/ 403576 w 12209033"/>
                <a:gd name="connsiteY75" fmla="*/ 3035199 h 3431059"/>
                <a:gd name="connsiteX76" fmla="*/ 403924 w 12209033"/>
                <a:gd name="connsiteY76" fmla="*/ 2949121 h 3431059"/>
                <a:gd name="connsiteX77" fmla="*/ 378316 w 12209033"/>
                <a:gd name="connsiteY77" fmla="*/ 2930638 h 3431059"/>
                <a:gd name="connsiteX78" fmla="*/ 441727 w 12209033"/>
                <a:gd name="connsiteY78" fmla="*/ 2930638 h 3431059"/>
                <a:gd name="connsiteX79" fmla="*/ 416119 w 12209033"/>
                <a:gd name="connsiteY79" fmla="*/ 2949121 h 3431059"/>
                <a:gd name="connsiteX80" fmla="*/ 416119 w 12209033"/>
                <a:gd name="connsiteY80" fmla="*/ 3035199 h 3431059"/>
                <a:gd name="connsiteX81" fmla="*/ 461063 w 12209033"/>
                <a:gd name="connsiteY81" fmla="*/ 3079974 h 3431059"/>
                <a:gd name="connsiteX82" fmla="*/ 491723 w 12209033"/>
                <a:gd name="connsiteY82" fmla="*/ 3079974 h 3431059"/>
                <a:gd name="connsiteX83" fmla="*/ 466986 w 12209033"/>
                <a:gd name="connsiteY83" fmla="*/ 3035199 h 3431059"/>
                <a:gd name="connsiteX84" fmla="*/ 467334 w 12209033"/>
                <a:gd name="connsiteY84" fmla="*/ 2949121 h 3431059"/>
                <a:gd name="connsiteX85" fmla="*/ 441727 w 12209033"/>
                <a:gd name="connsiteY85" fmla="*/ 2930638 h 3431059"/>
                <a:gd name="connsiteX86" fmla="*/ 506182 w 12209033"/>
                <a:gd name="connsiteY86" fmla="*/ 2930638 h 3431059"/>
                <a:gd name="connsiteX87" fmla="*/ 480574 w 12209033"/>
                <a:gd name="connsiteY87" fmla="*/ 2949121 h 3431059"/>
                <a:gd name="connsiteX88" fmla="*/ 480574 w 12209033"/>
                <a:gd name="connsiteY88" fmla="*/ 3035199 h 3431059"/>
                <a:gd name="connsiteX89" fmla="*/ 525518 w 12209033"/>
                <a:gd name="connsiteY89" fmla="*/ 3079974 h 3431059"/>
                <a:gd name="connsiteX90" fmla="*/ 556178 w 12209033"/>
                <a:gd name="connsiteY90" fmla="*/ 3079974 h 3431059"/>
                <a:gd name="connsiteX91" fmla="*/ 531441 w 12209033"/>
                <a:gd name="connsiteY91" fmla="*/ 3035199 h 3431059"/>
                <a:gd name="connsiteX92" fmla="*/ 531790 w 12209033"/>
                <a:gd name="connsiteY92" fmla="*/ 2949121 h 3431059"/>
                <a:gd name="connsiteX93" fmla="*/ 506182 w 12209033"/>
                <a:gd name="connsiteY93" fmla="*/ 2930638 h 3431059"/>
                <a:gd name="connsiteX94" fmla="*/ 1009803 w 12209033"/>
                <a:gd name="connsiteY94" fmla="*/ 2957104 h 3431059"/>
                <a:gd name="connsiteX95" fmla="*/ 946741 w 12209033"/>
                <a:gd name="connsiteY95" fmla="*/ 3019928 h 3431059"/>
                <a:gd name="connsiteX96" fmla="*/ 946741 w 12209033"/>
                <a:gd name="connsiteY96" fmla="*/ 3020622 h 3431059"/>
                <a:gd name="connsiteX97" fmla="*/ 1008757 w 12209033"/>
                <a:gd name="connsiteY97" fmla="*/ 3082752 h 3431059"/>
                <a:gd name="connsiteX98" fmla="*/ 1009454 w 12209033"/>
                <a:gd name="connsiteY98" fmla="*/ 3082752 h 3431059"/>
                <a:gd name="connsiteX99" fmla="*/ 1010151 w 12209033"/>
                <a:gd name="connsiteY99" fmla="*/ 3082752 h 3431059"/>
                <a:gd name="connsiteX100" fmla="*/ 1072864 w 12209033"/>
                <a:gd name="connsiteY100" fmla="*/ 3020275 h 3431059"/>
                <a:gd name="connsiteX101" fmla="*/ 1072864 w 12209033"/>
                <a:gd name="connsiteY101" fmla="*/ 3019581 h 3431059"/>
                <a:gd name="connsiteX102" fmla="*/ 1009803 w 12209033"/>
                <a:gd name="connsiteY102" fmla="*/ 2957104 h 3431059"/>
                <a:gd name="connsiteX103" fmla="*/ 1265881 w 12209033"/>
                <a:gd name="connsiteY103" fmla="*/ 2958147 h 3431059"/>
                <a:gd name="connsiteX104" fmla="*/ 1221982 w 12209033"/>
                <a:gd name="connsiteY104" fmla="*/ 2968560 h 3431059"/>
                <a:gd name="connsiteX105" fmla="*/ 1227208 w 12209033"/>
                <a:gd name="connsiteY105" fmla="*/ 2983138 h 3431059"/>
                <a:gd name="connsiteX106" fmla="*/ 1263790 w 12209033"/>
                <a:gd name="connsiteY106" fmla="*/ 2974460 h 3431059"/>
                <a:gd name="connsiteX107" fmla="*/ 1299676 w 12209033"/>
                <a:gd name="connsiteY107" fmla="*/ 3007087 h 3431059"/>
                <a:gd name="connsiteX108" fmla="*/ 1299676 w 12209033"/>
                <a:gd name="connsiteY108" fmla="*/ 3011252 h 3431059"/>
                <a:gd name="connsiteX109" fmla="*/ 1262745 w 12209033"/>
                <a:gd name="connsiteY109" fmla="*/ 3006046 h 3431059"/>
                <a:gd name="connsiteX110" fmla="*/ 1211181 w 12209033"/>
                <a:gd name="connsiteY110" fmla="*/ 3045614 h 3431059"/>
                <a:gd name="connsiteX111" fmla="*/ 1256125 w 12209033"/>
                <a:gd name="connsiteY111" fmla="*/ 3083100 h 3431059"/>
                <a:gd name="connsiteX112" fmla="*/ 1299676 w 12209033"/>
                <a:gd name="connsiteY112" fmla="*/ 3062622 h 3431059"/>
                <a:gd name="connsiteX113" fmla="*/ 1299676 w 12209033"/>
                <a:gd name="connsiteY113" fmla="*/ 3080323 h 3431059"/>
                <a:gd name="connsiteX114" fmla="*/ 1317445 w 12209033"/>
                <a:gd name="connsiteY114" fmla="*/ 3080323 h 3431059"/>
                <a:gd name="connsiteX115" fmla="*/ 1317445 w 12209033"/>
                <a:gd name="connsiteY115" fmla="*/ 3006740 h 3431059"/>
                <a:gd name="connsiteX116" fmla="*/ 1304902 w 12209033"/>
                <a:gd name="connsiteY116" fmla="*/ 2971337 h 3431059"/>
                <a:gd name="connsiteX117" fmla="*/ 1265881 w 12209033"/>
                <a:gd name="connsiteY117" fmla="*/ 2958147 h 3431059"/>
                <a:gd name="connsiteX118" fmla="*/ 1081574 w 12209033"/>
                <a:gd name="connsiteY118" fmla="*/ 2959882 h 3431059"/>
                <a:gd name="connsiteX119" fmla="*/ 1133835 w 12209033"/>
                <a:gd name="connsiteY119" fmla="*/ 3081365 h 3431059"/>
                <a:gd name="connsiteX120" fmla="*/ 1149862 w 12209033"/>
                <a:gd name="connsiteY120" fmla="*/ 3081365 h 3431059"/>
                <a:gd name="connsiteX121" fmla="*/ 1202471 w 12209033"/>
                <a:gd name="connsiteY121" fmla="*/ 2959882 h 3431059"/>
                <a:gd name="connsiteX122" fmla="*/ 1182961 w 12209033"/>
                <a:gd name="connsiteY122" fmla="*/ 2959882 h 3431059"/>
                <a:gd name="connsiteX123" fmla="*/ 1142197 w 12209033"/>
                <a:gd name="connsiteY123" fmla="*/ 3059845 h 3431059"/>
                <a:gd name="connsiteX124" fmla="*/ 1101433 w 12209033"/>
                <a:gd name="connsiteY124" fmla="*/ 2959882 h 3431059"/>
                <a:gd name="connsiteX125" fmla="*/ 1081574 w 12209033"/>
                <a:gd name="connsiteY125" fmla="*/ 2959882 h 3431059"/>
                <a:gd name="connsiteX126" fmla="*/ 735606 w 12209033"/>
                <a:gd name="connsiteY126" fmla="*/ 2957105 h 3431059"/>
                <a:gd name="connsiteX127" fmla="*/ 694146 w 12209033"/>
                <a:gd name="connsiteY127" fmla="*/ 2980707 h 3431059"/>
                <a:gd name="connsiteX128" fmla="*/ 694146 w 12209033"/>
                <a:gd name="connsiteY128" fmla="*/ 2959882 h 3431059"/>
                <a:gd name="connsiteX129" fmla="*/ 676029 w 12209033"/>
                <a:gd name="connsiteY129" fmla="*/ 2959882 h 3431059"/>
                <a:gd name="connsiteX130" fmla="*/ 676029 w 12209033"/>
                <a:gd name="connsiteY130" fmla="*/ 3079628 h 3431059"/>
                <a:gd name="connsiteX131" fmla="*/ 694146 w 12209033"/>
                <a:gd name="connsiteY131" fmla="*/ 3079628 h 3431059"/>
                <a:gd name="connsiteX132" fmla="*/ 694146 w 12209033"/>
                <a:gd name="connsiteY132" fmla="*/ 3010904 h 3431059"/>
                <a:gd name="connsiteX133" fmla="*/ 694146 w 12209033"/>
                <a:gd name="connsiteY133" fmla="*/ 3008474 h 3431059"/>
                <a:gd name="connsiteX134" fmla="*/ 729683 w 12209033"/>
                <a:gd name="connsiteY134" fmla="*/ 2973071 h 3431059"/>
                <a:gd name="connsiteX135" fmla="*/ 730380 w 12209033"/>
                <a:gd name="connsiteY135" fmla="*/ 2973071 h 3431059"/>
                <a:gd name="connsiteX136" fmla="*/ 763827 w 12209033"/>
                <a:gd name="connsiteY136" fmla="*/ 3009516 h 3431059"/>
                <a:gd name="connsiteX137" fmla="*/ 763827 w 12209033"/>
                <a:gd name="connsiteY137" fmla="*/ 3079975 h 3431059"/>
                <a:gd name="connsiteX138" fmla="*/ 781944 w 12209033"/>
                <a:gd name="connsiteY138" fmla="*/ 3079975 h 3431059"/>
                <a:gd name="connsiteX139" fmla="*/ 781944 w 12209033"/>
                <a:gd name="connsiteY139" fmla="*/ 3005351 h 3431059"/>
                <a:gd name="connsiteX140" fmla="*/ 735606 w 12209033"/>
                <a:gd name="connsiteY140" fmla="*/ 2957105 h 3431059"/>
                <a:gd name="connsiteX141" fmla="*/ 874620 w 12209033"/>
                <a:gd name="connsiteY141" fmla="*/ 2957105 h 3431059"/>
                <a:gd name="connsiteX142" fmla="*/ 833160 w 12209033"/>
                <a:gd name="connsiteY142" fmla="*/ 2980707 h 3431059"/>
                <a:gd name="connsiteX143" fmla="*/ 833160 w 12209033"/>
                <a:gd name="connsiteY143" fmla="*/ 2959882 h 3431059"/>
                <a:gd name="connsiteX144" fmla="*/ 815043 w 12209033"/>
                <a:gd name="connsiteY144" fmla="*/ 2959882 h 3431059"/>
                <a:gd name="connsiteX145" fmla="*/ 815043 w 12209033"/>
                <a:gd name="connsiteY145" fmla="*/ 3079628 h 3431059"/>
                <a:gd name="connsiteX146" fmla="*/ 833160 w 12209033"/>
                <a:gd name="connsiteY146" fmla="*/ 3079628 h 3431059"/>
                <a:gd name="connsiteX147" fmla="*/ 833160 w 12209033"/>
                <a:gd name="connsiteY147" fmla="*/ 3010904 h 3431059"/>
                <a:gd name="connsiteX148" fmla="*/ 833160 w 12209033"/>
                <a:gd name="connsiteY148" fmla="*/ 3008474 h 3431059"/>
                <a:gd name="connsiteX149" fmla="*/ 868698 w 12209033"/>
                <a:gd name="connsiteY149" fmla="*/ 2973071 h 3431059"/>
                <a:gd name="connsiteX150" fmla="*/ 869394 w 12209033"/>
                <a:gd name="connsiteY150" fmla="*/ 2973071 h 3431059"/>
                <a:gd name="connsiteX151" fmla="*/ 902841 w 12209033"/>
                <a:gd name="connsiteY151" fmla="*/ 3009516 h 3431059"/>
                <a:gd name="connsiteX152" fmla="*/ 902841 w 12209033"/>
                <a:gd name="connsiteY152" fmla="*/ 3079975 h 3431059"/>
                <a:gd name="connsiteX153" fmla="*/ 920958 w 12209033"/>
                <a:gd name="connsiteY153" fmla="*/ 3079975 h 3431059"/>
                <a:gd name="connsiteX154" fmla="*/ 920958 w 12209033"/>
                <a:gd name="connsiteY154" fmla="*/ 3005351 h 3431059"/>
                <a:gd name="connsiteX155" fmla="*/ 874620 w 12209033"/>
                <a:gd name="connsiteY155" fmla="*/ 2957105 h 3431059"/>
                <a:gd name="connsiteX156" fmla="*/ 620632 w 12209033"/>
                <a:gd name="connsiteY156" fmla="*/ 2959882 h 3431059"/>
                <a:gd name="connsiteX157" fmla="*/ 620632 w 12209033"/>
                <a:gd name="connsiteY157" fmla="*/ 3080323 h 3431059"/>
                <a:gd name="connsiteX158" fmla="*/ 638750 w 12209033"/>
                <a:gd name="connsiteY158" fmla="*/ 3080323 h 3431059"/>
                <a:gd name="connsiteX159" fmla="*/ 638750 w 12209033"/>
                <a:gd name="connsiteY159" fmla="*/ 2959882 h 3431059"/>
                <a:gd name="connsiteX160" fmla="*/ 620632 w 12209033"/>
                <a:gd name="connsiteY160" fmla="*/ 2959882 h 3431059"/>
                <a:gd name="connsiteX161" fmla="*/ 1005272 w 12209033"/>
                <a:gd name="connsiteY161" fmla="*/ 3181324 h 3431059"/>
                <a:gd name="connsiteX162" fmla="*/ 960328 w 12209033"/>
                <a:gd name="connsiteY162" fmla="*/ 3225752 h 3431059"/>
                <a:gd name="connsiteX163" fmla="*/ 1005272 w 12209033"/>
                <a:gd name="connsiteY163" fmla="*/ 3270180 h 3431059"/>
                <a:gd name="connsiteX164" fmla="*/ 1047429 w 12209033"/>
                <a:gd name="connsiteY164" fmla="*/ 3238247 h 3431059"/>
                <a:gd name="connsiteX165" fmla="*/ 1028615 w 12209033"/>
                <a:gd name="connsiteY165" fmla="*/ 3238247 h 3431059"/>
                <a:gd name="connsiteX166" fmla="*/ 1005272 w 12209033"/>
                <a:gd name="connsiteY166" fmla="*/ 3254560 h 3431059"/>
                <a:gd name="connsiteX167" fmla="*/ 978097 w 12209033"/>
                <a:gd name="connsiteY167" fmla="*/ 3225752 h 3431059"/>
                <a:gd name="connsiteX168" fmla="*/ 1005272 w 12209033"/>
                <a:gd name="connsiteY168" fmla="*/ 3196943 h 3431059"/>
                <a:gd name="connsiteX169" fmla="*/ 1028615 w 12209033"/>
                <a:gd name="connsiteY169" fmla="*/ 3213257 h 3431059"/>
                <a:gd name="connsiteX170" fmla="*/ 1047429 w 12209033"/>
                <a:gd name="connsiteY170" fmla="*/ 3213257 h 3431059"/>
                <a:gd name="connsiteX171" fmla="*/ 1005272 w 12209033"/>
                <a:gd name="connsiteY171" fmla="*/ 3181324 h 3431059"/>
                <a:gd name="connsiteX172" fmla="*/ 1201773 w 12209033"/>
                <a:gd name="connsiteY172" fmla="*/ 3182713 h 3431059"/>
                <a:gd name="connsiteX173" fmla="*/ 1191670 w 12209033"/>
                <a:gd name="connsiteY173" fmla="*/ 3193126 h 3431059"/>
                <a:gd name="connsiteX174" fmla="*/ 1201773 w 12209033"/>
                <a:gd name="connsiteY174" fmla="*/ 3203191 h 3431059"/>
                <a:gd name="connsiteX175" fmla="*/ 1212225 w 12209033"/>
                <a:gd name="connsiteY175" fmla="*/ 3193126 h 3431059"/>
                <a:gd name="connsiteX176" fmla="*/ 1201773 w 12209033"/>
                <a:gd name="connsiteY176" fmla="*/ 3182713 h 3431059"/>
                <a:gd name="connsiteX177" fmla="*/ 1349148 w 12209033"/>
                <a:gd name="connsiteY177" fmla="*/ 3191391 h 3431059"/>
                <a:gd name="connsiteX178" fmla="*/ 1349148 w 12209033"/>
                <a:gd name="connsiteY178" fmla="*/ 3212911 h 3431059"/>
                <a:gd name="connsiteX179" fmla="*/ 1340438 w 12209033"/>
                <a:gd name="connsiteY179" fmla="*/ 3212911 h 3431059"/>
                <a:gd name="connsiteX180" fmla="*/ 1340438 w 12209033"/>
                <a:gd name="connsiteY180" fmla="*/ 3226447 h 3431059"/>
                <a:gd name="connsiteX181" fmla="*/ 1349148 w 12209033"/>
                <a:gd name="connsiteY181" fmla="*/ 3226447 h 3431059"/>
                <a:gd name="connsiteX182" fmla="*/ 1349148 w 12209033"/>
                <a:gd name="connsiteY182" fmla="*/ 3257338 h 3431059"/>
                <a:gd name="connsiteX183" fmla="*/ 1365523 w 12209033"/>
                <a:gd name="connsiteY183" fmla="*/ 3269834 h 3431059"/>
                <a:gd name="connsiteX184" fmla="*/ 1378065 w 12209033"/>
                <a:gd name="connsiteY184" fmla="*/ 3269139 h 3431059"/>
                <a:gd name="connsiteX185" fmla="*/ 1378065 w 12209033"/>
                <a:gd name="connsiteY185" fmla="*/ 3255603 h 3431059"/>
                <a:gd name="connsiteX186" fmla="*/ 1370749 w 12209033"/>
                <a:gd name="connsiteY186" fmla="*/ 3255950 h 3431059"/>
                <a:gd name="connsiteX187" fmla="*/ 1365523 w 12209033"/>
                <a:gd name="connsiteY187" fmla="*/ 3251785 h 3431059"/>
                <a:gd name="connsiteX188" fmla="*/ 1365523 w 12209033"/>
                <a:gd name="connsiteY188" fmla="*/ 3226447 h 3431059"/>
                <a:gd name="connsiteX189" fmla="*/ 1377717 w 12209033"/>
                <a:gd name="connsiteY189" fmla="*/ 3226447 h 3431059"/>
                <a:gd name="connsiteX190" fmla="*/ 1377717 w 12209033"/>
                <a:gd name="connsiteY190" fmla="*/ 3212911 h 3431059"/>
                <a:gd name="connsiteX191" fmla="*/ 1365523 w 12209033"/>
                <a:gd name="connsiteY191" fmla="*/ 3212911 h 3431059"/>
                <a:gd name="connsiteX192" fmla="*/ 1365523 w 12209033"/>
                <a:gd name="connsiteY192" fmla="*/ 3191391 h 3431059"/>
                <a:gd name="connsiteX193" fmla="*/ 1349148 w 12209033"/>
                <a:gd name="connsiteY193" fmla="*/ 3191391 h 3431059"/>
                <a:gd name="connsiteX194" fmla="*/ 1414649 w 12209033"/>
                <a:gd name="connsiteY194" fmla="*/ 3211174 h 3431059"/>
                <a:gd name="connsiteX195" fmla="*/ 1385383 w 12209033"/>
                <a:gd name="connsiteY195" fmla="*/ 3240677 h 3431059"/>
                <a:gd name="connsiteX196" fmla="*/ 1414998 w 12209033"/>
                <a:gd name="connsiteY196" fmla="*/ 3270180 h 3431059"/>
                <a:gd name="connsiteX197" fmla="*/ 1443218 w 12209033"/>
                <a:gd name="connsiteY197" fmla="*/ 3252478 h 3431059"/>
                <a:gd name="connsiteX198" fmla="*/ 1426495 w 12209033"/>
                <a:gd name="connsiteY198" fmla="*/ 3250742 h 3431059"/>
                <a:gd name="connsiteX199" fmla="*/ 1414998 w 12209033"/>
                <a:gd name="connsiteY199" fmla="*/ 3256643 h 3431059"/>
                <a:gd name="connsiteX200" fmla="*/ 1402106 w 12209033"/>
                <a:gd name="connsiteY200" fmla="*/ 3245189 h 3431059"/>
                <a:gd name="connsiteX201" fmla="*/ 1444263 w 12209033"/>
                <a:gd name="connsiteY201" fmla="*/ 3245189 h 3431059"/>
                <a:gd name="connsiteX202" fmla="*/ 1414649 w 12209033"/>
                <a:gd name="connsiteY202" fmla="*/ 3211174 h 3431059"/>
                <a:gd name="connsiteX203" fmla="*/ 1057184 w 12209033"/>
                <a:gd name="connsiteY203" fmla="*/ 3183060 h 3431059"/>
                <a:gd name="connsiteX204" fmla="*/ 1057184 w 12209033"/>
                <a:gd name="connsiteY204" fmla="*/ 3268792 h 3431059"/>
                <a:gd name="connsiteX205" fmla="*/ 1073211 w 12209033"/>
                <a:gd name="connsiteY205" fmla="*/ 3268792 h 3431059"/>
                <a:gd name="connsiteX206" fmla="*/ 1073211 w 12209033"/>
                <a:gd name="connsiteY206" fmla="*/ 3183060 h 3431059"/>
                <a:gd name="connsiteX207" fmla="*/ 1057184 w 12209033"/>
                <a:gd name="connsiteY207" fmla="*/ 3183060 h 3431059"/>
                <a:gd name="connsiteX208" fmla="*/ 1109794 w 12209033"/>
                <a:gd name="connsiteY208" fmla="*/ 3210827 h 3431059"/>
                <a:gd name="connsiteX209" fmla="*/ 1085754 w 12209033"/>
                <a:gd name="connsiteY209" fmla="*/ 3217769 h 3431059"/>
                <a:gd name="connsiteX210" fmla="*/ 1092025 w 12209033"/>
                <a:gd name="connsiteY210" fmla="*/ 3229917 h 3431059"/>
                <a:gd name="connsiteX211" fmla="*/ 1109097 w 12209033"/>
                <a:gd name="connsiteY211" fmla="*/ 3224711 h 3431059"/>
                <a:gd name="connsiteX212" fmla="*/ 1118504 w 12209033"/>
                <a:gd name="connsiteY212" fmla="*/ 3231306 h 3431059"/>
                <a:gd name="connsiteX213" fmla="*/ 1118156 w 12209033"/>
                <a:gd name="connsiteY213" fmla="*/ 3231306 h 3431059"/>
                <a:gd name="connsiteX214" fmla="*/ 1114323 w 12209033"/>
                <a:gd name="connsiteY214" fmla="*/ 3234777 h 3431059"/>
                <a:gd name="connsiteX215" fmla="*/ 1103174 w 12209033"/>
                <a:gd name="connsiteY215" fmla="*/ 3234777 h 3431059"/>
                <a:gd name="connsiteX216" fmla="*/ 1082618 w 12209033"/>
                <a:gd name="connsiteY216" fmla="*/ 3252131 h 3431059"/>
                <a:gd name="connsiteX217" fmla="*/ 1102477 w 12209033"/>
                <a:gd name="connsiteY217" fmla="*/ 3269833 h 3431059"/>
                <a:gd name="connsiteX218" fmla="*/ 1118156 w 12209033"/>
                <a:gd name="connsiteY218" fmla="*/ 3263238 h 3431059"/>
                <a:gd name="connsiteX219" fmla="*/ 1118156 w 12209033"/>
                <a:gd name="connsiteY219" fmla="*/ 3268444 h 3431059"/>
                <a:gd name="connsiteX220" fmla="*/ 1134182 w 12209033"/>
                <a:gd name="connsiteY220" fmla="*/ 3268444 h 3431059"/>
                <a:gd name="connsiteX221" fmla="*/ 1134182 w 12209033"/>
                <a:gd name="connsiteY221" fmla="*/ 3231653 h 3431059"/>
                <a:gd name="connsiteX222" fmla="*/ 1109794 w 12209033"/>
                <a:gd name="connsiteY222" fmla="*/ 3210827 h 3431059"/>
                <a:gd name="connsiteX223" fmla="*/ 1307340 w 12209033"/>
                <a:gd name="connsiteY223" fmla="*/ 3210827 h 3431059"/>
                <a:gd name="connsiteX224" fmla="*/ 1283300 w 12209033"/>
                <a:gd name="connsiteY224" fmla="*/ 3217769 h 3431059"/>
                <a:gd name="connsiteX225" fmla="*/ 1289571 w 12209033"/>
                <a:gd name="connsiteY225" fmla="*/ 3229917 h 3431059"/>
                <a:gd name="connsiteX226" fmla="*/ 1306643 w 12209033"/>
                <a:gd name="connsiteY226" fmla="*/ 3224711 h 3431059"/>
                <a:gd name="connsiteX227" fmla="*/ 1316050 w 12209033"/>
                <a:gd name="connsiteY227" fmla="*/ 3231306 h 3431059"/>
                <a:gd name="connsiteX228" fmla="*/ 1315701 w 12209033"/>
                <a:gd name="connsiteY228" fmla="*/ 3231306 h 3431059"/>
                <a:gd name="connsiteX229" fmla="*/ 1311869 w 12209033"/>
                <a:gd name="connsiteY229" fmla="*/ 3234777 h 3431059"/>
                <a:gd name="connsiteX230" fmla="*/ 1300720 w 12209033"/>
                <a:gd name="connsiteY230" fmla="*/ 3234777 h 3431059"/>
                <a:gd name="connsiteX231" fmla="*/ 1280164 w 12209033"/>
                <a:gd name="connsiteY231" fmla="*/ 3252131 h 3431059"/>
                <a:gd name="connsiteX232" fmla="*/ 1300023 w 12209033"/>
                <a:gd name="connsiteY232" fmla="*/ 3269833 h 3431059"/>
                <a:gd name="connsiteX233" fmla="*/ 1315701 w 12209033"/>
                <a:gd name="connsiteY233" fmla="*/ 3263238 h 3431059"/>
                <a:gd name="connsiteX234" fmla="*/ 1315701 w 12209033"/>
                <a:gd name="connsiteY234" fmla="*/ 3268444 h 3431059"/>
                <a:gd name="connsiteX235" fmla="*/ 1331728 w 12209033"/>
                <a:gd name="connsiteY235" fmla="*/ 3268444 h 3431059"/>
                <a:gd name="connsiteX236" fmla="*/ 1331728 w 12209033"/>
                <a:gd name="connsiteY236" fmla="*/ 3231653 h 3431059"/>
                <a:gd name="connsiteX237" fmla="*/ 1307340 w 12209033"/>
                <a:gd name="connsiteY237" fmla="*/ 3210827 h 3431059"/>
                <a:gd name="connsiteX238" fmla="*/ 1178082 w 12209033"/>
                <a:gd name="connsiteY238" fmla="*/ 3211521 h 3431059"/>
                <a:gd name="connsiteX239" fmla="*/ 1163449 w 12209033"/>
                <a:gd name="connsiteY239" fmla="*/ 3221240 h 3431059"/>
                <a:gd name="connsiteX240" fmla="*/ 1163449 w 12209033"/>
                <a:gd name="connsiteY240" fmla="*/ 3212216 h 3431059"/>
                <a:gd name="connsiteX241" fmla="*/ 1147770 w 12209033"/>
                <a:gd name="connsiteY241" fmla="*/ 3212216 h 3431059"/>
                <a:gd name="connsiteX242" fmla="*/ 1147770 w 12209033"/>
                <a:gd name="connsiteY242" fmla="*/ 3268445 h 3431059"/>
                <a:gd name="connsiteX243" fmla="*/ 1163797 w 12209033"/>
                <a:gd name="connsiteY243" fmla="*/ 3268445 h 3431059"/>
                <a:gd name="connsiteX244" fmla="*/ 1163797 w 12209033"/>
                <a:gd name="connsiteY244" fmla="*/ 3241718 h 3431059"/>
                <a:gd name="connsiteX245" fmla="*/ 1175643 w 12209033"/>
                <a:gd name="connsiteY245" fmla="*/ 3228182 h 3431059"/>
                <a:gd name="connsiteX246" fmla="*/ 1182263 w 12209033"/>
                <a:gd name="connsiteY246" fmla="*/ 3228182 h 3431059"/>
                <a:gd name="connsiteX247" fmla="*/ 1182611 w 12209033"/>
                <a:gd name="connsiteY247" fmla="*/ 3228182 h 3431059"/>
                <a:gd name="connsiteX248" fmla="*/ 1182611 w 12209033"/>
                <a:gd name="connsiteY248" fmla="*/ 3211868 h 3431059"/>
                <a:gd name="connsiteX249" fmla="*/ 1178082 w 12209033"/>
                <a:gd name="connsiteY249" fmla="*/ 3211521 h 3431059"/>
                <a:gd name="connsiteX250" fmla="*/ 1186792 w 12209033"/>
                <a:gd name="connsiteY250" fmla="*/ 3212563 h 3431059"/>
                <a:gd name="connsiteX251" fmla="*/ 1186792 w 12209033"/>
                <a:gd name="connsiteY251" fmla="*/ 3226099 h 3431059"/>
                <a:gd name="connsiteX252" fmla="*/ 1194457 w 12209033"/>
                <a:gd name="connsiteY252" fmla="*/ 3226099 h 3431059"/>
                <a:gd name="connsiteX253" fmla="*/ 1194457 w 12209033"/>
                <a:gd name="connsiteY253" fmla="*/ 3268791 h 3431059"/>
                <a:gd name="connsiteX254" fmla="*/ 1210483 w 12209033"/>
                <a:gd name="connsiteY254" fmla="*/ 3268791 h 3431059"/>
                <a:gd name="connsiteX255" fmla="*/ 1210831 w 12209033"/>
                <a:gd name="connsiteY255" fmla="*/ 3268791 h 3431059"/>
                <a:gd name="connsiteX256" fmla="*/ 1210831 w 12209033"/>
                <a:gd name="connsiteY256" fmla="*/ 3212563 h 3431059"/>
                <a:gd name="connsiteX257" fmla="*/ 1186792 w 12209033"/>
                <a:gd name="connsiteY257" fmla="*/ 3212563 h 3431059"/>
                <a:gd name="connsiteX258" fmla="*/ 1218845 w 12209033"/>
                <a:gd name="connsiteY258" fmla="*/ 3212563 h 3431059"/>
                <a:gd name="connsiteX259" fmla="*/ 1238008 w 12209033"/>
                <a:gd name="connsiteY259" fmla="*/ 3268792 h 3431059"/>
                <a:gd name="connsiteX260" fmla="*/ 1257867 w 12209033"/>
                <a:gd name="connsiteY260" fmla="*/ 3268792 h 3431059"/>
                <a:gd name="connsiteX261" fmla="*/ 1278074 w 12209033"/>
                <a:gd name="connsiteY261" fmla="*/ 3212563 h 3431059"/>
                <a:gd name="connsiteX262" fmla="*/ 1261351 w 12209033"/>
                <a:gd name="connsiteY262" fmla="*/ 3212563 h 3431059"/>
                <a:gd name="connsiteX263" fmla="*/ 1248460 w 12209033"/>
                <a:gd name="connsiteY263" fmla="*/ 3251437 h 3431059"/>
                <a:gd name="connsiteX264" fmla="*/ 1236265 w 12209033"/>
                <a:gd name="connsiteY264" fmla="*/ 3212563 h 3431059"/>
                <a:gd name="connsiteX265" fmla="*/ 1218845 w 12209033"/>
                <a:gd name="connsiteY265" fmla="*/ 3212563 h 3431059"/>
                <a:gd name="connsiteX266" fmla="*/ 924094 w 12209033"/>
                <a:gd name="connsiteY266" fmla="*/ 3182366 h 3431059"/>
                <a:gd name="connsiteX267" fmla="*/ 911899 w 12209033"/>
                <a:gd name="connsiteY267" fmla="*/ 3195208 h 3431059"/>
                <a:gd name="connsiteX268" fmla="*/ 911551 w 12209033"/>
                <a:gd name="connsiteY268" fmla="*/ 3214298 h 3431059"/>
                <a:gd name="connsiteX269" fmla="*/ 902144 w 12209033"/>
                <a:gd name="connsiteY269" fmla="*/ 3214298 h 3431059"/>
                <a:gd name="connsiteX270" fmla="*/ 902144 w 12209033"/>
                <a:gd name="connsiteY270" fmla="*/ 3220546 h 3431059"/>
                <a:gd name="connsiteX271" fmla="*/ 911551 w 12209033"/>
                <a:gd name="connsiteY271" fmla="*/ 3220546 h 3431059"/>
                <a:gd name="connsiteX272" fmla="*/ 911551 w 12209033"/>
                <a:gd name="connsiteY272" fmla="*/ 3268445 h 3431059"/>
                <a:gd name="connsiteX273" fmla="*/ 919216 w 12209033"/>
                <a:gd name="connsiteY273" fmla="*/ 3268445 h 3431059"/>
                <a:gd name="connsiteX274" fmla="*/ 919216 w 12209033"/>
                <a:gd name="connsiteY274" fmla="*/ 3220546 h 3431059"/>
                <a:gd name="connsiteX275" fmla="*/ 930365 w 12209033"/>
                <a:gd name="connsiteY275" fmla="*/ 3220546 h 3431059"/>
                <a:gd name="connsiteX276" fmla="*/ 930365 w 12209033"/>
                <a:gd name="connsiteY276" fmla="*/ 3214298 h 3431059"/>
                <a:gd name="connsiteX277" fmla="*/ 919216 w 12209033"/>
                <a:gd name="connsiteY277" fmla="*/ 3214298 h 3431059"/>
                <a:gd name="connsiteX278" fmla="*/ 919216 w 12209033"/>
                <a:gd name="connsiteY278" fmla="*/ 3195903 h 3431059"/>
                <a:gd name="connsiteX279" fmla="*/ 925836 w 12209033"/>
                <a:gd name="connsiteY279" fmla="*/ 3188614 h 3431059"/>
                <a:gd name="connsiteX280" fmla="*/ 931410 w 12209033"/>
                <a:gd name="connsiteY280" fmla="*/ 3189308 h 3431059"/>
                <a:gd name="connsiteX281" fmla="*/ 931410 w 12209033"/>
                <a:gd name="connsiteY281" fmla="*/ 3182713 h 3431059"/>
                <a:gd name="connsiteX282" fmla="*/ 924094 w 12209033"/>
                <a:gd name="connsiteY282" fmla="*/ 3182366 h 3431059"/>
                <a:gd name="connsiteX283" fmla="*/ 624813 w 12209033"/>
                <a:gd name="connsiteY283" fmla="*/ 3183060 h 3431059"/>
                <a:gd name="connsiteX284" fmla="*/ 624813 w 12209033"/>
                <a:gd name="connsiteY284" fmla="*/ 3268792 h 3431059"/>
                <a:gd name="connsiteX285" fmla="*/ 632478 w 12209033"/>
                <a:gd name="connsiteY285" fmla="*/ 3268792 h 3431059"/>
                <a:gd name="connsiteX286" fmla="*/ 632478 w 12209033"/>
                <a:gd name="connsiteY286" fmla="*/ 3235471 h 3431059"/>
                <a:gd name="connsiteX287" fmla="*/ 647808 w 12209033"/>
                <a:gd name="connsiteY287" fmla="*/ 3235471 h 3431059"/>
                <a:gd name="connsiteX288" fmla="*/ 677422 w 12209033"/>
                <a:gd name="connsiteY288" fmla="*/ 3209092 h 3431059"/>
                <a:gd name="connsiteX289" fmla="*/ 647808 w 12209033"/>
                <a:gd name="connsiteY289" fmla="*/ 3183060 h 3431059"/>
                <a:gd name="connsiteX290" fmla="*/ 624813 w 12209033"/>
                <a:gd name="connsiteY290" fmla="*/ 3183060 h 3431059"/>
                <a:gd name="connsiteX291" fmla="*/ 785776 w 12209033"/>
                <a:gd name="connsiteY291" fmla="*/ 3191737 h 3431059"/>
                <a:gd name="connsiteX292" fmla="*/ 785776 w 12209033"/>
                <a:gd name="connsiteY292" fmla="*/ 3214645 h 3431059"/>
                <a:gd name="connsiteX293" fmla="*/ 776369 w 12209033"/>
                <a:gd name="connsiteY293" fmla="*/ 3214645 h 3431059"/>
                <a:gd name="connsiteX294" fmla="*/ 776369 w 12209033"/>
                <a:gd name="connsiteY294" fmla="*/ 3220893 h 3431059"/>
                <a:gd name="connsiteX295" fmla="*/ 785776 w 12209033"/>
                <a:gd name="connsiteY295" fmla="*/ 3220893 h 3431059"/>
                <a:gd name="connsiteX296" fmla="*/ 785776 w 12209033"/>
                <a:gd name="connsiteY296" fmla="*/ 3257685 h 3431059"/>
                <a:gd name="connsiteX297" fmla="*/ 798319 w 12209033"/>
                <a:gd name="connsiteY297" fmla="*/ 3269139 h 3431059"/>
                <a:gd name="connsiteX298" fmla="*/ 806680 w 12209033"/>
                <a:gd name="connsiteY298" fmla="*/ 3268791 h 3431059"/>
                <a:gd name="connsiteX299" fmla="*/ 806680 w 12209033"/>
                <a:gd name="connsiteY299" fmla="*/ 3262544 h 3431059"/>
                <a:gd name="connsiteX300" fmla="*/ 801106 w 12209033"/>
                <a:gd name="connsiteY300" fmla="*/ 3262891 h 3431059"/>
                <a:gd name="connsiteX301" fmla="*/ 793441 w 12209033"/>
                <a:gd name="connsiteY301" fmla="*/ 3257685 h 3431059"/>
                <a:gd name="connsiteX302" fmla="*/ 793441 w 12209033"/>
                <a:gd name="connsiteY302" fmla="*/ 3220893 h 3431059"/>
                <a:gd name="connsiteX303" fmla="*/ 807029 w 12209033"/>
                <a:gd name="connsiteY303" fmla="*/ 3220893 h 3431059"/>
                <a:gd name="connsiteX304" fmla="*/ 807029 w 12209033"/>
                <a:gd name="connsiteY304" fmla="*/ 3214645 h 3431059"/>
                <a:gd name="connsiteX305" fmla="*/ 793441 w 12209033"/>
                <a:gd name="connsiteY305" fmla="*/ 3214645 h 3431059"/>
                <a:gd name="connsiteX306" fmla="*/ 793441 w 12209033"/>
                <a:gd name="connsiteY306" fmla="*/ 3191737 h 3431059"/>
                <a:gd name="connsiteX307" fmla="*/ 785776 w 12209033"/>
                <a:gd name="connsiteY307" fmla="*/ 3191737 h 3431059"/>
                <a:gd name="connsiteX308" fmla="*/ 867303 w 12209033"/>
                <a:gd name="connsiteY308" fmla="*/ 3213257 h 3431059"/>
                <a:gd name="connsiteX309" fmla="*/ 839082 w 12209033"/>
                <a:gd name="connsiteY309" fmla="*/ 3241719 h 3431059"/>
                <a:gd name="connsiteX310" fmla="*/ 867303 w 12209033"/>
                <a:gd name="connsiteY310" fmla="*/ 3270181 h 3431059"/>
                <a:gd name="connsiteX311" fmla="*/ 895523 w 12209033"/>
                <a:gd name="connsiteY311" fmla="*/ 3241719 h 3431059"/>
                <a:gd name="connsiteX312" fmla="*/ 867303 w 12209033"/>
                <a:gd name="connsiteY312" fmla="*/ 3213257 h 3431059"/>
                <a:gd name="connsiteX313" fmla="*/ 706688 w 12209033"/>
                <a:gd name="connsiteY313" fmla="*/ 3213257 h 3431059"/>
                <a:gd name="connsiteX314" fmla="*/ 685784 w 12209033"/>
                <a:gd name="connsiteY314" fmla="*/ 3220199 h 3431059"/>
                <a:gd name="connsiteX315" fmla="*/ 689268 w 12209033"/>
                <a:gd name="connsiteY315" fmla="*/ 3225753 h 3431059"/>
                <a:gd name="connsiteX316" fmla="*/ 705991 w 12209033"/>
                <a:gd name="connsiteY316" fmla="*/ 3219852 h 3431059"/>
                <a:gd name="connsiteX317" fmla="*/ 719579 w 12209033"/>
                <a:gd name="connsiteY317" fmla="*/ 3231306 h 3431059"/>
                <a:gd name="connsiteX318" fmla="*/ 719231 w 12209033"/>
                <a:gd name="connsiteY318" fmla="*/ 3233042 h 3431059"/>
                <a:gd name="connsiteX319" fmla="*/ 714005 w 12209033"/>
                <a:gd name="connsiteY319" fmla="*/ 3237901 h 3431059"/>
                <a:gd name="connsiteX320" fmla="*/ 701114 w 12209033"/>
                <a:gd name="connsiteY320" fmla="*/ 3237901 h 3431059"/>
                <a:gd name="connsiteX321" fmla="*/ 682648 w 12209033"/>
                <a:gd name="connsiteY321" fmla="*/ 3253867 h 3431059"/>
                <a:gd name="connsiteX322" fmla="*/ 702507 w 12209033"/>
                <a:gd name="connsiteY322" fmla="*/ 3270527 h 3431059"/>
                <a:gd name="connsiteX323" fmla="*/ 719579 w 12209033"/>
                <a:gd name="connsiteY323" fmla="*/ 3262197 h 3431059"/>
                <a:gd name="connsiteX324" fmla="*/ 719579 w 12209033"/>
                <a:gd name="connsiteY324" fmla="*/ 3268792 h 3431059"/>
                <a:gd name="connsiteX325" fmla="*/ 727244 w 12209033"/>
                <a:gd name="connsiteY325" fmla="*/ 3268792 h 3431059"/>
                <a:gd name="connsiteX326" fmla="*/ 727244 w 12209033"/>
                <a:gd name="connsiteY326" fmla="*/ 3231653 h 3431059"/>
                <a:gd name="connsiteX327" fmla="*/ 706688 w 12209033"/>
                <a:gd name="connsiteY327" fmla="*/ 3213257 h 3431059"/>
                <a:gd name="connsiteX328" fmla="*/ 767659 w 12209033"/>
                <a:gd name="connsiteY328" fmla="*/ 3213604 h 3431059"/>
                <a:gd name="connsiteX329" fmla="*/ 751285 w 12209033"/>
                <a:gd name="connsiteY329" fmla="*/ 3223670 h 3431059"/>
                <a:gd name="connsiteX330" fmla="*/ 751285 w 12209033"/>
                <a:gd name="connsiteY330" fmla="*/ 3214298 h 3431059"/>
                <a:gd name="connsiteX331" fmla="*/ 743968 w 12209033"/>
                <a:gd name="connsiteY331" fmla="*/ 3214298 h 3431059"/>
                <a:gd name="connsiteX332" fmla="*/ 743968 w 12209033"/>
                <a:gd name="connsiteY332" fmla="*/ 3268444 h 3431059"/>
                <a:gd name="connsiteX333" fmla="*/ 751285 w 12209033"/>
                <a:gd name="connsiteY333" fmla="*/ 3268444 h 3431059"/>
                <a:gd name="connsiteX334" fmla="*/ 751285 w 12209033"/>
                <a:gd name="connsiteY334" fmla="*/ 3238247 h 3431059"/>
                <a:gd name="connsiteX335" fmla="*/ 767659 w 12209033"/>
                <a:gd name="connsiteY335" fmla="*/ 3221240 h 3431059"/>
                <a:gd name="connsiteX336" fmla="*/ 771492 w 12209033"/>
                <a:gd name="connsiteY336" fmla="*/ 3221240 h 3431059"/>
                <a:gd name="connsiteX337" fmla="*/ 771840 w 12209033"/>
                <a:gd name="connsiteY337" fmla="*/ 3213951 h 3431059"/>
                <a:gd name="connsiteX338" fmla="*/ 767659 w 12209033"/>
                <a:gd name="connsiteY338" fmla="*/ 3213604 h 3431059"/>
                <a:gd name="connsiteX0" fmla="*/ 0 w 12209033"/>
                <a:gd name="connsiteY0" fmla="*/ 0 h 3439297"/>
                <a:gd name="connsiteX1" fmla="*/ 12209033 w 12209033"/>
                <a:gd name="connsiteY1" fmla="*/ 0 h 3439297"/>
                <a:gd name="connsiteX2" fmla="*/ 12200795 w 12209033"/>
                <a:gd name="connsiteY2" fmla="*/ 3439297 h 3439297"/>
                <a:gd name="connsiteX3" fmla="*/ 0 w 12209033"/>
                <a:gd name="connsiteY3" fmla="*/ 3431059 h 3439297"/>
                <a:gd name="connsiteX4" fmla="*/ 0 w 12209033"/>
                <a:gd name="connsiteY4" fmla="*/ 0 h 3439297"/>
                <a:gd name="connsiteX5" fmla="*/ 377445 w 12209033"/>
                <a:gd name="connsiteY5" fmla="*/ 2881785 h 3439297"/>
                <a:gd name="connsiteX6" fmla="*/ 352360 w 12209033"/>
                <a:gd name="connsiteY6" fmla="*/ 2900875 h 3439297"/>
                <a:gd name="connsiteX7" fmla="*/ 377445 w 12209033"/>
                <a:gd name="connsiteY7" fmla="*/ 2919965 h 3439297"/>
                <a:gd name="connsiteX8" fmla="*/ 402531 w 12209033"/>
                <a:gd name="connsiteY8" fmla="*/ 2900875 h 3439297"/>
                <a:gd name="connsiteX9" fmla="*/ 377445 w 12209033"/>
                <a:gd name="connsiteY9" fmla="*/ 2881785 h 3439297"/>
                <a:gd name="connsiteX10" fmla="*/ 440855 w 12209033"/>
                <a:gd name="connsiteY10" fmla="*/ 2881785 h 3439297"/>
                <a:gd name="connsiteX11" fmla="*/ 415770 w 12209033"/>
                <a:gd name="connsiteY11" fmla="*/ 2900875 h 3439297"/>
                <a:gd name="connsiteX12" fmla="*/ 440855 w 12209033"/>
                <a:gd name="connsiteY12" fmla="*/ 2919965 h 3439297"/>
                <a:gd name="connsiteX13" fmla="*/ 465941 w 12209033"/>
                <a:gd name="connsiteY13" fmla="*/ 2900875 h 3439297"/>
                <a:gd name="connsiteX14" fmla="*/ 440855 w 12209033"/>
                <a:gd name="connsiteY14" fmla="*/ 2881785 h 3439297"/>
                <a:gd name="connsiteX15" fmla="*/ 504962 w 12209033"/>
                <a:gd name="connsiteY15" fmla="*/ 2881785 h 3439297"/>
                <a:gd name="connsiteX16" fmla="*/ 479877 w 12209033"/>
                <a:gd name="connsiteY16" fmla="*/ 2900875 h 3439297"/>
                <a:gd name="connsiteX17" fmla="*/ 504962 w 12209033"/>
                <a:gd name="connsiteY17" fmla="*/ 2919965 h 3439297"/>
                <a:gd name="connsiteX18" fmla="*/ 530048 w 12209033"/>
                <a:gd name="connsiteY18" fmla="*/ 2900875 h 3439297"/>
                <a:gd name="connsiteX19" fmla="*/ 504962 w 12209033"/>
                <a:gd name="connsiteY19" fmla="*/ 2881785 h 3439297"/>
                <a:gd name="connsiteX20" fmla="*/ 619587 w 12209033"/>
                <a:gd name="connsiteY20" fmla="*/ 2914065 h 3439297"/>
                <a:gd name="connsiteX21" fmla="*/ 619587 w 12209033"/>
                <a:gd name="connsiteY21" fmla="*/ 2933850 h 3439297"/>
                <a:gd name="connsiteX22" fmla="*/ 640143 w 12209033"/>
                <a:gd name="connsiteY22" fmla="*/ 2933850 h 3439297"/>
                <a:gd name="connsiteX23" fmla="*/ 640143 w 12209033"/>
                <a:gd name="connsiteY23" fmla="*/ 2914065 h 3439297"/>
                <a:gd name="connsiteX24" fmla="*/ 619587 w 12209033"/>
                <a:gd name="connsiteY24" fmla="*/ 2914065 h 3439297"/>
                <a:gd name="connsiteX25" fmla="*/ 1439735 w 12209033"/>
                <a:gd name="connsiteY25" fmla="*/ 2914065 h 3439297"/>
                <a:gd name="connsiteX26" fmla="*/ 1439735 w 12209033"/>
                <a:gd name="connsiteY26" fmla="*/ 2933850 h 3439297"/>
                <a:gd name="connsiteX27" fmla="*/ 1460291 w 12209033"/>
                <a:gd name="connsiteY27" fmla="*/ 2933850 h 3439297"/>
                <a:gd name="connsiteX28" fmla="*/ 1460291 w 12209033"/>
                <a:gd name="connsiteY28" fmla="*/ 2914065 h 3439297"/>
                <a:gd name="connsiteX29" fmla="*/ 1439735 w 12209033"/>
                <a:gd name="connsiteY29" fmla="*/ 2914065 h 3439297"/>
                <a:gd name="connsiteX30" fmla="*/ 1356117 w 12209033"/>
                <a:gd name="connsiteY30" fmla="*/ 2923783 h 3439297"/>
                <a:gd name="connsiteX31" fmla="*/ 1356117 w 12209033"/>
                <a:gd name="connsiteY31" fmla="*/ 2959881 h 3439297"/>
                <a:gd name="connsiteX32" fmla="*/ 1339394 w 12209033"/>
                <a:gd name="connsiteY32" fmla="*/ 2959881 h 3439297"/>
                <a:gd name="connsiteX33" fmla="*/ 1339394 w 12209033"/>
                <a:gd name="connsiteY33" fmla="*/ 2975847 h 3439297"/>
                <a:gd name="connsiteX34" fmla="*/ 1356117 w 12209033"/>
                <a:gd name="connsiteY34" fmla="*/ 2975847 h 3439297"/>
                <a:gd name="connsiteX35" fmla="*/ 1356117 w 12209033"/>
                <a:gd name="connsiteY35" fmla="*/ 3048389 h 3439297"/>
                <a:gd name="connsiteX36" fmla="*/ 1390261 w 12209033"/>
                <a:gd name="connsiteY36" fmla="*/ 3082752 h 3439297"/>
                <a:gd name="connsiteX37" fmla="*/ 1411862 w 12209033"/>
                <a:gd name="connsiteY37" fmla="*/ 3077545 h 3439297"/>
                <a:gd name="connsiteX38" fmla="*/ 1411862 w 12209033"/>
                <a:gd name="connsiteY38" fmla="*/ 3062273 h 3439297"/>
                <a:gd name="connsiteX39" fmla="*/ 1394442 w 12209033"/>
                <a:gd name="connsiteY39" fmla="*/ 3066438 h 3439297"/>
                <a:gd name="connsiteX40" fmla="*/ 1374235 w 12209033"/>
                <a:gd name="connsiteY40" fmla="*/ 3046307 h 3439297"/>
                <a:gd name="connsiteX41" fmla="*/ 1374235 w 12209033"/>
                <a:gd name="connsiteY41" fmla="*/ 2976194 h 3439297"/>
                <a:gd name="connsiteX42" fmla="*/ 1412559 w 12209033"/>
                <a:gd name="connsiteY42" fmla="*/ 2976194 h 3439297"/>
                <a:gd name="connsiteX43" fmla="*/ 1412559 w 12209033"/>
                <a:gd name="connsiteY43" fmla="*/ 2960228 h 3439297"/>
                <a:gd name="connsiteX44" fmla="*/ 1374235 w 12209033"/>
                <a:gd name="connsiteY44" fmla="*/ 2960228 h 3439297"/>
                <a:gd name="connsiteX45" fmla="*/ 1374235 w 12209033"/>
                <a:gd name="connsiteY45" fmla="*/ 2923783 h 3439297"/>
                <a:gd name="connsiteX46" fmla="*/ 1356117 w 12209033"/>
                <a:gd name="connsiteY46" fmla="*/ 2923783 h 3439297"/>
                <a:gd name="connsiteX47" fmla="*/ 1671774 w 12209033"/>
                <a:gd name="connsiteY47" fmla="*/ 2957451 h 3439297"/>
                <a:gd name="connsiteX48" fmla="*/ 1613938 w 12209033"/>
                <a:gd name="connsiteY48" fmla="*/ 3020275 h 3439297"/>
                <a:gd name="connsiteX49" fmla="*/ 1674212 w 12209033"/>
                <a:gd name="connsiteY49" fmla="*/ 3083099 h 3439297"/>
                <a:gd name="connsiteX50" fmla="*/ 1724035 w 12209033"/>
                <a:gd name="connsiteY50" fmla="*/ 3060538 h 3439297"/>
                <a:gd name="connsiteX51" fmla="*/ 1712886 w 12209033"/>
                <a:gd name="connsiteY51" fmla="*/ 3050472 h 3439297"/>
                <a:gd name="connsiteX52" fmla="*/ 1674909 w 12209033"/>
                <a:gd name="connsiteY52" fmla="*/ 3067480 h 3439297"/>
                <a:gd name="connsiteX53" fmla="*/ 1632055 w 12209033"/>
                <a:gd name="connsiteY53" fmla="*/ 3027564 h 3439297"/>
                <a:gd name="connsiteX54" fmla="*/ 1727867 w 12209033"/>
                <a:gd name="connsiteY54" fmla="*/ 3027564 h 3439297"/>
                <a:gd name="connsiteX55" fmla="*/ 1728215 w 12209033"/>
                <a:gd name="connsiteY55" fmla="*/ 3021316 h 3439297"/>
                <a:gd name="connsiteX56" fmla="*/ 1671774 w 12209033"/>
                <a:gd name="connsiteY56" fmla="*/ 2957451 h 3439297"/>
                <a:gd name="connsiteX57" fmla="*/ 1441129 w 12209033"/>
                <a:gd name="connsiteY57" fmla="*/ 2959882 h 3439297"/>
                <a:gd name="connsiteX58" fmla="*/ 1441129 w 12209033"/>
                <a:gd name="connsiteY58" fmla="*/ 3080323 h 3439297"/>
                <a:gd name="connsiteX59" fmla="*/ 1459246 w 12209033"/>
                <a:gd name="connsiteY59" fmla="*/ 3080323 h 3439297"/>
                <a:gd name="connsiteX60" fmla="*/ 1459246 w 12209033"/>
                <a:gd name="connsiteY60" fmla="*/ 2959882 h 3439297"/>
                <a:gd name="connsiteX61" fmla="*/ 1441129 w 12209033"/>
                <a:gd name="connsiteY61" fmla="*/ 2959882 h 3439297"/>
                <a:gd name="connsiteX62" fmla="*/ 1484330 w 12209033"/>
                <a:gd name="connsiteY62" fmla="*/ 2959882 h 3439297"/>
                <a:gd name="connsiteX63" fmla="*/ 1536591 w 12209033"/>
                <a:gd name="connsiteY63" fmla="*/ 3081365 h 3439297"/>
                <a:gd name="connsiteX64" fmla="*/ 1552269 w 12209033"/>
                <a:gd name="connsiteY64" fmla="*/ 3081365 h 3439297"/>
                <a:gd name="connsiteX65" fmla="*/ 1604878 w 12209033"/>
                <a:gd name="connsiteY65" fmla="*/ 2959882 h 3439297"/>
                <a:gd name="connsiteX66" fmla="*/ 1585716 w 12209033"/>
                <a:gd name="connsiteY66" fmla="*/ 2959882 h 3439297"/>
                <a:gd name="connsiteX67" fmla="*/ 1544604 w 12209033"/>
                <a:gd name="connsiteY67" fmla="*/ 3059845 h 3439297"/>
                <a:gd name="connsiteX68" fmla="*/ 1504189 w 12209033"/>
                <a:gd name="connsiteY68" fmla="*/ 2959882 h 3439297"/>
                <a:gd name="connsiteX69" fmla="*/ 1484330 w 12209033"/>
                <a:gd name="connsiteY69" fmla="*/ 2959882 h 3439297"/>
                <a:gd name="connsiteX70" fmla="*/ 378316 w 12209033"/>
                <a:gd name="connsiteY70" fmla="*/ 2930638 h 3439297"/>
                <a:gd name="connsiteX71" fmla="*/ 352708 w 12209033"/>
                <a:gd name="connsiteY71" fmla="*/ 2949121 h 3439297"/>
                <a:gd name="connsiteX72" fmla="*/ 352708 w 12209033"/>
                <a:gd name="connsiteY72" fmla="*/ 3035199 h 3439297"/>
                <a:gd name="connsiteX73" fmla="*/ 397653 w 12209033"/>
                <a:gd name="connsiteY73" fmla="*/ 3079974 h 3439297"/>
                <a:gd name="connsiteX74" fmla="*/ 428313 w 12209033"/>
                <a:gd name="connsiteY74" fmla="*/ 3079974 h 3439297"/>
                <a:gd name="connsiteX75" fmla="*/ 403576 w 12209033"/>
                <a:gd name="connsiteY75" fmla="*/ 3035199 h 3439297"/>
                <a:gd name="connsiteX76" fmla="*/ 403924 w 12209033"/>
                <a:gd name="connsiteY76" fmla="*/ 2949121 h 3439297"/>
                <a:gd name="connsiteX77" fmla="*/ 378316 w 12209033"/>
                <a:gd name="connsiteY77" fmla="*/ 2930638 h 3439297"/>
                <a:gd name="connsiteX78" fmla="*/ 441727 w 12209033"/>
                <a:gd name="connsiteY78" fmla="*/ 2930638 h 3439297"/>
                <a:gd name="connsiteX79" fmla="*/ 416119 w 12209033"/>
                <a:gd name="connsiteY79" fmla="*/ 2949121 h 3439297"/>
                <a:gd name="connsiteX80" fmla="*/ 416119 w 12209033"/>
                <a:gd name="connsiteY80" fmla="*/ 3035199 h 3439297"/>
                <a:gd name="connsiteX81" fmla="*/ 461063 w 12209033"/>
                <a:gd name="connsiteY81" fmla="*/ 3079974 h 3439297"/>
                <a:gd name="connsiteX82" fmla="*/ 491723 w 12209033"/>
                <a:gd name="connsiteY82" fmla="*/ 3079974 h 3439297"/>
                <a:gd name="connsiteX83" fmla="*/ 466986 w 12209033"/>
                <a:gd name="connsiteY83" fmla="*/ 3035199 h 3439297"/>
                <a:gd name="connsiteX84" fmla="*/ 467334 w 12209033"/>
                <a:gd name="connsiteY84" fmla="*/ 2949121 h 3439297"/>
                <a:gd name="connsiteX85" fmla="*/ 441727 w 12209033"/>
                <a:gd name="connsiteY85" fmla="*/ 2930638 h 3439297"/>
                <a:gd name="connsiteX86" fmla="*/ 506182 w 12209033"/>
                <a:gd name="connsiteY86" fmla="*/ 2930638 h 3439297"/>
                <a:gd name="connsiteX87" fmla="*/ 480574 w 12209033"/>
                <a:gd name="connsiteY87" fmla="*/ 2949121 h 3439297"/>
                <a:gd name="connsiteX88" fmla="*/ 480574 w 12209033"/>
                <a:gd name="connsiteY88" fmla="*/ 3035199 h 3439297"/>
                <a:gd name="connsiteX89" fmla="*/ 525518 w 12209033"/>
                <a:gd name="connsiteY89" fmla="*/ 3079974 h 3439297"/>
                <a:gd name="connsiteX90" fmla="*/ 556178 w 12209033"/>
                <a:gd name="connsiteY90" fmla="*/ 3079974 h 3439297"/>
                <a:gd name="connsiteX91" fmla="*/ 531441 w 12209033"/>
                <a:gd name="connsiteY91" fmla="*/ 3035199 h 3439297"/>
                <a:gd name="connsiteX92" fmla="*/ 531790 w 12209033"/>
                <a:gd name="connsiteY92" fmla="*/ 2949121 h 3439297"/>
                <a:gd name="connsiteX93" fmla="*/ 506182 w 12209033"/>
                <a:gd name="connsiteY93" fmla="*/ 2930638 h 3439297"/>
                <a:gd name="connsiteX94" fmla="*/ 1009803 w 12209033"/>
                <a:gd name="connsiteY94" fmla="*/ 2957104 h 3439297"/>
                <a:gd name="connsiteX95" fmla="*/ 946741 w 12209033"/>
                <a:gd name="connsiteY95" fmla="*/ 3019928 h 3439297"/>
                <a:gd name="connsiteX96" fmla="*/ 946741 w 12209033"/>
                <a:gd name="connsiteY96" fmla="*/ 3020622 h 3439297"/>
                <a:gd name="connsiteX97" fmla="*/ 1008757 w 12209033"/>
                <a:gd name="connsiteY97" fmla="*/ 3082752 h 3439297"/>
                <a:gd name="connsiteX98" fmla="*/ 1009454 w 12209033"/>
                <a:gd name="connsiteY98" fmla="*/ 3082752 h 3439297"/>
                <a:gd name="connsiteX99" fmla="*/ 1010151 w 12209033"/>
                <a:gd name="connsiteY99" fmla="*/ 3082752 h 3439297"/>
                <a:gd name="connsiteX100" fmla="*/ 1072864 w 12209033"/>
                <a:gd name="connsiteY100" fmla="*/ 3020275 h 3439297"/>
                <a:gd name="connsiteX101" fmla="*/ 1072864 w 12209033"/>
                <a:gd name="connsiteY101" fmla="*/ 3019581 h 3439297"/>
                <a:gd name="connsiteX102" fmla="*/ 1009803 w 12209033"/>
                <a:gd name="connsiteY102" fmla="*/ 2957104 h 3439297"/>
                <a:gd name="connsiteX103" fmla="*/ 1265881 w 12209033"/>
                <a:gd name="connsiteY103" fmla="*/ 2958147 h 3439297"/>
                <a:gd name="connsiteX104" fmla="*/ 1221982 w 12209033"/>
                <a:gd name="connsiteY104" fmla="*/ 2968560 h 3439297"/>
                <a:gd name="connsiteX105" fmla="*/ 1227208 w 12209033"/>
                <a:gd name="connsiteY105" fmla="*/ 2983138 h 3439297"/>
                <a:gd name="connsiteX106" fmla="*/ 1263790 w 12209033"/>
                <a:gd name="connsiteY106" fmla="*/ 2974460 h 3439297"/>
                <a:gd name="connsiteX107" fmla="*/ 1299676 w 12209033"/>
                <a:gd name="connsiteY107" fmla="*/ 3007087 h 3439297"/>
                <a:gd name="connsiteX108" fmla="*/ 1299676 w 12209033"/>
                <a:gd name="connsiteY108" fmla="*/ 3011252 h 3439297"/>
                <a:gd name="connsiteX109" fmla="*/ 1262745 w 12209033"/>
                <a:gd name="connsiteY109" fmla="*/ 3006046 h 3439297"/>
                <a:gd name="connsiteX110" fmla="*/ 1211181 w 12209033"/>
                <a:gd name="connsiteY110" fmla="*/ 3045614 h 3439297"/>
                <a:gd name="connsiteX111" fmla="*/ 1256125 w 12209033"/>
                <a:gd name="connsiteY111" fmla="*/ 3083100 h 3439297"/>
                <a:gd name="connsiteX112" fmla="*/ 1299676 w 12209033"/>
                <a:gd name="connsiteY112" fmla="*/ 3062622 h 3439297"/>
                <a:gd name="connsiteX113" fmla="*/ 1299676 w 12209033"/>
                <a:gd name="connsiteY113" fmla="*/ 3080323 h 3439297"/>
                <a:gd name="connsiteX114" fmla="*/ 1317445 w 12209033"/>
                <a:gd name="connsiteY114" fmla="*/ 3080323 h 3439297"/>
                <a:gd name="connsiteX115" fmla="*/ 1317445 w 12209033"/>
                <a:gd name="connsiteY115" fmla="*/ 3006740 h 3439297"/>
                <a:gd name="connsiteX116" fmla="*/ 1304902 w 12209033"/>
                <a:gd name="connsiteY116" fmla="*/ 2971337 h 3439297"/>
                <a:gd name="connsiteX117" fmla="*/ 1265881 w 12209033"/>
                <a:gd name="connsiteY117" fmla="*/ 2958147 h 3439297"/>
                <a:gd name="connsiteX118" fmla="*/ 1081574 w 12209033"/>
                <a:gd name="connsiteY118" fmla="*/ 2959882 h 3439297"/>
                <a:gd name="connsiteX119" fmla="*/ 1133835 w 12209033"/>
                <a:gd name="connsiteY119" fmla="*/ 3081365 h 3439297"/>
                <a:gd name="connsiteX120" fmla="*/ 1149862 w 12209033"/>
                <a:gd name="connsiteY120" fmla="*/ 3081365 h 3439297"/>
                <a:gd name="connsiteX121" fmla="*/ 1202471 w 12209033"/>
                <a:gd name="connsiteY121" fmla="*/ 2959882 h 3439297"/>
                <a:gd name="connsiteX122" fmla="*/ 1182961 w 12209033"/>
                <a:gd name="connsiteY122" fmla="*/ 2959882 h 3439297"/>
                <a:gd name="connsiteX123" fmla="*/ 1142197 w 12209033"/>
                <a:gd name="connsiteY123" fmla="*/ 3059845 h 3439297"/>
                <a:gd name="connsiteX124" fmla="*/ 1101433 w 12209033"/>
                <a:gd name="connsiteY124" fmla="*/ 2959882 h 3439297"/>
                <a:gd name="connsiteX125" fmla="*/ 1081574 w 12209033"/>
                <a:gd name="connsiteY125" fmla="*/ 2959882 h 3439297"/>
                <a:gd name="connsiteX126" fmla="*/ 735606 w 12209033"/>
                <a:gd name="connsiteY126" fmla="*/ 2957105 h 3439297"/>
                <a:gd name="connsiteX127" fmla="*/ 694146 w 12209033"/>
                <a:gd name="connsiteY127" fmla="*/ 2980707 h 3439297"/>
                <a:gd name="connsiteX128" fmla="*/ 694146 w 12209033"/>
                <a:gd name="connsiteY128" fmla="*/ 2959882 h 3439297"/>
                <a:gd name="connsiteX129" fmla="*/ 676029 w 12209033"/>
                <a:gd name="connsiteY129" fmla="*/ 2959882 h 3439297"/>
                <a:gd name="connsiteX130" fmla="*/ 676029 w 12209033"/>
                <a:gd name="connsiteY130" fmla="*/ 3079628 h 3439297"/>
                <a:gd name="connsiteX131" fmla="*/ 694146 w 12209033"/>
                <a:gd name="connsiteY131" fmla="*/ 3079628 h 3439297"/>
                <a:gd name="connsiteX132" fmla="*/ 694146 w 12209033"/>
                <a:gd name="connsiteY132" fmla="*/ 3010904 h 3439297"/>
                <a:gd name="connsiteX133" fmla="*/ 694146 w 12209033"/>
                <a:gd name="connsiteY133" fmla="*/ 3008474 h 3439297"/>
                <a:gd name="connsiteX134" fmla="*/ 729683 w 12209033"/>
                <a:gd name="connsiteY134" fmla="*/ 2973071 h 3439297"/>
                <a:gd name="connsiteX135" fmla="*/ 730380 w 12209033"/>
                <a:gd name="connsiteY135" fmla="*/ 2973071 h 3439297"/>
                <a:gd name="connsiteX136" fmla="*/ 763827 w 12209033"/>
                <a:gd name="connsiteY136" fmla="*/ 3009516 h 3439297"/>
                <a:gd name="connsiteX137" fmla="*/ 763827 w 12209033"/>
                <a:gd name="connsiteY137" fmla="*/ 3079975 h 3439297"/>
                <a:gd name="connsiteX138" fmla="*/ 781944 w 12209033"/>
                <a:gd name="connsiteY138" fmla="*/ 3079975 h 3439297"/>
                <a:gd name="connsiteX139" fmla="*/ 781944 w 12209033"/>
                <a:gd name="connsiteY139" fmla="*/ 3005351 h 3439297"/>
                <a:gd name="connsiteX140" fmla="*/ 735606 w 12209033"/>
                <a:gd name="connsiteY140" fmla="*/ 2957105 h 3439297"/>
                <a:gd name="connsiteX141" fmla="*/ 874620 w 12209033"/>
                <a:gd name="connsiteY141" fmla="*/ 2957105 h 3439297"/>
                <a:gd name="connsiteX142" fmla="*/ 833160 w 12209033"/>
                <a:gd name="connsiteY142" fmla="*/ 2980707 h 3439297"/>
                <a:gd name="connsiteX143" fmla="*/ 833160 w 12209033"/>
                <a:gd name="connsiteY143" fmla="*/ 2959882 h 3439297"/>
                <a:gd name="connsiteX144" fmla="*/ 815043 w 12209033"/>
                <a:gd name="connsiteY144" fmla="*/ 2959882 h 3439297"/>
                <a:gd name="connsiteX145" fmla="*/ 815043 w 12209033"/>
                <a:gd name="connsiteY145" fmla="*/ 3079628 h 3439297"/>
                <a:gd name="connsiteX146" fmla="*/ 833160 w 12209033"/>
                <a:gd name="connsiteY146" fmla="*/ 3079628 h 3439297"/>
                <a:gd name="connsiteX147" fmla="*/ 833160 w 12209033"/>
                <a:gd name="connsiteY147" fmla="*/ 3010904 h 3439297"/>
                <a:gd name="connsiteX148" fmla="*/ 833160 w 12209033"/>
                <a:gd name="connsiteY148" fmla="*/ 3008474 h 3439297"/>
                <a:gd name="connsiteX149" fmla="*/ 868698 w 12209033"/>
                <a:gd name="connsiteY149" fmla="*/ 2973071 h 3439297"/>
                <a:gd name="connsiteX150" fmla="*/ 869394 w 12209033"/>
                <a:gd name="connsiteY150" fmla="*/ 2973071 h 3439297"/>
                <a:gd name="connsiteX151" fmla="*/ 902841 w 12209033"/>
                <a:gd name="connsiteY151" fmla="*/ 3009516 h 3439297"/>
                <a:gd name="connsiteX152" fmla="*/ 902841 w 12209033"/>
                <a:gd name="connsiteY152" fmla="*/ 3079975 h 3439297"/>
                <a:gd name="connsiteX153" fmla="*/ 920958 w 12209033"/>
                <a:gd name="connsiteY153" fmla="*/ 3079975 h 3439297"/>
                <a:gd name="connsiteX154" fmla="*/ 920958 w 12209033"/>
                <a:gd name="connsiteY154" fmla="*/ 3005351 h 3439297"/>
                <a:gd name="connsiteX155" fmla="*/ 874620 w 12209033"/>
                <a:gd name="connsiteY155" fmla="*/ 2957105 h 3439297"/>
                <a:gd name="connsiteX156" fmla="*/ 620632 w 12209033"/>
                <a:gd name="connsiteY156" fmla="*/ 2959882 h 3439297"/>
                <a:gd name="connsiteX157" fmla="*/ 620632 w 12209033"/>
                <a:gd name="connsiteY157" fmla="*/ 3080323 h 3439297"/>
                <a:gd name="connsiteX158" fmla="*/ 638750 w 12209033"/>
                <a:gd name="connsiteY158" fmla="*/ 3080323 h 3439297"/>
                <a:gd name="connsiteX159" fmla="*/ 638750 w 12209033"/>
                <a:gd name="connsiteY159" fmla="*/ 2959882 h 3439297"/>
                <a:gd name="connsiteX160" fmla="*/ 620632 w 12209033"/>
                <a:gd name="connsiteY160" fmla="*/ 2959882 h 3439297"/>
                <a:gd name="connsiteX161" fmla="*/ 1005272 w 12209033"/>
                <a:gd name="connsiteY161" fmla="*/ 3181324 h 3439297"/>
                <a:gd name="connsiteX162" fmla="*/ 960328 w 12209033"/>
                <a:gd name="connsiteY162" fmla="*/ 3225752 h 3439297"/>
                <a:gd name="connsiteX163" fmla="*/ 1005272 w 12209033"/>
                <a:gd name="connsiteY163" fmla="*/ 3270180 h 3439297"/>
                <a:gd name="connsiteX164" fmla="*/ 1047429 w 12209033"/>
                <a:gd name="connsiteY164" fmla="*/ 3238247 h 3439297"/>
                <a:gd name="connsiteX165" fmla="*/ 1028615 w 12209033"/>
                <a:gd name="connsiteY165" fmla="*/ 3238247 h 3439297"/>
                <a:gd name="connsiteX166" fmla="*/ 1005272 w 12209033"/>
                <a:gd name="connsiteY166" fmla="*/ 3254560 h 3439297"/>
                <a:gd name="connsiteX167" fmla="*/ 978097 w 12209033"/>
                <a:gd name="connsiteY167" fmla="*/ 3225752 h 3439297"/>
                <a:gd name="connsiteX168" fmla="*/ 1005272 w 12209033"/>
                <a:gd name="connsiteY168" fmla="*/ 3196943 h 3439297"/>
                <a:gd name="connsiteX169" fmla="*/ 1028615 w 12209033"/>
                <a:gd name="connsiteY169" fmla="*/ 3213257 h 3439297"/>
                <a:gd name="connsiteX170" fmla="*/ 1047429 w 12209033"/>
                <a:gd name="connsiteY170" fmla="*/ 3213257 h 3439297"/>
                <a:gd name="connsiteX171" fmla="*/ 1005272 w 12209033"/>
                <a:gd name="connsiteY171" fmla="*/ 3181324 h 3439297"/>
                <a:gd name="connsiteX172" fmla="*/ 1201773 w 12209033"/>
                <a:gd name="connsiteY172" fmla="*/ 3182713 h 3439297"/>
                <a:gd name="connsiteX173" fmla="*/ 1191670 w 12209033"/>
                <a:gd name="connsiteY173" fmla="*/ 3193126 h 3439297"/>
                <a:gd name="connsiteX174" fmla="*/ 1201773 w 12209033"/>
                <a:gd name="connsiteY174" fmla="*/ 3203191 h 3439297"/>
                <a:gd name="connsiteX175" fmla="*/ 1212225 w 12209033"/>
                <a:gd name="connsiteY175" fmla="*/ 3193126 h 3439297"/>
                <a:gd name="connsiteX176" fmla="*/ 1201773 w 12209033"/>
                <a:gd name="connsiteY176" fmla="*/ 3182713 h 3439297"/>
                <a:gd name="connsiteX177" fmla="*/ 1349148 w 12209033"/>
                <a:gd name="connsiteY177" fmla="*/ 3191391 h 3439297"/>
                <a:gd name="connsiteX178" fmla="*/ 1349148 w 12209033"/>
                <a:gd name="connsiteY178" fmla="*/ 3212911 h 3439297"/>
                <a:gd name="connsiteX179" fmla="*/ 1340438 w 12209033"/>
                <a:gd name="connsiteY179" fmla="*/ 3212911 h 3439297"/>
                <a:gd name="connsiteX180" fmla="*/ 1340438 w 12209033"/>
                <a:gd name="connsiteY180" fmla="*/ 3226447 h 3439297"/>
                <a:gd name="connsiteX181" fmla="*/ 1349148 w 12209033"/>
                <a:gd name="connsiteY181" fmla="*/ 3226447 h 3439297"/>
                <a:gd name="connsiteX182" fmla="*/ 1349148 w 12209033"/>
                <a:gd name="connsiteY182" fmla="*/ 3257338 h 3439297"/>
                <a:gd name="connsiteX183" fmla="*/ 1365523 w 12209033"/>
                <a:gd name="connsiteY183" fmla="*/ 3269834 h 3439297"/>
                <a:gd name="connsiteX184" fmla="*/ 1378065 w 12209033"/>
                <a:gd name="connsiteY184" fmla="*/ 3269139 h 3439297"/>
                <a:gd name="connsiteX185" fmla="*/ 1378065 w 12209033"/>
                <a:gd name="connsiteY185" fmla="*/ 3255603 h 3439297"/>
                <a:gd name="connsiteX186" fmla="*/ 1370749 w 12209033"/>
                <a:gd name="connsiteY186" fmla="*/ 3255950 h 3439297"/>
                <a:gd name="connsiteX187" fmla="*/ 1365523 w 12209033"/>
                <a:gd name="connsiteY187" fmla="*/ 3251785 h 3439297"/>
                <a:gd name="connsiteX188" fmla="*/ 1365523 w 12209033"/>
                <a:gd name="connsiteY188" fmla="*/ 3226447 h 3439297"/>
                <a:gd name="connsiteX189" fmla="*/ 1377717 w 12209033"/>
                <a:gd name="connsiteY189" fmla="*/ 3226447 h 3439297"/>
                <a:gd name="connsiteX190" fmla="*/ 1377717 w 12209033"/>
                <a:gd name="connsiteY190" fmla="*/ 3212911 h 3439297"/>
                <a:gd name="connsiteX191" fmla="*/ 1365523 w 12209033"/>
                <a:gd name="connsiteY191" fmla="*/ 3212911 h 3439297"/>
                <a:gd name="connsiteX192" fmla="*/ 1365523 w 12209033"/>
                <a:gd name="connsiteY192" fmla="*/ 3191391 h 3439297"/>
                <a:gd name="connsiteX193" fmla="*/ 1349148 w 12209033"/>
                <a:gd name="connsiteY193" fmla="*/ 3191391 h 3439297"/>
                <a:gd name="connsiteX194" fmla="*/ 1414649 w 12209033"/>
                <a:gd name="connsiteY194" fmla="*/ 3211174 h 3439297"/>
                <a:gd name="connsiteX195" fmla="*/ 1385383 w 12209033"/>
                <a:gd name="connsiteY195" fmla="*/ 3240677 h 3439297"/>
                <a:gd name="connsiteX196" fmla="*/ 1414998 w 12209033"/>
                <a:gd name="connsiteY196" fmla="*/ 3270180 h 3439297"/>
                <a:gd name="connsiteX197" fmla="*/ 1443218 w 12209033"/>
                <a:gd name="connsiteY197" fmla="*/ 3252478 h 3439297"/>
                <a:gd name="connsiteX198" fmla="*/ 1426495 w 12209033"/>
                <a:gd name="connsiteY198" fmla="*/ 3250742 h 3439297"/>
                <a:gd name="connsiteX199" fmla="*/ 1414998 w 12209033"/>
                <a:gd name="connsiteY199" fmla="*/ 3256643 h 3439297"/>
                <a:gd name="connsiteX200" fmla="*/ 1402106 w 12209033"/>
                <a:gd name="connsiteY200" fmla="*/ 3245189 h 3439297"/>
                <a:gd name="connsiteX201" fmla="*/ 1444263 w 12209033"/>
                <a:gd name="connsiteY201" fmla="*/ 3245189 h 3439297"/>
                <a:gd name="connsiteX202" fmla="*/ 1414649 w 12209033"/>
                <a:gd name="connsiteY202" fmla="*/ 3211174 h 3439297"/>
                <a:gd name="connsiteX203" fmla="*/ 1057184 w 12209033"/>
                <a:gd name="connsiteY203" fmla="*/ 3183060 h 3439297"/>
                <a:gd name="connsiteX204" fmla="*/ 1057184 w 12209033"/>
                <a:gd name="connsiteY204" fmla="*/ 3268792 h 3439297"/>
                <a:gd name="connsiteX205" fmla="*/ 1073211 w 12209033"/>
                <a:gd name="connsiteY205" fmla="*/ 3268792 h 3439297"/>
                <a:gd name="connsiteX206" fmla="*/ 1073211 w 12209033"/>
                <a:gd name="connsiteY206" fmla="*/ 3183060 h 3439297"/>
                <a:gd name="connsiteX207" fmla="*/ 1057184 w 12209033"/>
                <a:gd name="connsiteY207" fmla="*/ 3183060 h 3439297"/>
                <a:gd name="connsiteX208" fmla="*/ 1109794 w 12209033"/>
                <a:gd name="connsiteY208" fmla="*/ 3210827 h 3439297"/>
                <a:gd name="connsiteX209" fmla="*/ 1085754 w 12209033"/>
                <a:gd name="connsiteY209" fmla="*/ 3217769 h 3439297"/>
                <a:gd name="connsiteX210" fmla="*/ 1092025 w 12209033"/>
                <a:gd name="connsiteY210" fmla="*/ 3229917 h 3439297"/>
                <a:gd name="connsiteX211" fmla="*/ 1109097 w 12209033"/>
                <a:gd name="connsiteY211" fmla="*/ 3224711 h 3439297"/>
                <a:gd name="connsiteX212" fmla="*/ 1118504 w 12209033"/>
                <a:gd name="connsiteY212" fmla="*/ 3231306 h 3439297"/>
                <a:gd name="connsiteX213" fmla="*/ 1118156 w 12209033"/>
                <a:gd name="connsiteY213" fmla="*/ 3231306 h 3439297"/>
                <a:gd name="connsiteX214" fmla="*/ 1114323 w 12209033"/>
                <a:gd name="connsiteY214" fmla="*/ 3234777 h 3439297"/>
                <a:gd name="connsiteX215" fmla="*/ 1103174 w 12209033"/>
                <a:gd name="connsiteY215" fmla="*/ 3234777 h 3439297"/>
                <a:gd name="connsiteX216" fmla="*/ 1082618 w 12209033"/>
                <a:gd name="connsiteY216" fmla="*/ 3252131 h 3439297"/>
                <a:gd name="connsiteX217" fmla="*/ 1102477 w 12209033"/>
                <a:gd name="connsiteY217" fmla="*/ 3269833 h 3439297"/>
                <a:gd name="connsiteX218" fmla="*/ 1118156 w 12209033"/>
                <a:gd name="connsiteY218" fmla="*/ 3263238 h 3439297"/>
                <a:gd name="connsiteX219" fmla="*/ 1118156 w 12209033"/>
                <a:gd name="connsiteY219" fmla="*/ 3268444 h 3439297"/>
                <a:gd name="connsiteX220" fmla="*/ 1134182 w 12209033"/>
                <a:gd name="connsiteY220" fmla="*/ 3268444 h 3439297"/>
                <a:gd name="connsiteX221" fmla="*/ 1134182 w 12209033"/>
                <a:gd name="connsiteY221" fmla="*/ 3231653 h 3439297"/>
                <a:gd name="connsiteX222" fmla="*/ 1109794 w 12209033"/>
                <a:gd name="connsiteY222" fmla="*/ 3210827 h 3439297"/>
                <a:gd name="connsiteX223" fmla="*/ 1307340 w 12209033"/>
                <a:gd name="connsiteY223" fmla="*/ 3210827 h 3439297"/>
                <a:gd name="connsiteX224" fmla="*/ 1283300 w 12209033"/>
                <a:gd name="connsiteY224" fmla="*/ 3217769 h 3439297"/>
                <a:gd name="connsiteX225" fmla="*/ 1289571 w 12209033"/>
                <a:gd name="connsiteY225" fmla="*/ 3229917 h 3439297"/>
                <a:gd name="connsiteX226" fmla="*/ 1306643 w 12209033"/>
                <a:gd name="connsiteY226" fmla="*/ 3224711 h 3439297"/>
                <a:gd name="connsiteX227" fmla="*/ 1316050 w 12209033"/>
                <a:gd name="connsiteY227" fmla="*/ 3231306 h 3439297"/>
                <a:gd name="connsiteX228" fmla="*/ 1315701 w 12209033"/>
                <a:gd name="connsiteY228" fmla="*/ 3231306 h 3439297"/>
                <a:gd name="connsiteX229" fmla="*/ 1311869 w 12209033"/>
                <a:gd name="connsiteY229" fmla="*/ 3234777 h 3439297"/>
                <a:gd name="connsiteX230" fmla="*/ 1300720 w 12209033"/>
                <a:gd name="connsiteY230" fmla="*/ 3234777 h 3439297"/>
                <a:gd name="connsiteX231" fmla="*/ 1280164 w 12209033"/>
                <a:gd name="connsiteY231" fmla="*/ 3252131 h 3439297"/>
                <a:gd name="connsiteX232" fmla="*/ 1300023 w 12209033"/>
                <a:gd name="connsiteY232" fmla="*/ 3269833 h 3439297"/>
                <a:gd name="connsiteX233" fmla="*/ 1315701 w 12209033"/>
                <a:gd name="connsiteY233" fmla="*/ 3263238 h 3439297"/>
                <a:gd name="connsiteX234" fmla="*/ 1315701 w 12209033"/>
                <a:gd name="connsiteY234" fmla="*/ 3268444 h 3439297"/>
                <a:gd name="connsiteX235" fmla="*/ 1331728 w 12209033"/>
                <a:gd name="connsiteY235" fmla="*/ 3268444 h 3439297"/>
                <a:gd name="connsiteX236" fmla="*/ 1331728 w 12209033"/>
                <a:gd name="connsiteY236" fmla="*/ 3231653 h 3439297"/>
                <a:gd name="connsiteX237" fmla="*/ 1307340 w 12209033"/>
                <a:gd name="connsiteY237" fmla="*/ 3210827 h 3439297"/>
                <a:gd name="connsiteX238" fmla="*/ 1178082 w 12209033"/>
                <a:gd name="connsiteY238" fmla="*/ 3211521 h 3439297"/>
                <a:gd name="connsiteX239" fmla="*/ 1163449 w 12209033"/>
                <a:gd name="connsiteY239" fmla="*/ 3221240 h 3439297"/>
                <a:gd name="connsiteX240" fmla="*/ 1163449 w 12209033"/>
                <a:gd name="connsiteY240" fmla="*/ 3212216 h 3439297"/>
                <a:gd name="connsiteX241" fmla="*/ 1147770 w 12209033"/>
                <a:gd name="connsiteY241" fmla="*/ 3212216 h 3439297"/>
                <a:gd name="connsiteX242" fmla="*/ 1147770 w 12209033"/>
                <a:gd name="connsiteY242" fmla="*/ 3268445 h 3439297"/>
                <a:gd name="connsiteX243" fmla="*/ 1163797 w 12209033"/>
                <a:gd name="connsiteY243" fmla="*/ 3268445 h 3439297"/>
                <a:gd name="connsiteX244" fmla="*/ 1163797 w 12209033"/>
                <a:gd name="connsiteY244" fmla="*/ 3241718 h 3439297"/>
                <a:gd name="connsiteX245" fmla="*/ 1175643 w 12209033"/>
                <a:gd name="connsiteY245" fmla="*/ 3228182 h 3439297"/>
                <a:gd name="connsiteX246" fmla="*/ 1182263 w 12209033"/>
                <a:gd name="connsiteY246" fmla="*/ 3228182 h 3439297"/>
                <a:gd name="connsiteX247" fmla="*/ 1182611 w 12209033"/>
                <a:gd name="connsiteY247" fmla="*/ 3228182 h 3439297"/>
                <a:gd name="connsiteX248" fmla="*/ 1182611 w 12209033"/>
                <a:gd name="connsiteY248" fmla="*/ 3211868 h 3439297"/>
                <a:gd name="connsiteX249" fmla="*/ 1178082 w 12209033"/>
                <a:gd name="connsiteY249" fmla="*/ 3211521 h 3439297"/>
                <a:gd name="connsiteX250" fmla="*/ 1186792 w 12209033"/>
                <a:gd name="connsiteY250" fmla="*/ 3212563 h 3439297"/>
                <a:gd name="connsiteX251" fmla="*/ 1186792 w 12209033"/>
                <a:gd name="connsiteY251" fmla="*/ 3226099 h 3439297"/>
                <a:gd name="connsiteX252" fmla="*/ 1194457 w 12209033"/>
                <a:gd name="connsiteY252" fmla="*/ 3226099 h 3439297"/>
                <a:gd name="connsiteX253" fmla="*/ 1194457 w 12209033"/>
                <a:gd name="connsiteY253" fmla="*/ 3268791 h 3439297"/>
                <a:gd name="connsiteX254" fmla="*/ 1210483 w 12209033"/>
                <a:gd name="connsiteY254" fmla="*/ 3268791 h 3439297"/>
                <a:gd name="connsiteX255" fmla="*/ 1210831 w 12209033"/>
                <a:gd name="connsiteY255" fmla="*/ 3268791 h 3439297"/>
                <a:gd name="connsiteX256" fmla="*/ 1210831 w 12209033"/>
                <a:gd name="connsiteY256" fmla="*/ 3212563 h 3439297"/>
                <a:gd name="connsiteX257" fmla="*/ 1186792 w 12209033"/>
                <a:gd name="connsiteY257" fmla="*/ 3212563 h 3439297"/>
                <a:gd name="connsiteX258" fmla="*/ 1218845 w 12209033"/>
                <a:gd name="connsiteY258" fmla="*/ 3212563 h 3439297"/>
                <a:gd name="connsiteX259" fmla="*/ 1238008 w 12209033"/>
                <a:gd name="connsiteY259" fmla="*/ 3268792 h 3439297"/>
                <a:gd name="connsiteX260" fmla="*/ 1257867 w 12209033"/>
                <a:gd name="connsiteY260" fmla="*/ 3268792 h 3439297"/>
                <a:gd name="connsiteX261" fmla="*/ 1278074 w 12209033"/>
                <a:gd name="connsiteY261" fmla="*/ 3212563 h 3439297"/>
                <a:gd name="connsiteX262" fmla="*/ 1261351 w 12209033"/>
                <a:gd name="connsiteY262" fmla="*/ 3212563 h 3439297"/>
                <a:gd name="connsiteX263" fmla="*/ 1248460 w 12209033"/>
                <a:gd name="connsiteY263" fmla="*/ 3251437 h 3439297"/>
                <a:gd name="connsiteX264" fmla="*/ 1236265 w 12209033"/>
                <a:gd name="connsiteY264" fmla="*/ 3212563 h 3439297"/>
                <a:gd name="connsiteX265" fmla="*/ 1218845 w 12209033"/>
                <a:gd name="connsiteY265" fmla="*/ 3212563 h 3439297"/>
                <a:gd name="connsiteX266" fmla="*/ 924094 w 12209033"/>
                <a:gd name="connsiteY266" fmla="*/ 3182366 h 3439297"/>
                <a:gd name="connsiteX267" fmla="*/ 911899 w 12209033"/>
                <a:gd name="connsiteY267" fmla="*/ 3195208 h 3439297"/>
                <a:gd name="connsiteX268" fmla="*/ 911551 w 12209033"/>
                <a:gd name="connsiteY268" fmla="*/ 3214298 h 3439297"/>
                <a:gd name="connsiteX269" fmla="*/ 902144 w 12209033"/>
                <a:gd name="connsiteY269" fmla="*/ 3214298 h 3439297"/>
                <a:gd name="connsiteX270" fmla="*/ 902144 w 12209033"/>
                <a:gd name="connsiteY270" fmla="*/ 3220546 h 3439297"/>
                <a:gd name="connsiteX271" fmla="*/ 911551 w 12209033"/>
                <a:gd name="connsiteY271" fmla="*/ 3220546 h 3439297"/>
                <a:gd name="connsiteX272" fmla="*/ 911551 w 12209033"/>
                <a:gd name="connsiteY272" fmla="*/ 3268445 h 3439297"/>
                <a:gd name="connsiteX273" fmla="*/ 919216 w 12209033"/>
                <a:gd name="connsiteY273" fmla="*/ 3268445 h 3439297"/>
                <a:gd name="connsiteX274" fmla="*/ 919216 w 12209033"/>
                <a:gd name="connsiteY274" fmla="*/ 3220546 h 3439297"/>
                <a:gd name="connsiteX275" fmla="*/ 930365 w 12209033"/>
                <a:gd name="connsiteY275" fmla="*/ 3220546 h 3439297"/>
                <a:gd name="connsiteX276" fmla="*/ 930365 w 12209033"/>
                <a:gd name="connsiteY276" fmla="*/ 3214298 h 3439297"/>
                <a:gd name="connsiteX277" fmla="*/ 919216 w 12209033"/>
                <a:gd name="connsiteY277" fmla="*/ 3214298 h 3439297"/>
                <a:gd name="connsiteX278" fmla="*/ 919216 w 12209033"/>
                <a:gd name="connsiteY278" fmla="*/ 3195903 h 3439297"/>
                <a:gd name="connsiteX279" fmla="*/ 925836 w 12209033"/>
                <a:gd name="connsiteY279" fmla="*/ 3188614 h 3439297"/>
                <a:gd name="connsiteX280" fmla="*/ 931410 w 12209033"/>
                <a:gd name="connsiteY280" fmla="*/ 3189308 h 3439297"/>
                <a:gd name="connsiteX281" fmla="*/ 931410 w 12209033"/>
                <a:gd name="connsiteY281" fmla="*/ 3182713 h 3439297"/>
                <a:gd name="connsiteX282" fmla="*/ 924094 w 12209033"/>
                <a:gd name="connsiteY282" fmla="*/ 3182366 h 3439297"/>
                <a:gd name="connsiteX283" fmla="*/ 624813 w 12209033"/>
                <a:gd name="connsiteY283" fmla="*/ 3183060 h 3439297"/>
                <a:gd name="connsiteX284" fmla="*/ 624813 w 12209033"/>
                <a:gd name="connsiteY284" fmla="*/ 3268792 h 3439297"/>
                <a:gd name="connsiteX285" fmla="*/ 632478 w 12209033"/>
                <a:gd name="connsiteY285" fmla="*/ 3268792 h 3439297"/>
                <a:gd name="connsiteX286" fmla="*/ 632478 w 12209033"/>
                <a:gd name="connsiteY286" fmla="*/ 3235471 h 3439297"/>
                <a:gd name="connsiteX287" fmla="*/ 647808 w 12209033"/>
                <a:gd name="connsiteY287" fmla="*/ 3235471 h 3439297"/>
                <a:gd name="connsiteX288" fmla="*/ 677422 w 12209033"/>
                <a:gd name="connsiteY288" fmla="*/ 3209092 h 3439297"/>
                <a:gd name="connsiteX289" fmla="*/ 647808 w 12209033"/>
                <a:gd name="connsiteY289" fmla="*/ 3183060 h 3439297"/>
                <a:gd name="connsiteX290" fmla="*/ 624813 w 12209033"/>
                <a:gd name="connsiteY290" fmla="*/ 3183060 h 3439297"/>
                <a:gd name="connsiteX291" fmla="*/ 785776 w 12209033"/>
                <a:gd name="connsiteY291" fmla="*/ 3191737 h 3439297"/>
                <a:gd name="connsiteX292" fmla="*/ 785776 w 12209033"/>
                <a:gd name="connsiteY292" fmla="*/ 3214645 h 3439297"/>
                <a:gd name="connsiteX293" fmla="*/ 776369 w 12209033"/>
                <a:gd name="connsiteY293" fmla="*/ 3214645 h 3439297"/>
                <a:gd name="connsiteX294" fmla="*/ 776369 w 12209033"/>
                <a:gd name="connsiteY294" fmla="*/ 3220893 h 3439297"/>
                <a:gd name="connsiteX295" fmla="*/ 785776 w 12209033"/>
                <a:gd name="connsiteY295" fmla="*/ 3220893 h 3439297"/>
                <a:gd name="connsiteX296" fmla="*/ 785776 w 12209033"/>
                <a:gd name="connsiteY296" fmla="*/ 3257685 h 3439297"/>
                <a:gd name="connsiteX297" fmla="*/ 798319 w 12209033"/>
                <a:gd name="connsiteY297" fmla="*/ 3269139 h 3439297"/>
                <a:gd name="connsiteX298" fmla="*/ 806680 w 12209033"/>
                <a:gd name="connsiteY298" fmla="*/ 3268791 h 3439297"/>
                <a:gd name="connsiteX299" fmla="*/ 806680 w 12209033"/>
                <a:gd name="connsiteY299" fmla="*/ 3262544 h 3439297"/>
                <a:gd name="connsiteX300" fmla="*/ 801106 w 12209033"/>
                <a:gd name="connsiteY300" fmla="*/ 3262891 h 3439297"/>
                <a:gd name="connsiteX301" fmla="*/ 793441 w 12209033"/>
                <a:gd name="connsiteY301" fmla="*/ 3257685 h 3439297"/>
                <a:gd name="connsiteX302" fmla="*/ 793441 w 12209033"/>
                <a:gd name="connsiteY302" fmla="*/ 3220893 h 3439297"/>
                <a:gd name="connsiteX303" fmla="*/ 807029 w 12209033"/>
                <a:gd name="connsiteY303" fmla="*/ 3220893 h 3439297"/>
                <a:gd name="connsiteX304" fmla="*/ 807029 w 12209033"/>
                <a:gd name="connsiteY304" fmla="*/ 3214645 h 3439297"/>
                <a:gd name="connsiteX305" fmla="*/ 793441 w 12209033"/>
                <a:gd name="connsiteY305" fmla="*/ 3214645 h 3439297"/>
                <a:gd name="connsiteX306" fmla="*/ 793441 w 12209033"/>
                <a:gd name="connsiteY306" fmla="*/ 3191737 h 3439297"/>
                <a:gd name="connsiteX307" fmla="*/ 785776 w 12209033"/>
                <a:gd name="connsiteY307" fmla="*/ 3191737 h 3439297"/>
                <a:gd name="connsiteX308" fmla="*/ 867303 w 12209033"/>
                <a:gd name="connsiteY308" fmla="*/ 3213257 h 3439297"/>
                <a:gd name="connsiteX309" fmla="*/ 839082 w 12209033"/>
                <a:gd name="connsiteY309" fmla="*/ 3241719 h 3439297"/>
                <a:gd name="connsiteX310" fmla="*/ 867303 w 12209033"/>
                <a:gd name="connsiteY310" fmla="*/ 3270181 h 3439297"/>
                <a:gd name="connsiteX311" fmla="*/ 895523 w 12209033"/>
                <a:gd name="connsiteY311" fmla="*/ 3241719 h 3439297"/>
                <a:gd name="connsiteX312" fmla="*/ 867303 w 12209033"/>
                <a:gd name="connsiteY312" fmla="*/ 3213257 h 3439297"/>
                <a:gd name="connsiteX313" fmla="*/ 706688 w 12209033"/>
                <a:gd name="connsiteY313" fmla="*/ 3213257 h 3439297"/>
                <a:gd name="connsiteX314" fmla="*/ 685784 w 12209033"/>
                <a:gd name="connsiteY314" fmla="*/ 3220199 h 3439297"/>
                <a:gd name="connsiteX315" fmla="*/ 689268 w 12209033"/>
                <a:gd name="connsiteY315" fmla="*/ 3225753 h 3439297"/>
                <a:gd name="connsiteX316" fmla="*/ 705991 w 12209033"/>
                <a:gd name="connsiteY316" fmla="*/ 3219852 h 3439297"/>
                <a:gd name="connsiteX317" fmla="*/ 719579 w 12209033"/>
                <a:gd name="connsiteY317" fmla="*/ 3231306 h 3439297"/>
                <a:gd name="connsiteX318" fmla="*/ 719231 w 12209033"/>
                <a:gd name="connsiteY318" fmla="*/ 3233042 h 3439297"/>
                <a:gd name="connsiteX319" fmla="*/ 714005 w 12209033"/>
                <a:gd name="connsiteY319" fmla="*/ 3237901 h 3439297"/>
                <a:gd name="connsiteX320" fmla="*/ 701114 w 12209033"/>
                <a:gd name="connsiteY320" fmla="*/ 3237901 h 3439297"/>
                <a:gd name="connsiteX321" fmla="*/ 682648 w 12209033"/>
                <a:gd name="connsiteY321" fmla="*/ 3253867 h 3439297"/>
                <a:gd name="connsiteX322" fmla="*/ 702507 w 12209033"/>
                <a:gd name="connsiteY322" fmla="*/ 3270527 h 3439297"/>
                <a:gd name="connsiteX323" fmla="*/ 719579 w 12209033"/>
                <a:gd name="connsiteY323" fmla="*/ 3262197 h 3439297"/>
                <a:gd name="connsiteX324" fmla="*/ 719579 w 12209033"/>
                <a:gd name="connsiteY324" fmla="*/ 3268792 h 3439297"/>
                <a:gd name="connsiteX325" fmla="*/ 727244 w 12209033"/>
                <a:gd name="connsiteY325" fmla="*/ 3268792 h 3439297"/>
                <a:gd name="connsiteX326" fmla="*/ 727244 w 12209033"/>
                <a:gd name="connsiteY326" fmla="*/ 3231653 h 3439297"/>
                <a:gd name="connsiteX327" fmla="*/ 706688 w 12209033"/>
                <a:gd name="connsiteY327" fmla="*/ 3213257 h 3439297"/>
                <a:gd name="connsiteX328" fmla="*/ 767659 w 12209033"/>
                <a:gd name="connsiteY328" fmla="*/ 3213604 h 3439297"/>
                <a:gd name="connsiteX329" fmla="*/ 751285 w 12209033"/>
                <a:gd name="connsiteY329" fmla="*/ 3223670 h 3439297"/>
                <a:gd name="connsiteX330" fmla="*/ 751285 w 12209033"/>
                <a:gd name="connsiteY330" fmla="*/ 3214298 h 3439297"/>
                <a:gd name="connsiteX331" fmla="*/ 743968 w 12209033"/>
                <a:gd name="connsiteY331" fmla="*/ 3214298 h 3439297"/>
                <a:gd name="connsiteX332" fmla="*/ 743968 w 12209033"/>
                <a:gd name="connsiteY332" fmla="*/ 3268444 h 3439297"/>
                <a:gd name="connsiteX333" fmla="*/ 751285 w 12209033"/>
                <a:gd name="connsiteY333" fmla="*/ 3268444 h 3439297"/>
                <a:gd name="connsiteX334" fmla="*/ 751285 w 12209033"/>
                <a:gd name="connsiteY334" fmla="*/ 3238247 h 3439297"/>
                <a:gd name="connsiteX335" fmla="*/ 767659 w 12209033"/>
                <a:gd name="connsiteY335" fmla="*/ 3221240 h 3439297"/>
                <a:gd name="connsiteX336" fmla="*/ 771492 w 12209033"/>
                <a:gd name="connsiteY336" fmla="*/ 3221240 h 3439297"/>
                <a:gd name="connsiteX337" fmla="*/ 771840 w 12209033"/>
                <a:gd name="connsiteY337" fmla="*/ 3213951 h 3439297"/>
                <a:gd name="connsiteX338" fmla="*/ 767659 w 12209033"/>
                <a:gd name="connsiteY338" fmla="*/ 3213604 h 3439297"/>
                <a:gd name="connsiteX0" fmla="*/ 11575 w 12220608"/>
                <a:gd name="connsiteY0" fmla="*/ 0 h 3442634"/>
                <a:gd name="connsiteX1" fmla="*/ 12220608 w 12220608"/>
                <a:gd name="connsiteY1" fmla="*/ 0 h 3442634"/>
                <a:gd name="connsiteX2" fmla="*/ 12212370 w 12220608"/>
                <a:gd name="connsiteY2" fmla="*/ 3439297 h 3442634"/>
                <a:gd name="connsiteX3" fmla="*/ 0 w 12220608"/>
                <a:gd name="connsiteY3" fmla="*/ 3442634 h 3442634"/>
                <a:gd name="connsiteX4" fmla="*/ 11575 w 12220608"/>
                <a:gd name="connsiteY4" fmla="*/ 0 h 3442634"/>
                <a:gd name="connsiteX5" fmla="*/ 389020 w 12220608"/>
                <a:gd name="connsiteY5" fmla="*/ 2881785 h 3442634"/>
                <a:gd name="connsiteX6" fmla="*/ 363935 w 12220608"/>
                <a:gd name="connsiteY6" fmla="*/ 2900875 h 3442634"/>
                <a:gd name="connsiteX7" fmla="*/ 389020 w 12220608"/>
                <a:gd name="connsiteY7" fmla="*/ 2919965 h 3442634"/>
                <a:gd name="connsiteX8" fmla="*/ 414106 w 12220608"/>
                <a:gd name="connsiteY8" fmla="*/ 2900875 h 3442634"/>
                <a:gd name="connsiteX9" fmla="*/ 389020 w 12220608"/>
                <a:gd name="connsiteY9" fmla="*/ 2881785 h 3442634"/>
                <a:gd name="connsiteX10" fmla="*/ 452430 w 12220608"/>
                <a:gd name="connsiteY10" fmla="*/ 2881785 h 3442634"/>
                <a:gd name="connsiteX11" fmla="*/ 427345 w 12220608"/>
                <a:gd name="connsiteY11" fmla="*/ 2900875 h 3442634"/>
                <a:gd name="connsiteX12" fmla="*/ 452430 w 12220608"/>
                <a:gd name="connsiteY12" fmla="*/ 2919965 h 3442634"/>
                <a:gd name="connsiteX13" fmla="*/ 477516 w 12220608"/>
                <a:gd name="connsiteY13" fmla="*/ 2900875 h 3442634"/>
                <a:gd name="connsiteX14" fmla="*/ 452430 w 12220608"/>
                <a:gd name="connsiteY14" fmla="*/ 2881785 h 3442634"/>
                <a:gd name="connsiteX15" fmla="*/ 516537 w 12220608"/>
                <a:gd name="connsiteY15" fmla="*/ 2881785 h 3442634"/>
                <a:gd name="connsiteX16" fmla="*/ 491452 w 12220608"/>
                <a:gd name="connsiteY16" fmla="*/ 2900875 h 3442634"/>
                <a:gd name="connsiteX17" fmla="*/ 516537 w 12220608"/>
                <a:gd name="connsiteY17" fmla="*/ 2919965 h 3442634"/>
                <a:gd name="connsiteX18" fmla="*/ 541623 w 12220608"/>
                <a:gd name="connsiteY18" fmla="*/ 2900875 h 3442634"/>
                <a:gd name="connsiteX19" fmla="*/ 516537 w 12220608"/>
                <a:gd name="connsiteY19" fmla="*/ 2881785 h 3442634"/>
                <a:gd name="connsiteX20" fmla="*/ 631162 w 12220608"/>
                <a:gd name="connsiteY20" fmla="*/ 2914065 h 3442634"/>
                <a:gd name="connsiteX21" fmla="*/ 631162 w 12220608"/>
                <a:gd name="connsiteY21" fmla="*/ 2933850 h 3442634"/>
                <a:gd name="connsiteX22" fmla="*/ 651718 w 12220608"/>
                <a:gd name="connsiteY22" fmla="*/ 2933850 h 3442634"/>
                <a:gd name="connsiteX23" fmla="*/ 651718 w 12220608"/>
                <a:gd name="connsiteY23" fmla="*/ 2914065 h 3442634"/>
                <a:gd name="connsiteX24" fmla="*/ 631162 w 12220608"/>
                <a:gd name="connsiteY24" fmla="*/ 2914065 h 3442634"/>
                <a:gd name="connsiteX25" fmla="*/ 1451310 w 12220608"/>
                <a:gd name="connsiteY25" fmla="*/ 2914065 h 3442634"/>
                <a:gd name="connsiteX26" fmla="*/ 1451310 w 12220608"/>
                <a:gd name="connsiteY26" fmla="*/ 2933850 h 3442634"/>
                <a:gd name="connsiteX27" fmla="*/ 1471866 w 12220608"/>
                <a:gd name="connsiteY27" fmla="*/ 2933850 h 3442634"/>
                <a:gd name="connsiteX28" fmla="*/ 1471866 w 12220608"/>
                <a:gd name="connsiteY28" fmla="*/ 2914065 h 3442634"/>
                <a:gd name="connsiteX29" fmla="*/ 1451310 w 12220608"/>
                <a:gd name="connsiteY29" fmla="*/ 2914065 h 3442634"/>
                <a:gd name="connsiteX30" fmla="*/ 1367692 w 12220608"/>
                <a:gd name="connsiteY30" fmla="*/ 2923783 h 3442634"/>
                <a:gd name="connsiteX31" fmla="*/ 1367692 w 12220608"/>
                <a:gd name="connsiteY31" fmla="*/ 2959881 h 3442634"/>
                <a:gd name="connsiteX32" fmla="*/ 1350969 w 12220608"/>
                <a:gd name="connsiteY32" fmla="*/ 2959881 h 3442634"/>
                <a:gd name="connsiteX33" fmla="*/ 1350969 w 12220608"/>
                <a:gd name="connsiteY33" fmla="*/ 2975847 h 3442634"/>
                <a:gd name="connsiteX34" fmla="*/ 1367692 w 12220608"/>
                <a:gd name="connsiteY34" fmla="*/ 2975847 h 3442634"/>
                <a:gd name="connsiteX35" fmla="*/ 1367692 w 12220608"/>
                <a:gd name="connsiteY35" fmla="*/ 3048389 h 3442634"/>
                <a:gd name="connsiteX36" fmla="*/ 1401836 w 12220608"/>
                <a:gd name="connsiteY36" fmla="*/ 3082752 h 3442634"/>
                <a:gd name="connsiteX37" fmla="*/ 1423437 w 12220608"/>
                <a:gd name="connsiteY37" fmla="*/ 3077545 h 3442634"/>
                <a:gd name="connsiteX38" fmla="*/ 1423437 w 12220608"/>
                <a:gd name="connsiteY38" fmla="*/ 3062273 h 3442634"/>
                <a:gd name="connsiteX39" fmla="*/ 1406017 w 12220608"/>
                <a:gd name="connsiteY39" fmla="*/ 3066438 h 3442634"/>
                <a:gd name="connsiteX40" fmla="*/ 1385810 w 12220608"/>
                <a:gd name="connsiteY40" fmla="*/ 3046307 h 3442634"/>
                <a:gd name="connsiteX41" fmla="*/ 1385810 w 12220608"/>
                <a:gd name="connsiteY41" fmla="*/ 2976194 h 3442634"/>
                <a:gd name="connsiteX42" fmla="*/ 1424134 w 12220608"/>
                <a:gd name="connsiteY42" fmla="*/ 2976194 h 3442634"/>
                <a:gd name="connsiteX43" fmla="*/ 1424134 w 12220608"/>
                <a:gd name="connsiteY43" fmla="*/ 2960228 h 3442634"/>
                <a:gd name="connsiteX44" fmla="*/ 1385810 w 12220608"/>
                <a:gd name="connsiteY44" fmla="*/ 2960228 h 3442634"/>
                <a:gd name="connsiteX45" fmla="*/ 1385810 w 12220608"/>
                <a:gd name="connsiteY45" fmla="*/ 2923783 h 3442634"/>
                <a:gd name="connsiteX46" fmla="*/ 1367692 w 12220608"/>
                <a:gd name="connsiteY46" fmla="*/ 2923783 h 3442634"/>
                <a:gd name="connsiteX47" fmla="*/ 1683349 w 12220608"/>
                <a:gd name="connsiteY47" fmla="*/ 2957451 h 3442634"/>
                <a:gd name="connsiteX48" fmla="*/ 1625513 w 12220608"/>
                <a:gd name="connsiteY48" fmla="*/ 3020275 h 3442634"/>
                <a:gd name="connsiteX49" fmla="*/ 1685787 w 12220608"/>
                <a:gd name="connsiteY49" fmla="*/ 3083099 h 3442634"/>
                <a:gd name="connsiteX50" fmla="*/ 1735610 w 12220608"/>
                <a:gd name="connsiteY50" fmla="*/ 3060538 h 3442634"/>
                <a:gd name="connsiteX51" fmla="*/ 1724461 w 12220608"/>
                <a:gd name="connsiteY51" fmla="*/ 3050472 h 3442634"/>
                <a:gd name="connsiteX52" fmla="*/ 1686484 w 12220608"/>
                <a:gd name="connsiteY52" fmla="*/ 3067480 h 3442634"/>
                <a:gd name="connsiteX53" fmla="*/ 1643630 w 12220608"/>
                <a:gd name="connsiteY53" fmla="*/ 3027564 h 3442634"/>
                <a:gd name="connsiteX54" fmla="*/ 1739442 w 12220608"/>
                <a:gd name="connsiteY54" fmla="*/ 3027564 h 3442634"/>
                <a:gd name="connsiteX55" fmla="*/ 1739790 w 12220608"/>
                <a:gd name="connsiteY55" fmla="*/ 3021316 h 3442634"/>
                <a:gd name="connsiteX56" fmla="*/ 1683349 w 12220608"/>
                <a:gd name="connsiteY56" fmla="*/ 2957451 h 3442634"/>
                <a:gd name="connsiteX57" fmla="*/ 1452704 w 12220608"/>
                <a:gd name="connsiteY57" fmla="*/ 2959882 h 3442634"/>
                <a:gd name="connsiteX58" fmla="*/ 1452704 w 12220608"/>
                <a:gd name="connsiteY58" fmla="*/ 3080323 h 3442634"/>
                <a:gd name="connsiteX59" fmla="*/ 1470821 w 12220608"/>
                <a:gd name="connsiteY59" fmla="*/ 3080323 h 3442634"/>
                <a:gd name="connsiteX60" fmla="*/ 1470821 w 12220608"/>
                <a:gd name="connsiteY60" fmla="*/ 2959882 h 3442634"/>
                <a:gd name="connsiteX61" fmla="*/ 1452704 w 12220608"/>
                <a:gd name="connsiteY61" fmla="*/ 2959882 h 3442634"/>
                <a:gd name="connsiteX62" fmla="*/ 1495905 w 12220608"/>
                <a:gd name="connsiteY62" fmla="*/ 2959882 h 3442634"/>
                <a:gd name="connsiteX63" fmla="*/ 1548166 w 12220608"/>
                <a:gd name="connsiteY63" fmla="*/ 3081365 h 3442634"/>
                <a:gd name="connsiteX64" fmla="*/ 1563844 w 12220608"/>
                <a:gd name="connsiteY64" fmla="*/ 3081365 h 3442634"/>
                <a:gd name="connsiteX65" fmla="*/ 1616453 w 12220608"/>
                <a:gd name="connsiteY65" fmla="*/ 2959882 h 3442634"/>
                <a:gd name="connsiteX66" fmla="*/ 1597291 w 12220608"/>
                <a:gd name="connsiteY66" fmla="*/ 2959882 h 3442634"/>
                <a:gd name="connsiteX67" fmla="*/ 1556179 w 12220608"/>
                <a:gd name="connsiteY67" fmla="*/ 3059845 h 3442634"/>
                <a:gd name="connsiteX68" fmla="*/ 1515764 w 12220608"/>
                <a:gd name="connsiteY68" fmla="*/ 2959882 h 3442634"/>
                <a:gd name="connsiteX69" fmla="*/ 1495905 w 12220608"/>
                <a:gd name="connsiteY69" fmla="*/ 2959882 h 3442634"/>
                <a:gd name="connsiteX70" fmla="*/ 389891 w 12220608"/>
                <a:gd name="connsiteY70" fmla="*/ 2930638 h 3442634"/>
                <a:gd name="connsiteX71" fmla="*/ 364283 w 12220608"/>
                <a:gd name="connsiteY71" fmla="*/ 2949121 h 3442634"/>
                <a:gd name="connsiteX72" fmla="*/ 364283 w 12220608"/>
                <a:gd name="connsiteY72" fmla="*/ 3035199 h 3442634"/>
                <a:gd name="connsiteX73" fmla="*/ 409228 w 12220608"/>
                <a:gd name="connsiteY73" fmla="*/ 3079974 h 3442634"/>
                <a:gd name="connsiteX74" fmla="*/ 439888 w 12220608"/>
                <a:gd name="connsiteY74" fmla="*/ 3079974 h 3442634"/>
                <a:gd name="connsiteX75" fmla="*/ 415151 w 12220608"/>
                <a:gd name="connsiteY75" fmla="*/ 3035199 h 3442634"/>
                <a:gd name="connsiteX76" fmla="*/ 415499 w 12220608"/>
                <a:gd name="connsiteY76" fmla="*/ 2949121 h 3442634"/>
                <a:gd name="connsiteX77" fmla="*/ 389891 w 12220608"/>
                <a:gd name="connsiteY77" fmla="*/ 2930638 h 3442634"/>
                <a:gd name="connsiteX78" fmla="*/ 453302 w 12220608"/>
                <a:gd name="connsiteY78" fmla="*/ 2930638 h 3442634"/>
                <a:gd name="connsiteX79" fmla="*/ 427694 w 12220608"/>
                <a:gd name="connsiteY79" fmla="*/ 2949121 h 3442634"/>
                <a:gd name="connsiteX80" fmla="*/ 427694 w 12220608"/>
                <a:gd name="connsiteY80" fmla="*/ 3035199 h 3442634"/>
                <a:gd name="connsiteX81" fmla="*/ 472638 w 12220608"/>
                <a:gd name="connsiteY81" fmla="*/ 3079974 h 3442634"/>
                <a:gd name="connsiteX82" fmla="*/ 503298 w 12220608"/>
                <a:gd name="connsiteY82" fmla="*/ 3079974 h 3442634"/>
                <a:gd name="connsiteX83" fmla="*/ 478561 w 12220608"/>
                <a:gd name="connsiteY83" fmla="*/ 3035199 h 3442634"/>
                <a:gd name="connsiteX84" fmla="*/ 478909 w 12220608"/>
                <a:gd name="connsiteY84" fmla="*/ 2949121 h 3442634"/>
                <a:gd name="connsiteX85" fmla="*/ 453302 w 12220608"/>
                <a:gd name="connsiteY85" fmla="*/ 2930638 h 3442634"/>
                <a:gd name="connsiteX86" fmla="*/ 517757 w 12220608"/>
                <a:gd name="connsiteY86" fmla="*/ 2930638 h 3442634"/>
                <a:gd name="connsiteX87" fmla="*/ 492149 w 12220608"/>
                <a:gd name="connsiteY87" fmla="*/ 2949121 h 3442634"/>
                <a:gd name="connsiteX88" fmla="*/ 492149 w 12220608"/>
                <a:gd name="connsiteY88" fmla="*/ 3035199 h 3442634"/>
                <a:gd name="connsiteX89" fmla="*/ 537093 w 12220608"/>
                <a:gd name="connsiteY89" fmla="*/ 3079974 h 3442634"/>
                <a:gd name="connsiteX90" fmla="*/ 567753 w 12220608"/>
                <a:gd name="connsiteY90" fmla="*/ 3079974 h 3442634"/>
                <a:gd name="connsiteX91" fmla="*/ 543016 w 12220608"/>
                <a:gd name="connsiteY91" fmla="*/ 3035199 h 3442634"/>
                <a:gd name="connsiteX92" fmla="*/ 543365 w 12220608"/>
                <a:gd name="connsiteY92" fmla="*/ 2949121 h 3442634"/>
                <a:gd name="connsiteX93" fmla="*/ 517757 w 12220608"/>
                <a:gd name="connsiteY93" fmla="*/ 2930638 h 3442634"/>
                <a:gd name="connsiteX94" fmla="*/ 1021378 w 12220608"/>
                <a:gd name="connsiteY94" fmla="*/ 2957104 h 3442634"/>
                <a:gd name="connsiteX95" fmla="*/ 958316 w 12220608"/>
                <a:gd name="connsiteY95" fmla="*/ 3019928 h 3442634"/>
                <a:gd name="connsiteX96" fmla="*/ 958316 w 12220608"/>
                <a:gd name="connsiteY96" fmla="*/ 3020622 h 3442634"/>
                <a:gd name="connsiteX97" fmla="*/ 1020332 w 12220608"/>
                <a:gd name="connsiteY97" fmla="*/ 3082752 h 3442634"/>
                <a:gd name="connsiteX98" fmla="*/ 1021029 w 12220608"/>
                <a:gd name="connsiteY98" fmla="*/ 3082752 h 3442634"/>
                <a:gd name="connsiteX99" fmla="*/ 1021726 w 12220608"/>
                <a:gd name="connsiteY99" fmla="*/ 3082752 h 3442634"/>
                <a:gd name="connsiteX100" fmla="*/ 1084439 w 12220608"/>
                <a:gd name="connsiteY100" fmla="*/ 3020275 h 3442634"/>
                <a:gd name="connsiteX101" fmla="*/ 1084439 w 12220608"/>
                <a:gd name="connsiteY101" fmla="*/ 3019581 h 3442634"/>
                <a:gd name="connsiteX102" fmla="*/ 1021378 w 12220608"/>
                <a:gd name="connsiteY102" fmla="*/ 2957104 h 3442634"/>
                <a:gd name="connsiteX103" fmla="*/ 1277456 w 12220608"/>
                <a:gd name="connsiteY103" fmla="*/ 2958147 h 3442634"/>
                <a:gd name="connsiteX104" fmla="*/ 1233557 w 12220608"/>
                <a:gd name="connsiteY104" fmla="*/ 2968560 h 3442634"/>
                <a:gd name="connsiteX105" fmla="*/ 1238783 w 12220608"/>
                <a:gd name="connsiteY105" fmla="*/ 2983138 h 3442634"/>
                <a:gd name="connsiteX106" fmla="*/ 1275365 w 12220608"/>
                <a:gd name="connsiteY106" fmla="*/ 2974460 h 3442634"/>
                <a:gd name="connsiteX107" fmla="*/ 1311251 w 12220608"/>
                <a:gd name="connsiteY107" fmla="*/ 3007087 h 3442634"/>
                <a:gd name="connsiteX108" fmla="*/ 1311251 w 12220608"/>
                <a:gd name="connsiteY108" fmla="*/ 3011252 h 3442634"/>
                <a:gd name="connsiteX109" fmla="*/ 1274320 w 12220608"/>
                <a:gd name="connsiteY109" fmla="*/ 3006046 h 3442634"/>
                <a:gd name="connsiteX110" fmla="*/ 1222756 w 12220608"/>
                <a:gd name="connsiteY110" fmla="*/ 3045614 h 3442634"/>
                <a:gd name="connsiteX111" fmla="*/ 1267700 w 12220608"/>
                <a:gd name="connsiteY111" fmla="*/ 3083100 h 3442634"/>
                <a:gd name="connsiteX112" fmla="*/ 1311251 w 12220608"/>
                <a:gd name="connsiteY112" fmla="*/ 3062622 h 3442634"/>
                <a:gd name="connsiteX113" fmla="*/ 1311251 w 12220608"/>
                <a:gd name="connsiteY113" fmla="*/ 3080323 h 3442634"/>
                <a:gd name="connsiteX114" fmla="*/ 1329020 w 12220608"/>
                <a:gd name="connsiteY114" fmla="*/ 3080323 h 3442634"/>
                <a:gd name="connsiteX115" fmla="*/ 1329020 w 12220608"/>
                <a:gd name="connsiteY115" fmla="*/ 3006740 h 3442634"/>
                <a:gd name="connsiteX116" fmla="*/ 1316477 w 12220608"/>
                <a:gd name="connsiteY116" fmla="*/ 2971337 h 3442634"/>
                <a:gd name="connsiteX117" fmla="*/ 1277456 w 12220608"/>
                <a:gd name="connsiteY117" fmla="*/ 2958147 h 3442634"/>
                <a:gd name="connsiteX118" fmla="*/ 1093149 w 12220608"/>
                <a:gd name="connsiteY118" fmla="*/ 2959882 h 3442634"/>
                <a:gd name="connsiteX119" fmla="*/ 1145410 w 12220608"/>
                <a:gd name="connsiteY119" fmla="*/ 3081365 h 3442634"/>
                <a:gd name="connsiteX120" fmla="*/ 1161437 w 12220608"/>
                <a:gd name="connsiteY120" fmla="*/ 3081365 h 3442634"/>
                <a:gd name="connsiteX121" fmla="*/ 1214046 w 12220608"/>
                <a:gd name="connsiteY121" fmla="*/ 2959882 h 3442634"/>
                <a:gd name="connsiteX122" fmla="*/ 1194536 w 12220608"/>
                <a:gd name="connsiteY122" fmla="*/ 2959882 h 3442634"/>
                <a:gd name="connsiteX123" fmla="*/ 1153772 w 12220608"/>
                <a:gd name="connsiteY123" fmla="*/ 3059845 h 3442634"/>
                <a:gd name="connsiteX124" fmla="*/ 1113008 w 12220608"/>
                <a:gd name="connsiteY124" fmla="*/ 2959882 h 3442634"/>
                <a:gd name="connsiteX125" fmla="*/ 1093149 w 12220608"/>
                <a:gd name="connsiteY125" fmla="*/ 2959882 h 3442634"/>
                <a:gd name="connsiteX126" fmla="*/ 747181 w 12220608"/>
                <a:gd name="connsiteY126" fmla="*/ 2957105 h 3442634"/>
                <a:gd name="connsiteX127" fmla="*/ 705721 w 12220608"/>
                <a:gd name="connsiteY127" fmla="*/ 2980707 h 3442634"/>
                <a:gd name="connsiteX128" fmla="*/ 705721 w 12220608"/>
                <a:gd name="connsiteY128" fmla="*/ 2959882 h 3442634"/>
                <a:gd name="connsiteX129" fmla="*/ 687604 w 12220608"/>
                <a:gd name="connsiteY129" fmla="*/ 2959882 h 3442634"/>
                <a:gd name="connsiteX130" fmla="*/ 687604 w 12220608"/>
                <a:gd name="connsiteY130" fmla="*/ 3079628 h 3442634"/>
                <a:gd name="connsiteX131" fmla="*/ 705721 w 12220608"/>
                <a:gd name="connsiteY131" fmla="*/ 3079628 h 3442634"/>
                <a:gd name="connsiteX132" fmla="*/ 705721 w 12220608"/>
                <a:gd name="connsiteY132" fmla="*/ 3010904 h 3442634"/>
                <a:gd name="connsiteX133" fmla="*/ 705721 w 12220608"/>
                <a:gd name="connsiteY133" fmla="*/ 3008474 h 3442634"/>
                <a:gd name="connsiteX134" fmla="*/ 741258 w 12220608"/>
                <a:gd name="connsiteY134" fmla="*/ 2973071 h 3442634"/>
                <a:gd name="connsiteX135" fmla="*/ 741955 w 12220608"/>
                <a:gd name="connsiteY135" fmla="*/ 2973071 h 3442634"/>
                <a:gd name="connsiteX136" fmla="*/ 775402 w 12220608"/>
                <a:gd name="connsiteY136" fmla="*/ 3009516 h 3442634"/>
                <a:gd name="connsiteX137" fmla="*/ 775402 w 12220608"/>
                <a:gd name="connsiteY137" fmla="*/ 3079975 h 3442634"/>
                <a:gd name="connsiteX138" fmla="*/ 793519 w 12220608"/>
                <a:gd name="connsiteY138" fmla="*/ 3079975 h 3442634"/>
                <a:gd name="connsiteX139" fmla="*/ 793519 w 12220608"/>
                <a:gd name="connsiteY139" fmla="*/ 3005351 h 3442634"/>
                <a:gd name="connsiteX140" fmla="*/ 747181 w 12220608"/>
                <a:gd name="connsiteY140" fmla="*/ 2957105 h 3442634"/>
                <a:gd name="connsiteX141" fmla="*/ 886195 w 12220608"/>
                <a:gd name="connsiteY141" fmla="*/ 2957105 h 3442634"/>
                <a:gd name="connsiteX142" fmla="*/ 844735 w 12220608"/>
                <a:gd name="connsiteY142" fmla="*/ 2980707 h 3442634"/>
                <a:gd name="connsiteX143" fmla="*/ 844735 w 12220608"/>
                <a:gd name="connsiteY143" fmla="*/ 2959882 h 3442634"/>
                <a:gd name="connsiteX144" fmla="*/ 826618 w 12220608"/>
                <a:gd name="connsiteY144" fmla="*/ 2959882 h 3442634"/>
                <a:gd name="connsiteX145" fmla="*/ 826618 w 12220608"/>
                <a:gd name="connsiteY145" fmla="*/ 3079628 h 3442634"/>
                <a:gd name="connsiteX146" fmla="*/ 844735 w 12220608"/>
                <a:gd name="connsiteY146" fmla="*/ 3079628 h 3442634"/>
                <a:gd name="connsiteX147" fmla="*/ 844735 w 12220608"/>
                <a:gd name="connsiteY147" fmla="*/ 3010904 h 3442634"/>
                <a:gd name="connsiteX148" fmla="*/ 844735 w 12220608"/>
                <a:gd name="connsiteY148" fmla="*/ 3008474 h 3442634"/>
                <a:gd name="connsiteX149" fmla="*/ 880273 w 12220608"/>
                <a:gd name="connsiteY149" fmla="*/ 2973071 h 3442634"/>
                <a:gd name="connsiteX150" fmla="*/ 880969 w 12220608"/>
                <a:gd name="connsiteY150" fmla="*/ 2973071 h 3442634"/>
                <a:gd name="connsiteX151" fmla="*/ 914416 w 12220608"/>
                <a:gd name="connsiteY151" fmla="*/ 3009516 h 3442634"/>
                <a:gd name="connsiteX152" fmla="*/ 914416 w 12220608"/>
                <a:gd name="connsiteY152" fmla="*/ 3079975 h 3442634"/>
                <a:gd name="connsiteX153" fmla="*/ 932533 w 12220608"/>
                <a:gd name="connsiteY153" fmla="*/ 3079975 h 3442634"/>
                <a:gd name="connsiteX154" fmla="*/ 932533 w 12220608"/>
                <a:gd name="connsiteY154" fmla="*/ 3005351 h 3442634"/>
                <a:gd name="connsiteX155" fmla="*/ 886195 w 12220608"/>
                <a:gd name="connsiteY155" fmla="*/ 2957105 h 3442634"/>
                <a:gd name="connsiteX156" fmla="*/ 632207 w 12220608"/>
                <a:gd name="connsiteY156" fmla="*/ 2959882 h 3442634"/>
                <a:gd name="connsiteX157" fmla="*/ 632207 w 12220608"/>
                <a:gd name="connsiteY157" fmla="*/ 3080323 h 3442634"/>
                <a:gd name="connsiteX158" fmla="*/ 650325 w 12220608"/>
                <a:gd name="connsiteY158" fmla="*/ 3080323 h 3442634"/>
                <a:gd name="connsiteX159" fmla="*/ 650325 w 12220608"/>
                <a:gd name="connsiteY159" fmla="*/ 2959882 h 3442634"/>
                <a:gd name="connsiteX160" fmla="*/ 632207 w 12220608"/>
                <a:gd name="connsiteY160" fmla="*/ 2959882 h 3442634"/>
                <a:gd name="connsiteX161" fmla="*/ 1016847 w 12220608"/>
                <a:gd name="connsiteY161" fmla="*/ 3181324 h 3442634"/>
                <a:gd name="connsiteX162" fmla="*/ 971903 w 12220608"/>
                <a:gd name="connsiteY162" fmla="*/ 3225752 h 3442634"/>
                <a:gd name="connsiteX163" fmla="*/ 1016847 w 12220608"/>
                <a:gd name="connsiteY163" fmla="*/ 3270180 h 3442634"/>
                <a:gd name="connsiteX164" fmla="*/ 1059004 w 12220608"/>
                <a:gd name="connsiteY164" fmla="*/ 3238247 h 3442634"/>
                <a:gd name="connsiteX165" fmla="*/ 1040190 w 12220608"/>
                <a:gd name="connsiteY165" fmla="*/ 3238247 h 3442634"/>
                <a:gd name="connsiteX166" fmla="*/ 1016847 w 12220608"/>
                <a:gd name="connsiteY166" fmla="*/ 3254560 h 3442634"/>
                <a:gd name="connsiteX167" fmla="*/ 989672 w 12220608"/>
                <a:gd name="connsiteY167" fmla="*/ 3225752 h 3442634"/>
                <a:gd name="connsiteX168" fmla="*/ 1016847 w 12220608"/>
                <a:gd name="connsiteY168" fmla="*/ 3196943 h 3442634"/>
                <a:gd name="connsiteX169" fmla="*/ 1040190 w 12220608"/>
                <a:gd name="connsiteY169" fmla="*/ 3213257 h 3442634"/>
                <a:gd name="connsiteX170" fmla="*/ 1059004 w 12220608"/>
                <a:gd name="connsiteY170" fmla="*/ 3213257 h 3442634"/>
                <a:gd name="connsiteX171" fmla="*/ 1016847 w 12220608"/>
                <a:gd name="connsiteY171" fmla="*/ 3181324 h 3442634"/>
                <a:gd name="connsiteX172" fmla="*/ 1213348 w 12220608"/>
                <a:gd name="connsiteY172" fmla="*/ 3182713 h 3442634"/>
                <a:gd name="connsiteX173" fmla="*/ 1203245 w 12220608"/>
                <a:gd name="connsiteY173" fmla="*/ 3193126 h 3442634"/>
                <a:gd name="connsiteX174" fmla="*/ 1213348 w 12220608"/>
                <a:gd name="connsiteY174" fmla="*/ 3203191 h 3442634"/>
                <a:gd name="connsiteX175" fmla="*/ 1223800 w 12220608"/>
                <a:gd name="connsiteY175" fmla="*/ 3193126 h 3442634"/>
                <a:gd name="connsiteX176" fmla="*/ 1213348 w 12220608"/>
                <a:gd name="connsiteY176" fmla="*/ 3182713 h 3442634"/>
                <a:gd name="connsiteX177" fmla="*/ 1360723 w 12220608"/>
                <a:gd name="connsiteY177" fmla="*/ 3191391 h 3442634"/>
                <a:gd name="connsiteX178" fmla="*/ 1360723 w 12220608"/>
                <a:gd name="connsiteY178" fmla="*/ 3212911 h 3442634"/>
                <a:gd name="connsiteX179" fmla="*/ 1352013 w 12220608"/>
                <a:gd name="connsiteY179" fmla="*/ 3212911 h 3442634"/>
                <a:gd name="connsiteX180" fmla="*/ 1352013 w 12220608"/>
                <a:gd name="connsiteY180" fmla="*/ 3226447 h 3442634"/>
                <a:gd name="connsiteX181" fmla="*/ 1360723 w 12220608"/>
                <a:gd name="connsiteY181" fmla="*/ 3226447 h 3442634"/>
                <a:gd name="connsiteX182" fmla="*/ 1360723 w 12220608"/>
                <a:gd name="connsiteY182" fmla="*/ 3257338 h 3442634"/>
                <a:gd name="connsiteX183" fmla="*/ 1377098 w 12220608"/>
                <a:gd name="connsiteY183" fmla="*/ 3269834 h 3442634"/>
                <a:gd name="connsiteX184" fmla="*/ 1389640 w 12220608"/>
                <a:gd name="connsiteY184" fmla="*/ 3269139 h 3442634"/>
                <a:gd name="connsiteX185" fmla="*/ 1389640 w 12220608"/>
                <a:gd name="connsiteY185" fmla="*/ 3255603 h 3442634"/>
                <a:gd name="connsiteX186" fmla="*/ 1382324 w 12220608"/>
                <a:gd name="connsiteY186" fmla="*/ 3255950 h 3442634"/>
                <a:gd name="connsiteX187" fmla="*/ 1377098 w 12220608"/>
                <a:gd name="connsiteY187" fmla="*/ 3251785 h 3442634"/>
                <a:gd name="connsiteX188" fmla="*/ 1377098 w 12220608"/>
                <a:gd name="connsiteY188" fmla="*/ 3226447 h 3442634"/>
                <a:gd name="connsiteX189" fmla="*/ 1389292 w 12220608"/>
                <a:gd name="connsiteY189" fmla="*/ 3226447 h 3442634"/>
                <a:gd name="connsiteX190" fmla="*/ 1389292 w 12220608"/>
                <a:gd name="connsiteY190" fmla="*/ 3212911 h 3442634"/>
                <a:gd name="connsiteX191" fmla="*/ 1377098 w 12220608"/>
                <a:gd name="connsiteY191" fmla="*/ 3212911 h 3442634"/>
                <a:gd name="connsiteX192" fmla="*/ 1377098 w 12220608"/>
                <a:gd name="connsiteY192" fmla="*/ 3191391 h 3442634"/>
                <a:gd name="connsiteX193" fmla="*/ 1360723 w 12220608"/>
                <a:gd name="connsiteY193" fmla="*/ 3191391 h 3442634"/>
                <a:gd name="connsiteX194" fmla="*/ 1426224 w 12220608"/>
                <a:gd name="connsiteY194" fmla="*/ 3211174 h 3442634"/>
                <a:gd name="connsiteX195" fmla="*/ 1396958 w 12220608"/>
                <a:gd name="connsiteY195" fmla="*/ 3240677 h 3442634"/>
                <a:gd name="connsiteX196" fmla="*/ 1426573 w 12220608"/>
                <a:gd name="connsiteY196" fmla="*/ 3270180 h 3442634"/>
                <a:gd name="connsiteX197" fmla="*/ 1454793 w 12220608"/>
                <a:gd name="connsiteY197" fmla="*/ 3252478 h 3442634"/>
                <a:gd name="connsiteX198" fmla="*/ 1438070 w 12220608"/>
                <a:gd name="connsiteY198" fmla="*/ 3250742 h 3442634"/>
                <a:gd name="connsiteX199" fmla="*/ 1426573 w 12220608"/>
                <a:gd name="connsiteY199" fmla="*/ 3256643 h 3442634"/>
                <a:gd name="connsiteX200" fmla="*/ 1413681 w 12220608"/>
                <a:gd name="connsiteY200" fmla="*/ 3245189 h 3442634"/>
                <a:gd name="connsiteX201" fmla="*/ 1455838 w 12220608"/>
                <a:gd name="connsiteY201" fmla="*/ 3245189 h 3442634"/>
                <a:gd name="connsiteX202" fmla="*/ 1426224 w 12220608"/>
                <a:gd name="connsiteY202" fmla="*/ 3211174 h 3442634"/>
                <a:gd name="connsiteX203" fmla="*/ 1068759 w 12220608"/>
                <a:gd name="connsiteY203" fmla="*/ 3183060 h 3442634"/>
                <a:gd name="connsiteX204" fmla="*/ 1068759 w 12220608"/>
                <a:gd name="connsiteY204" fmla="*/ 3268792 h 3442634"/>
                <a:gd name="connsiteX205" fmla="*/ 1084786 w 12220608"/>
                <a:gd name="connsiteY205" fmla="*/ 3268792 h 3442634"/>
                <a:gd name="connsiteX206" fmla="*/ 1084786 w 12220608"/>
                <a:gd name="connsiteY206" fmla="*/ 3183060 h 3442634"/>
                <a:gd name="connsiteX207" fmla="*/ 1068759 w 12220608"/>
                <a:gd name="connsiteY207" fmla="*/ 3183060 h 3442634"/>
                <a:gd name="connsiteX208" fmla="*/ 1121369 w 12220608"/>
                <a:gd name="connsiteY208" fmla="*/ 3210827 h 3442634"/>
                <a:gd name="connsiteX209" fmla="*/ 1097329 w 12220608"/>
                <a:gd name="connsiteY209" fmla="*/ 3217769 h 3442634"/>
                <a:gd name="connsiteX210" fmla="*/ 1103600 w 12220608"/>
                <a:gd name="connsiteY210" fmla="*/ 3229917 h 3442634"/>
                <a:gd name="connsiteX211" fmla="*/ 1120672 w 12220608"/>
                <a:gd name="connsiteY211" fmla="*/ 3224711 h 3442634"/>
                <a:gd name="connsiteX212" fmla="*/ 1130079 w 12220608"/>
                <a:gd name="connsiteY212" fmla="*/ 3231306 h 3442634"/>
                <a:gd name="connsiteX213" fmla="*/ 1129731 w 12220608"/>
                <a:gd name="connsiteY213" fmla="*/ 3231306 h 3442634"/>
                <a:gd name="connsiteX214" fmla="*/ 1125898 w 12220608"/>
                <a:gd name="connsiteY214" fmla="*/ 3234777 h 3442634"/>
                <a:gd name="connsiteX215" fmla="*/ 1114749 w 12220608"/>
                <a:gd name="connsiteY215" fmla="*/ 3234777 h 3442634"/>
                <a:gd name="connsiteX216" fmla="*/ 1094193 w 12220608"/>
                <a:gd name="connsiteY216" fmla="*/ 3252131 h 3442634"/>
                <a:gd name="connsiteX217" fmla="*/ 1114052 w 12220608"/>
                <a:gd name="connsiteY217" fmla="*/ 3269833 h 3442634"/>
                <a:gd name="connsiteX218" fmla="*/ 1129731 w 12220608"/>
                <a:gd name="connsiteY218" fmla="*/ 3263238 h 3442634"/>
                <a:gd name="connsiteX219" fmla="*/ 1129731 w 12220608"/>
                <a:gd name="connsiteY219" fmla="*/ 3268444 h 3442634"/>
                <a:gd name="connsiteX220" fmla="*/ 1145757 w 12220608"/>
                <a:gd name="connsiteY220" fmla="*/ 3268444 h 3442634"/>
                <a:gd name="connsiteX221" fmla="*/ 1145757 w 12220608"/>
                <a:gd name="connsiteY221" fmla="*/ 3231653 h 3442634"/>
                <a:gd name="connsiteX222" fmla="*/ 1121369 w 12220608"/>
                <a:gd name="connsiteY222" fmla="*/ 3210827 h 3442634"/>
                <a:gd name="connsiteX223" fmla="*/ 1318915 w 12220608"/>
                <a:gd name="connsiteY223" fmla="*/ 3210827 h 3442634"/>
                <a:gd name="connsiteX224" fmla="*/ 1294875 w 12220608"/>
                <a:gd name="connsiteY224" fmla="*/ 3217769 h 3442634"/>
                <a:gd name="connsiteX225" fmla="*/ 1301146 w 12220608"/>
                <a:gd name="connsiteY225" fmla="*/ 3229917 h 3442634"/>
                <a:gd name="connsiteX226" fmla="*/ 1318218 w 12220608"/>
                <a:gd name="connsiteY226" fmla="*/ 3224711 h 3442634"/>
                <a:gd name="connsiteX227" fmla="*/ 1327625 w 12220608"/>
                <a:gd name="connsiteY227" fmla="*/ 3231306 h 3442634"/>
                <a:gd name="connsiteX228" fmla="*/ 1327276 w 12220608"/>
                <a:gd name="connsiteY228" fmla="*/ 3231306 h 3442634"/>
                <a:gd name="connsiteX229" fmla="*/ 1323444 w 12220608"/>
                <a:gd name="connsiteY229" fmla="*/ 3234777 h 3442634"/>
                <a:gd name="connsiteX230" fmla="*/ 1312295 w 12220608"/>
                <a:gd name="connsiteY230" fmla="*/ 3234777 h 3442634"/>
                <a:gd name="connsiteX231" fmla="*/ 1291739 w 12220608"/>
                <a:gd name="connsiteY231" fmla="*/ 3252131 h 3442634"/>
                <a:gd name="connsiteX232" fmla="*/ 1311598 w 12220608"/>
                <a:gd name="connsiteY232" fmla="*/ 3269833 h 3442634"/>
                <a:gd name="connsiteX233" fmla="*/ 1327276 w 12220608"/>
                <a:gd name="connsiteY233" fmla="*/ 3263238 h 3442634"/>
                <a:gd name="connsiteX234" fmla="*/ 1327276 w 12220608"/>
                <a:gd name="connsiteY234" fmla="*/ 3268444 h 3442634"/>
                <a:gd name="connsiteX235" fmla="*/ 1343303 w 12220608"/>
                <a:gd name="connsiteY235" fmla="*/ 3268444 h 3442634"/>
                <a:gd name="connsiteX236" fmla="*/ 1343303 w 12220608"/>
                <a:gd name="connsiteY236" fmla="*/ 3231653 h 3442634"/>
                <a:gd name="connsiteX237" fmla="*/ 1318915 w 12220608"/>
                <a:gd name="connsiteY237" fmla="*/ 3210827 h 3442634"/>
                <a:gd name="connsiteX238" fmla="*/ 1189657 w 12220608"/>
                <a:gd name="connsiteY238" fmla="*/ 3211521 h 3442634"/>
                <a:gd name="connsiteX239" fmla="*/ 1175024 w 12220608"/>
                <a:gd name="connsiteY239" fmla="*/ 3221240 h 3442634"/>
                <a:gd name="connsiteX240" fmla="*/ 1175024 w 12220608"/>
                <a:gd name="connsiteY240" fmla="*/ 3212216 h 3442634"/>
                <a:gd name="connsiteX241" fmla="*/ 1159345 w 12220608"/>
                <a:gd name="connsiteY241" fmla="*/ 3212216 h 3442634"/>
                <a:gd name="connsiteX242" fmla="*/ 1159345 w 12220608"/>
                <a:gd name="connsiteY242" fmla="*/ 3268445 h 3442634"/>
                <a:gd name="connsiteX243" fmla="*/ 1175372 w 12220608"/>
                <a:gd name="connsiteY243" fmla="*/ 3268445 h 3442634"/>
                <a:gd name="connsiteX244" fmla="*/ 1175372 w 12220608"/>
                <a:gd name="connsiteY244" fmla="*/ 3241718 h 3442634"/>
                <a:gd name="connsiteX245" fmla="*/ 1187218 w 12220608"/>
                <a:gd name="connsiteY245" fmla="*/ 3228182 h 3442634"/>
                <a:gd name="connsiteX246" fmla="*/ 1193838 w 12220608"/>
                <a:gd name="connsiteY246" fmla="*/ 3228182 h 3442634"/>
                <a:gd name="connsiteX247" fmla="*/ 1194186 w 12220608"/>
                <a:gd name="connsiteY247" fmla="*/ 3228182 h 3442634"/>
                <a:gd name="connsiteX248" fmla="*/ 1194186 w 12220608"/>
                <a:gd name="connsiteY248" fmla="*/ 3211868 h 3442634"/>
                <a:gd name="connsiteX249" fmla="*/ 1189657 w 12220608"/>
                <a:gd name="connsiteY249" fmla="*/ 3211521 h 3442634"/>
                <a:gd name="connsiteX250" fmla="*/ 1198367 w 12220608"/>
                <a:gd name="connsiteY250" fmla="*/ 3212563 h 3442634"/>
                <a:gd name="connsiteX251" fmla="*/ 1198367 w 12220608"/>
                <a:gd name="connsiteY251" fmla="*/ 3226099 h 3442634"/>
                <a:gd name="connsiteX252" fmla="*/ 1206032 w 12220608"/>
                <a:gd name="connsiteY252" fmla="*/ 3226099 h 3442634"/>
                <a:gd name="connsiteX253" fmla="*/ 1206032 w 12220608"/>
                <a:gd name="connsiteY253" fmla="*/ 3268791 h 3442634"/>
                <a:gd name="connsiteX254" fmla="*/ 1222058 w 12220608"/>
                <a:gd name="connsiteY254" fmla="*/ 3268791 h 3442634"/>
                <a:gd name="connsiteX255" fmla="*/ 1222406 w 12220608"/>
                <a:gd name="connsiteY255" fmla="*/ 3268791 h 3442634"/>
                <a:gd name="connsiteX256" fmla="*/ 1222406 w 12220608"/>
                <a:gd name="connsiteY256" fmla="*/ 3212563 h 3442634"/>
                <a:gd name="connsiteX257" fmla="*/ 1198367 w 12220608"/>
                <a:gd name="connsiteY257" fmla="*/ 3212563 h 3442634"/>
                <a:gd name="connsiteX258" fmla="*/ 1230420 w 12220608"/>
                <a:gd name="connsiteY258" fmla="*/ 3212563 h 3442634"/>
                <a:gd name="connsiteX259" fmla="*/ 1249583 w 12220608"/>
                <a:gd name="connsiteY259" fmla="*/ 3268792 h 3442634"/>
                <a:gd name="connsiteX260" fmla="*/ 1269442 w 12220608"/>
                <a:gd name="connsiteY260" fmla="*/ 3268792 h 3442634"/>
                <a:gd name="connsiteX261" fmla="*/ 1289649 w 12220608"/>
                <a:gd name="connsiteY261" fmla="*/ 3212563 h 3442634"/>
                <a:gd name="connsiteX262" fmla="*/ 1272926 w 12220608"/>
                <a:gd name="connsiteY262" fmla="*/ 3212563 h 3442634"/>
                <a:gd name="connsiteX263" fmla="*/ 1260035 w 12220608"/>
                <a:gd name="connsiteY263" fmla="*/ 3251437 h 3442634"/>
                <a:gd name="connsiteX264" fmla="*/ 1247840 w 12220608"/>
                <a:gd name="connsiteY264" fmla="*/ 3212563 h 3442634"/>
                <a:gd name="connsiteX265" fmla="*/ 1230420 w 12220608"/>
                <a:gd name="connsiteY265" fmla="*/ 3212563 h 3442634"/>
                <a:gd name="connsiteX266" fmla="*/ 935669 w 12220608"/>
                <a:gd name="connsiteY266" fmla="*/ 3182366 h 3442634"/>
                <a:gd name="connsiteX267" fmla="*/ 923474 w 12220608"/>
                <a:gd name="connsiteY267" fmla="*/ 3195208 h 3442634"/>
                <a:gd name="connsiteX268" fmla="*/ 923126 w 12220608"/>
                <a:gd name="connsiteY268" fmla="*/ 3214298 h 3442634"/>
                <a:gd name="connsiteX269" fmla="*/ 913719 w 12220608"/>
                <a:gd name="connsiteY269" fmla="*/ 3214298 h 3442634"/>
                <a:gd name="connsiteX270" fmla="*/ 913719 w 12220608"/>
                <a:gd name="connsiteY270" fmla="*/ 3220546 h 3442634"/>
                <a:gd name="connsiteX271" fmla="*/ 923126 w 12220608"/>
                <a:gd name="connsiteY271" fmla="*/ 3220546 h 3442634"/>
                <a:gd name="connsiteX272" fmla="*/ 923126 w 12220608"/>
                <a:gd name="connsiteY272" fmla="*/ 3268445 h 3442634"/>
                <a:gd name="connsiteX273" fmla="*/ 930791 w 12220608"/>
                <a:gd name="connsiteY273" fmla="*/ 3268445 h 3442634"/>
                <a:gd name="connsiteX274" fmla="*/ 930791 w 12220608"/>
                <a:gd name="connsiteY274" fmla="*/ 3220546 h 3442634"/>
                <a:gd name="connsiteX275" fmla="*/ 941940 w 12220608"/>
                <a:gd name="connsiteY275" fmla="*/ 3220546 h 3442634"/>
                <a:gd name="connsiteX276" fmla="*/ 941940 w 12220608"/>
                <a:gd name="connsiteY276" fmla="*/ 3214298 h 3442634"/>
                <a:gd name="connsiteX277" fmla="*/ 930791 w 12220608"/>
                <a:gd name="connsiteY277" fmla="*/ 3214298 h 3442634"/>
                <a:gd name="connsiteX278" fmla="*/ 930791 w 12220608"/>
                <a:gd name="connsiteY278" fmla="*/ 3195903 h 3442634"/>
                <a:gd name="connsiteX279" fmla="*/ 937411 w 12220608"/>
                <a:gd name="connsiteY279" fmla="*/ 3188614 h 3442634"/>
                <a:gd name="connsiteX280" fmla="*/ 942985 w 12220608"/>
                <a:gd name="connsiteY280" fmla="*/ 3189308 h 3442634"/>
                <a:gd name="connsiteX281" fmla="*/ 942985 w 12220608"/>
                <a:gd name="connsiteY281" fmla="*/ 3182713 h 3442634"/>
                <a:gd name="connsiteX282" fmla="*/ 935669 w 12220608"/>
                <a:gd name="connsiteY282" fmla="*/ 3182366 h 3442634"/>
                <a:gd name="connsiteX283" fmla="*/ 636388 w 12220608"/>
                <a:gd name="connsiteY283" fmla="*/ 3183060 h 3442634"/>
                <a:gd name="connsiteX284" fmla="*/ 636388 w 12220608"/>
                <a:gd name="connsiteY284" fmla="*/ 3268792 h 3442634"/>
                <a:gd name="connsiteX285" fmla="*/ 644053 w 12220608"/>
                <a:gd name="connsiteY285" fmla="*/ 3268792 h 3442634"/>
                <a:gd name="connsiteX286" fmla="*/ 644053 w 12220608"/>
                <a:gd name="connsiteY286" fmla="*/ 3235471 h 3442634"/>
                <a:gd name="connsiteX287" fmla="*/ 659383 w 12220608"/>
                <a:gd name="connsiteY287" fmla="*/ 3235471 h 3442634"/>
                <a:gd name="connsiteX288" fmla="*/ 688997 w 12220608"/>
                <a:gd name="connsiteY288" fmla="*/ 3209092 h 3442634"/>
                <a:gd name="connsiteX289" fmla="*/ 659383 w 12220608"/>
                <a:gd name="connsiteY289" fmla="*/ 3183060 h 3442634"/>
                <a:gd name="connsiteX290" fmla="*/ 636388 w 12220608"/>
                <a:gd name="connsiteY290" fmla="*/ 3183060 h 3442634"/>
                <a:gd name="connsiteX291" fmla="*/ 797351 w 12220608"/>
                <a:gd name="connsiteY291" fmla="*/ 3191737 h 3442634"/>
                <a:gd name="connsiteX292" fmla="*/ 797351 w 12220608"/>
                <a:gd name="connsiteY292" fmla="*/ 3214645 h 3442634"/>
                <a:gd name="connsiteX293" fmla="*/ 787944 w 12220608"/>
                <a:gd name="connsiteY293" fmla="*/ 3214645 h 3442634"/>
                <a:gd name="connsiteX294" fmla="*/ 787944 w 12220608"/>
                <a:gd name="connsiteY294" fmla="*/ 3220893 h 3442634"/>
                <a:gd name="connsiteX295" fmla="*/ 797351 w 12220608"/>
                <a:gd name="connsiteY295" fmla="*/ 3220893 h 3442634"/>
                <a:gd name="connsiteX296" fmla="*/ 797351 w 12220608"/>
                <a:gd name="connsiteY296" fmla="*/ 3257685 h 3442634"/>
                <a:gd name="connsiteX297" fmla="*/ 809894 w 12220608"/>
                <a:gd name="connsiteY297" fmla="*/ 3269139 h 3442634"/>
                <a:gd name="connsiteX298" fmla="*/ 818255 w 12220608"/>
                <a:gd name="connsiteY298" fmla="*/ 3268791 h 3442634"/>
                <a:gd name="connsiteX299" fmla="*/ 818255 w 12220608"/>
                <a:gd name="connsiteY299" fmla="*/ 3262544 h 3442634"/>
                <a:gd name="connsiteX300" fmla="*/ 812681 w 12220608"/>
                <a:gd name="connsiteY300" fmla="*/ 3262891 h 3442634"/>
                <a:gd name="connsiteX301" fmla="*/ 805016 w 12220608"/>
                <a:gd name="connsiteY301" fmla="*/ 3257685 h 3442634"/>
                <a:gd name="connsiteX302" fmla="*/ 805016 w 12220608"/>
                <a:gd name="connsiteY302" fmla="*/ 3220893 h 3442634"/>
                <a:gd name="connsiteX303" fmla="*/ 818604 w 12220608"/>
                <a:gd name="connsiteY303" fmla="*/ 3220893 h 3442634"/>
                <a:gd name="connsiteX304" fmla="*/ 818604 w 12220608"/>
                <a:gd name="connsiteY304" fmla="*/ 3214645 h 3442634"/>
                <a:gd name="connsiteX305" fmla="*/ 805016 w 12220608"/>
                <a:gd name="connsiteY305" fmla="*/ 3214645 h 3442634"/>
                <a:gd name="connsiteX306" fmla="*/ 805016 w 12220608"/>
                <a:gd name="connsiteY306" fmla="*/ 3191737 h 3442634"/>
                <a:gd name="connsiteX307" fmla="*/ 797351 w 12220608"/>
                <a:gd name="connsiteY307" fmla="*/ 3191737 h 3442634"/>
                <a:gd name="connsiteX308" fmla="*/ 878878 w 12220608"/>
                <a:gd name="connsiteY308" fmla="*/ 3213257 h 3442634"/>
                <a:gd name="connsiteX309" fmla="*/ 850657 w 12220608"/>
                <a:gd name="connsiteY309" fmla="*/ 3241719 h 3442634"/>
                <a:gd name="connsiteX310" fmla="*/ 878878 w 12220608"/>
                <a:gd name="connsiteY310" fmla="*/ 3270181 h 3442634"/>
                <a:gd name="connsiteX311" fmla="*/ 907098 w 12220608"/>
                <a:gd name="connsiteY311" fmla="*/ 3241719 h 3442634"/>
                <a:gd name="connsiteX312" fmla="*/ 878878 w 12220608"/>
                <a:gd name="connsiteY312" fmla="*/ 3213257 h 3442634"/>
                <a:gd name="connsiteX313" fmla="*/ 718263 w 12220608"/>
                <a:gd name="connsiteY313" fmla="*/ 3213257 h 3442634"/>
                <a:gd name="connsiteX314" fmla="*/ 697359 w 12220608"/>
                <a:gd name="connsiteY314" fmla="*/ 3220199 h 3442634"/>
                <a:gd name="connsiteX315" fmla="*/ 700843 w 12220608"/>
                <a:gd name="connsiteY315" fmla="*/ 3225753 h 3442634"/>
                <a:gd name="connsiteX316" fmla="*/ 717566 w 12220608"/>
                <a:gd name="connsiteY316" fmla="*/ 3219852 h 3442634"/>
                <a:gd name="connsiteX317" fmla="*/ 731154 w 12220608"/>
                <a:gd name="connsiteY317" fmla="*/ 3231306 h 3442634"/>
                <a:gd name="connsiteX318" fmla="*/ 730806 w 12220608"/>
                <a:gd name="connsiteY318" fmla="*/ 3233042 h 3442634"/>
                <a:gd name="connsiteX319" fmla="*/ 725580 w 12220608"/>
                <a:gd name="connsiteY319" fmla="*/ 3237901 h 3442634"/>
                <a:gd name="connsiteX320" fmla="*/ 712689 w 12220608"/>
                <a:gd name="connsiteY320" fmla="*/ 3237901 h 3442634"/>
                <a:gd name="connsiteX321" fmla="*/ 694223 w 12220608"/>
                <a:gd name="connsiteY321" fmla="*/ 3253867 h 3442634"/>
                <a:gd name="connsiteX322" fmla="*/ 714082 w 12220608"/>
                <a:gd name="connsiteY322" fmla="*/ 3270527 h 3442634"/>
                <a:gd name="connsiteX323" fmla="*/ 731154 w 12220608"/>
                <a:gd name="connsiteY323" fmla="*/ 3262197 h 3442634"/>
                <a:gd name="connsiteX324" fmla="*/ 731154 w 12220608"/>
                <a:gd name="connsiteY324" fmla="*/ 3268792 h 3442634"/>
                <a:gd name="connsiteX325" fmla="*/ 738819 w 12220608"/>
                <a:gd name="connsiteY325" fmla="*/ 3268792 h 3442634"/>
                <a:gd name="connsiteX326" fmla="*/ 738819 w 12220608"/>
                <a:gd name="connsiteY326" fmla="*/ 3231653 h 3442634"/>
                <a:gd name="connsiteX327" fmla="*/ 718263 w 12220608"/>
                <a:gd name="connsiteY327" fmla="*/ 3213257 h 3442634"/>
                <a:gd name="connsiteX328" fmla="*/ 779234 w 12220608"/>
                <a:gd name="connsiteY328" fmla="*/ 3213604 h 3442634"/>
                <a:gd name="connsiteX329" fmla="*/ 762860 w 12220608"/>
                <a:gd name="connsiteY329" fmla="*/ 3223670 h 3442634"/>
                <a:gd name="connsiteX330" fmla="*/ 762860 w 12220608"/>
                <a:gd name="connsiteY330" fmla="*/ 3214298 h 3442634"/>
                <a:gd name="connsiteX331" fmla="*/ 755543 w 12220608"/>
                <a:gd name="connsiteY331" fmla="*/ 3214298 h 3442634"/>
                <a:gd name="connsiteX332" fmla="*/ 755543 w 12220608"/>
                <a:gd name="connsiteY332" fmla="*/ 3268444 h 3442634"/>
                <a:gd name="connsiteX333" fmla="*/ 762860 w 12220608"/>
                <a:gd name="connsiteY333" fmla="*/ 3268444 h 3442634"/>
                <a:gd name="connsiteX334" fmla="*/ 762860 w 12220608"/>
                <a:gd name="connsiteY334" fmla="*/ 3238247 h 3442634"/>
                <a:gd name="connsiteX335" fmla="*/ 779234 w 12220608"/>
                <a:gd name="connsiteY335" fmla="*/ 3221240 h 3442634"/>
                <a:gd name="connsiteX336" fmla="*/ 783067 w 12220608"/>
                <a:gd name="connsiteY336" fmla="*/ 3221240 h 3442634"/>
                <a:gd name="connsiteX337" fmla="*/ 783415 w 12220608"/>
                <a:gd name="connsiteY337" fmla="*/ 3213951 h 3442634"/>
                <a:gd name="connsiteX338" fmla="*/ 779234 w 12220608"/>
                <a:gd name="connsiteY338" fmla="*/ 3213604 h 34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12220608" h="3442634">
                  <a:moveTo>
                    <a:pt x="11575" y="0"/>
                  </a:moveTo>
                  <a:lnTo>
                    <a:pt x="12220608" y="0"/>
                  </a:lnTo>
                  <a:lnTo>
                    <a:pt x="12212370" y="3439297"/>
                  </a:lnTo>
                  <a:lnTo>
                    <a:pt x="0" y="3442634"/>
                  </a:lnTo>
                  <a:cubicBezTo>
                    <a:pt x="3858" y="2295089"/>
                    <a:pt x="7717" y="1147545"/>
                    <a:pt x="11575" y="0"/>
                  </a:cubicBezTo>
                  <a:close/>
                  <a:moveTo>
                    <a:pt x="389020" y="2881785"/>
                  </a:moveTo>
                  <a:cubicBezTo>
                    <a:pt x="375084" y="2881785"/>
                    <a:pt x="363935" y="2890463"/>
                    <a:pt x="363935" y="2900875"/>
                  </a:cubicBezTo>
                  <a:cubicBezTo>
                    <a:pt x="363935" y="2911288"/>
                    <a:pt x="375084" y="2919965"/>
                    <a:pt x="389020" y="2919965"/>
                  </a:cubicBezTo>
                  <a:cubicBezTo>
                    <a:pt x="402957" y="2919965"/>
                    <a:pt x="414106" y="2911288"/>
                    <a:pt x="414106" y="2900875"/>
                  </a:cubicBezTo>
                  <a:cubicBezTo>
                    <a:pt x="414106" y="2890463"/>
                    <a:pt x="402957" y="2881785"/>
                    <a:pt x="389020" y="2881785"/>
                  </a:cubicBezTo>
                  <a:close/>
                  <a:moveTo>
                    <a:pt x="452430" y="2881785"/>
                  </a:moveTo>
                  <a:cubicBezTo>
                    <a:pt x="438494" y="2881785"/>
                    <a:pt x="427345" y="2890463"/>
                    <a:pt x="427345" y="2900875"/>
                  </a:cubicBezTo>
                  <a:cubicBezTo>
                    <a:pt x="427345" y="2911288"/>
                    <a:pt x="438494" y="2919965"/>
                    <a:pt x="452430" y="2919965"/>
                  </a:cubicBezTo>
                  <a:cubicBezTo>
                    <a:pt x="466367" y="2919965"/>
                    <a:pt x="477516" y="2911288"/>
                    <a:pt x="477516" y="2900875"/>
                  </a:cubicBezTo>
                  <a:cubicBezTo>
                    <a:pt x="477516" y="2890463"/>
                    <a:pt x="466367" y="2881785"/>
                    <a:pt x="452430" y="2881785"/>
                  </a:cubicBezTo>
                  <a:close/>
                  <a:moveTo>
                    <a:pt x="516537" y="2881785"/>
                  </a:moveTo>
                  <a:cubicBezTo>
                    <a:pt x="502601" y="2881785"/>
                    <a:pt x="491452" y="2890116"/>
                    <a:pt x="491452" y="2900875"/>
                  </a:cubicBezTo>
                  <a:cubicBezTo>
                    <a:pt x="491452" y="2911288"/>
                    <a:pt x="502601" y="2919965"/>
                    <a:pt x="516537" y="2919965"/>
                  </a:cubicBezTo>
                  <a:cubicBezTo>
                    <a:pt x="530474" y="2919965"/>
                    <a:pt x="541623" y="2911288"/>
                    <a:pt x="541623" y="2900875"/>
                  </a:cubicBezTo>
                  <a:cubicBezTo>
                    <a:pt x="541623" y="2890463"/>
                    <a:pt x="530474" y="2881785"/>
                    <a:pt x="516537" y="2881785"/>
                  </a:cubicBezTo>
                  <a:close/>
                  <a:moveTo>
                    <a:pt x="631162" y="2914065"/>
                  </a:moveTo>
                  <a:lnTo>
                    <a:pt x="631162" y="2933850"/>
                  </a:lnTo>
                  <a:lnTo>
                    <a:pt x="651718" y="2933850"/>
                  </a:lnTo>
                  <a:lnTo>
                    <a:pt x="651718" y="2914065"/>
                  </a:lnTo>
                  <a:lnTo>
                    <a:pt x="631162" y="2914065"/>
                  </a:lnTo>
                  <a:close/>
                  <a:moveTo>
                    <a:pt x="1451310" y="2914065"/>
                  </a:moveTo>
                  <a:lnTo>
                    <a:pt x="1451310" y="2933850"/>
                  </a:lnTo>
                  <a:lnTo>
                    <a:pt x="1471866" y="2933850"/>
                  </a:lnTo>
                  <a:lnTo>
                    <a:pt x="1471866" y="2914065"/>
                  </a:lnTo>
                  <a:lnTo>
                    <a:pt x="1451310" y="2914065"/>
                  </a:lnTo>
                  <a:close/>
                  <a:moveTo>
                    <a:pt x="1367692" y="2923783"/>
                  </a:moveTo>
                  <a:lnTo>
                    <a:pt x="1367692" y="2959881"/>
                  </a:lnTo>
                  <a:lnTo>
                    <a:pt x="1350969" y="2959881"/>
                  </a:lnTo>
                  <a:lnTo>
                    <a:pt x="1350969" y="2975847"/>
                  </a:lnTo>
                  <a:lnTo>
                    <a:pt x="1367692" y="2975847"/>
                  </a:lnTo>
                  <a:lnTo>
                    <a:pt x="1367692" y="3048389"/>
                  </a:lnTo>
                  <a:cubicBezTo>
                    <a:pt x="1367692" y="3073033"/>
                    <a:pt x="1382325" y="3082404"/>
                    <a:pt x="1401836" y="3082752"/>
                  </a:cubicBezTo>
                  <a:cubicBezTo>
                    <a:pt x="1409153" y="3082752"/>
                    <a:pt x="1416818" y="3081016"/>
                    <a:pt x="1423437" y="3077545"/>
                  </a:cubicBezTo>
                  <a:lnTo>
                    <a:pt x="1423437" y="3062273"/>
                  </a:lnTo>
                  <a:cubicBezTo>
                    <a:pt x="1418211" y="3065050"/>
                    <a:pt x="1411940" y="3066438"/>
                    <a:pt x="1406017" y="3066438"/>
                  </a:cubicBezTo>
                  <a:cubicBezTo>
                    <a:pt x="1393823" y="3066438"/>
                    <a:pt x="1385810" y="3060885"/>
                    <a:pt x="1385810" y="3046307"/>
                  </a:cubicBezTo>
                  <a:lnTo>
                    <a:pt x="1385810" y="2976194"/>
                  </a:lnTo>
                  <a:lnTo>
                    <a:pt x="1424134" y="2976194"/>
                  </a:lnTo>
                  <a:lnTo>
                    <a:pt x="1424134" y="2960228"/>
                  </a:lnTo>
                  <a:lnTo>
                    <a:pt x="1385810" y="2960228"/>
                  </a:lnTo>
                  <a:lnTo>
                    <a:pt x="1385810" y="2923783"/>
                  </a:lnTo>
                  <a:lnTo>
                    <a:pt x="1367692" y="2923783"/>
                  </a:lnTo>
                  <a:close/>
                  <a:moveTo>
                    <a:pt x="1683349" y="2957451"/>
                  </a:moveTo>
                  <a:cubicBezTo>
                    <a:pt x="1649902" y="2957451"/>
                    <a:pt x="1625513" y="2985218"/>
                    <a:pt x="1625513" y="3020275"/>
                  </a:cubicBezTo>
                  <a:cubicBezTo>
                    <a:pt x="1625513" y="3057761"/>
                    <a:pt x="1652689" y="3083099"/>
                    <a:pt x="1685787" y="3083099"/>
                  </a:cubicBezTo>
                  <a:cubicBezTo>
                    <a:pt x="1704950" y="3083793"/>
                    <a:pt x="1723416" y="3075116"/>
                    <a:pt x="1735610" y="3060538"/>
                  </a:cubicBezTo>
                  <a:lnTo>
                    <a:pt x="1724461" y="3050472"/>
                  </a:lnTo>
                  <a:cubicBezTo>
                    <a:pt x="1715053" y="3061232"/>
                    <a:pt x="1701117" y="3067480"/>
                    <a:pt x="1686484" y="3067480"/>
                  </a:cubicBezTo>
                  <a:cubicBezTo>
                    <a:pt x="1663838" y="3067827"/>
                    <a:pt x="1645024" y="3049778"/>
                    <a:pt x="1643630" y="3027564"/>
                  </a:cubicBezTo>
                  <a:lnTo>
                    <a:pt x="1739442" y="3027564"/>
                  </a:lnTo>
                  <a:cubicBezTo>
                    <a:pt x="1739790" y="3024787"/>
                    <a:pt x="1739790" y="3023052"/>
                    <a:pt x="1739790" y="3021316"/>
                  </a:cubicBezTo>
                  <a:cubicBezTo>
                    <a:pt x="1739790" y="2985913"/>
                    <a:pt x="1719234" y="2957451"/>
                    <a:pt x="1683349" y="2957451"/>
                  </a:cubicBezTo>
                  <a:close/>
                  <a:moveTo>
                    <a:pt x="1452704" y="2959882"/>
                  </a:moveTo>
                  <a:lnTo>
                    <a:pt x="1452704" y="3080323"/>
                  </a:lnTo>
                  <a:lnTo>
                    <a:pt x="1470821" y="3080323"/>
                  </a:lnTo>
                  <a:lnTo>
                    <a:pt x="1470821" y="2959882"/>
                  </a:lnTo>
                  <a:lnTo>
                    <a:pt x="1452704" y="2959882"/>
                  </a:lnTo>
                  <a:close/>
                  <a:moveTo>
                    <a:pt x="1495905" y="2959882"/>
                  </a:moveTo>
                  <a:lnTo>
                    <a:pt x="1548166" y="3081365"/>
                  </a:lnTo>
                  <a:lnTo>
                    <a:pt x="1563844" y="3081365"/>
                  </a:lnTo>
                  <a:lnTo>
                    <a:pt x="1616453" y="2959882"/>
                  </a:lnTo>
                  <a:lnTo>
                    <a:pt x="1597291" y="2959882"/>
                  </a:lnTo>
                  <a:lnTo>
                    <a:pt x="1556179" y="3059845"/>
                  </a:lnTo>
                  <a:lnTo>
                    <a:pt x="1515764" y="2959882"/>
                  </a:lnTo>
                  <a:lnTo>
                    <a:pt x="1495905" y="2959882"/>
                  </a:lnTo>
                  <a:close/>
                  <a:moveTo>
                    <a:pt x="389891" y="2930638"/>
                  </a:moveTo>
                  <a:cubicBezTo>
                    <a:pt x="377087" y="2930638"/>
                    <a:pt x="364283" y="2936799"/>
                    <a:pt x="364283" y="2949121"/>
                  </a:cubicBezTo>
                  <a:lnTo>
                    <a:pt x="364283" y="3035199"/>
                  </a:lnTo>
                  <a:cubicBezTo>
                    <a:pt x="364283" y="3059843"/>
                    <a:pt x="384491" y="3079974"/>
                    <a:pt x="409228" y="3079974"/>
                  </a:cubicBezTo>
                  <a:lnTo>
                    <a:pt x="439888" y="3079974"/>
                  </a:lnTo>
                  <a:cubicBezTo>
                    <a:pt x="424210" y="3070603"/>
                    <a:pt x="414803" y="3053595"/>
                    <a:pt x="415151" y="3035199"/>
                  </a:cubicBezTo>
                  <a:lnTo>
                    <a:pt x="415499" y="2949121"/>
                  </a:lnTo>
                  <a:cubicBezTo>
                    <a:pt x="415499" y="2936799"/>
                    <a:pt x="402695" y="2930638"/>
                    <a:pt x="389891" y="2930638"/>
                  </a:cubicBezTo>
                  <a:close/>
                  <a:moveTo>
                    <a:pt x="453302" y="2930638"/>
                  </a:moveTo>
                  <a:cubicBezTo>
                    <a:pt x="440498" y="2930638"/>
                    <a:pt x="427694" y="2936799"/>
                    <a:pt x="427694" y="2949121"/>
                  </a:cubicBezTo>
                  <a:lnTo>
                    <a:pt x="427694" y="3035199"/>
                  </a:lnTo>
                  <a:cubicBezTo>
                    <a:pt x="427694" y="3059843"/>
                    <a:pt x="447901" y="3079974"/>
                    <a:pt x="472638" y="3079974"/>
                  </a:cubicBezTo>
                  <a:lnTo>
                    <a:pt x="503298" y="3079974"/>
                  </a:lnTo>
                  <a:cubicBezTo>
                    <a:pt x="487620" y="3070603"/>
                    <a:pt x="478213" y="3053595"/>
                    <a:pt x="478561" y="3035199"/>
                  </a:cubicBezTo>
                  <a:lnTo>
                    <a:pt x="478909" y="2949121"/>
                  </a:lnTo>
                  <a:cubicBezTo>
                    <a:pt x="478909" y="2936799"/>
                    <a:pt x="466105" y="2930638"/>
                    <a:pt x="453302" y="2930638"/>
                  </a:cubicBezTo>
                  <a:close/>
                  <a:moveTo>
                    <a:pt x="517757" y="2930638"/>
                  </a:moveTo>
                  <a:cubicBezTo>
                    <a:pt x="504953" y="2930638"/>
                    <a:pt x="492149" y="2936799"/>
                    <a:pt x="492149" y="2949121"/>
                  </a:cubicBezTo>
                  <a:lnTo>
                    <a:pt x="492149" y="3035199"/>
                  </a:lnTo>
                  <a:cubicBezTo>
                    <a:pt x="492149" y="3059843"/>
                    <a:pt x="512356" y="3079974"/>
                    <a:pt x="537093" y="3079974"/>
                  </a:cubicBezTo>
                  <a:lnTo>
                    <a:pt x="567753" y="3079974"/>
                  </a:lnTo>
                  <a:cubicBezTo>
                    <a:pt x="552075" y="3070603"/>
                    <a:pt x="542668" y="3053595"/>
                    <a:pt x="543016" y="3035199"/>
                  </a:cubicBezTo>
                  <a:cubicBezTo>
                    <a:pt x="543132" y="3006506"/>
                    <a:pt x="543249" y="2977814"/>
                    <a:pt x="543365" y="2949121"/>
                  </a:cubicBezTo>
                  <a:cubicBezTo>
                    <a:pt x="543365" y="2936799"/>
                    <a:pt x="530561" y="2930638"/>
                    <a:pt x="517757" y="2930638"/>
                  </a:cubicBezTo>
                  <a:close/>
                  <a:moveTo>
                    <a:pt x="1021378" y="2957104"/>
                  </a:moveTo>
                  <a:cubicBezTo>
                    <a:pt x="986885" y="2957104"/>
                    <a:pt x="958316" y="2985566"/>
                    <a:pt x="958316" y="3019928"/>
                  </a:cubicBezTo>
                  <a:lnTo>
                    <a:pt x="958316" y="3020622"/>
                  </a:lnTo>
                  <a:cubicBezTo>
                    <a:pt x="958316" y="3054984"/>
                    <a:pt x="986537" y="3082752"/>
                    <a:pt x="1020332" y="3082752"/>
                  </a:cubicBezTo>
                  <a:lnTo>
                    <a:pt x="1021029" y="3082752"/>
                  </a:lnTo>
                  <a:lnTo>
                    <a:pt x="1021726" y="3082752"/>
                  </a:lnTo>
                  <a:cubicBezTo>
                    <a:pt x="1056219" y="3082752"/>
                    <a:pt x="1084439" y="3054637"/>
                    <a:pt x="1084439" y="3020275"/>
                  </a:cubicBezTo>
                  <a:lnTo>
                    <a:pt x="1084439" y="3019581"/>
                  </a:lnTo>
                  <a:cubicBezTo>
                    <a:pt x="1084091" y="2985219"/>
                    <a:pt x="1055870" y="2957104"/>
                    <a:pt x="1021378" y="2957104"/>
                  </a:cubicBezTo>
                  <a:close/>
                  <a:moveTo>
                    <a:pt x="1277456" y="2958147"/>
                  </a:moveTo>
                  <a:cubicBezTo>
                    <a:pt x="1262126" y="2958494"/>
                    <a:pt x="1247144" y="2961965"/>
                    <a:pt x="1233557" y="2968560"/>
                  </a:cubicBezTo>
                  <a:lnTo>
                    <a:pt x="1238783" y="2983138"/>
                  </a:lnTo>
                  <a:cubicBezTo>
                    <a:pt x="1249932" y="2977584"/>
                    <a:pt x="1262474" y="2974460"/>
                    <a:pt x="1275365" y="2974460"/>
                  </a:cubicBezTo>
                  <a:cubicBezTo>
                    <a:pt x="1298011" y="2974460"/>
                    <a:pt x="1311251" y="2985567"/>
                    <a:pt x="1311251" y="3007087"/>
                  </a:cubicBezTo>
                  <a:lnTo>
                    <a:pt x="1311251" y="3011252"/>
                  </a:lnTo>
                  <a:cubicBezTo>
                    <a:pt x="1299405" y="3007781"/>
                    <a:pt x="1286863" y="3006046"/>
                    <a:pt x="1274320" y="3006046"/>
                  </a:cubicBezTo>
                  <a:cubicBezTo>
                    <a:pt x="1243660" y="3006046"/>
                    <a:pt x="1222756" y="3019582"/>
                    <a:pt x="1222756" y="3045614"/>
                  </a:cubicBezTo>
                  <a:cubicBezTo>
                    <a:pt x="1222756" y="3070258"/>
                    <a:pt x="1245054" y="3083100"/>
                    <a:pt x="1267700" y="3083100"/>
                  </a:cubicBezTo>
                  <a:cubicBezTo>
                    <a:pt x="1284772" y="3083447"/>
                    <a:pt x="1300799" y="3075811"/>
                    <a:pt x="1311251" y="3062622"/>
                  </a:cubicBezTo>
                  <a:lnTo>
                    <a:pt x="1311251" y="3080323"/>
                  </a:lnTo>
                  <a:lnTo>
                    <a:pt x="1329020" y="3080323"/>
                  </a:lnTo>
                  <a:lnTo>
                    <a:pt x="1329020" y="3006740"/>
                  </a:lnTo>
                  <a:cubicBezTo>
                    <a:pt x="1330065" y="2993550"/>
                    <a:pt x="1325536" y="2981055"/>
                    <a:pt x="1316477" y="2971337"/>
                  </a:cubicBezTo>
                  <a:cubicBezTo>
                    <a:pt x="1305676" y="2961965"/>
                    <a:pt x="1291740" y="2957106"/>
                    <a:pt x="1277456" y="2958147"/>
                  </a:cubicBezTo>
                  <a:close/>
                  <a:moveTo>
                    <a:pt x="1093149" y="2959882"/>
                  </a:moveTo>
                  <a:lnTo>
                    <a:pt x="1145410" y="3081365"/>
                  </a:lnTo>
                  <a:lnTo>
                    <a:pt x="1161437" y="3081365"/>
                  </a:lnTo>
                  <a:lnTo>
                    <a:pt x="1214046" y="2959882"/>
                  </a:lnTo>
                  <a:lnTo>
                    <a:pt x="1194536" y="2959882"/>
                  </a:lnTo>
                  <a:lnTo>
                    <a:pt x="1153772" y="3059845"/>
                  </a:lnTo>
                  <a:lnTo>
                    <a:pt x="1113008" y="2959882"/>
                  </a:lnTo>
                  <a:lnTo>
                    <a:pt x="1093149" y="2959882"/>
                  </a:lnTo>
                  <a:close/>
                  <a:moveTo>
                    <a:pt x="747181" y="2957105"/>
                  </a:moveTo>
                  <a:cubicBezTo>
                    <a:pt x="730109" y="2956758"/>
                    <a:pt x="714083" y="2965782"/>
                    <a:pt x="705721" y="2980707"/>
                  </a:cubicBezTo>
                  <a:lnTo>
                    <a:pt x="705721" y="2959882"/>
                  </a:lnTo>
                  <a:lnTo>
                    <a:pt x="687604" y="2959882"/>
                  </a:lnTo>
                  <a:lnTo>
                    <a:pt x="687604" y="3079628"/>
                  </a:lnTo>
                  <a:lnTo>
                    <a:pt x="705721" y="3079628"/>
                  </a:lnTo>
                  <a:lnTo>
                    <a:pt x="705721" y="3010904"/>
                  </a:lnTo>
                  <a:lnTo>
                    <a:pt x="705721" y="3008474"/>
                  </a:lnTo>
                  <a:cubicBezTo>
                    <a:pt x="705721" y="2989037"/>
                    <a:pt x="721748" y="2973071"/>
                    <a:pt x="741258" y="2973071"/>
                  </a:cubicBezTo>
                  <a:lnTo>
                    <a:pt x="741955" y="2973071"/>
                  </a:lnTo>
                  <a:cubicBezTo>
                    <a:pt x="763208" y="2973071"/>
                    <a:pt x="775402" y="2987302"/>
                    <a:pt x="775402" y="3009516"/>
                  </a:cubicBezTo>
                  <a:lnTo>
                    <a:pt x="775402" y="3079975"/>
                  </a:lnTo>
                  <a:lnTo>
                    <a:pt x="793519" y="3079975"/>
                  </a:lnTo>
                  <a:lnTo>
                    <a:pt x="793519" y="3005351"/>
                  </a:lnTo>
                  <a:cubicBezTo>
                    <a:pt x="793519" y="2976542"/>
                    <a:pt x="776447" y="2957105"/>
                    <a:pt x="747181" y="2957105"/>
                  </a:cubicBezTo>
                  <a:close/>
                  <a:moveTo>
                    <a:pt x="886195" y="2957105"/>
                  </a:moveTo>
                  <a:cubicBezTo>
                    <a:pt x="869124" y="2956758"/>
                    <a:pt x="853097" y="2965782"/>
                    <a:pt x="844735" y="2980707"/>
                  </a:cubicBezTo>
                  <a:lnTo>
                    <a:pt x="844735" y="2959882"/>
                  </a:lnTo>
                  <a:lnTo>
                    <a:pt x="826618" y="2959882"/>
                  </a:lnTo>
                  <a:lnTo>
                    <a:pt x="826618" y="3079628"/>
                  </a:lnTo>
                  <a:lnTo>
                    <a:pt x="844735" y="3079628"/>
                  </a:lnTo>
                  <a:lnTo>
                    <a:pt x="844735" y="3010904"/>
                  </a:lnTo>
                  <a:lnTo>
                    <a:pt x="844735" y="3008474"/>
                  </a:lnTo>
                  <a:cubicBezTo>
                    <a:pt x="844735" y="2989037"/>
                    <a:pt x="860762" y="2973071"/>
                    <a:pt x="880273" y="2973071"/>
                  </a:cubicBezTo>
                  <a:lnTo>
                    <a:pt x="880969" y="2973071"/>
                  </a:lnTo>
                  <a:cubicBezTo>
                    <a:pt x="902222" y="2973071"/>
                    <a:pt x="914416" y="2987302"/>
                    <a:pt x="914416" y="3009516"/>
                  </a:cubicBezTo>
                  <a:lnTo>
                    <a:pt x="914416" y="3079975"/>
                  </a:lnTo>
                  <a:lnTo>
                    <a:pt x="932533" y="3079975"/>
                  </a:lnTo>
                  <a:lnTo>
                    <a:pt x="932533" y="3005351"/>
                  </a:lnTo>
                  <a:cubicBezTo>
                    <a:pt x="932533" y="2976542"/>
                    <a:pt x="915462" y="2957105"/>
                    <a:pt x="886195" y="2957105"/>
                  </a:cubicBezTo>
                  <a:close/>
                  <a:moveTo>
                    <a:pt x="632207" y="2959882"/>
                  </a:moveTo>
                  <a:lnTo>
                    <a:pt x="632207" y="3080323"/>
                  </a:lnTo>
                  <a:lnTo>
                    <a:pt x="650325" y="3080323"/>
                  </a:lnTo>
                  <a:lnTo>
                    <a:pt x="650325" y="2959882"/>
                  </a:lnTo>
                  <a:lnTo>
                    <a:pt x="632207" y="2959882"/>
                  </a:lnTo>
                  <a:close/>
                  <a:moveTo>
                    <a:pt x="1016847" y="3181324"/>
                  </a:moveTo>
                  <a:cubicBezTo>
                    <a:pt x="991414" y="3181324"/>
                    <a:pt x="971903" y="3199720"/>
                    <a:pt x="971903" y="3225752"/>
                  </a:cubicBezTo>
                  <a:cubicBezTo>
                    <a:pt x="971903" y="3251784"/>
                    <a:pt x="991414" y="3270180"/>
                    <a:pt x="1016847" y="3270180"/>
                  </a:cubicBezTo>
                  <a:cubicBezTo>
                    <a:pt x="1036358" y="3270180"/>
                    <a:pt x="1054126" y="3258378"/>
                    <a:pt x="1059004" y="3238247"/>
                  </a:cubicBezTo>
                  <a:lnTo>
                    <a:pt x="1040190" y="3238247"/>
                  </a:lnTo>
                  <a:cubicBezTo>
                    <a:pt x="1037055" y="3248313"/>
                    <a:pt x="1028344" y="3254560"/>
                    <a:pt x="1016847" y="3254560"/>
                  </a:cubicBezTo>
                  <a:cubicBezTo>
                    <a:pt x="1000472" y="3254560"/>
                    <a:pt x="989672" y="3242412"/>
                    <a:pt x="989672" y="3225752"/>
                  </a:cubicBezTo>
                  <a:cubicBezTo>
                    <a:pt x="989672" y="3209091"/>
                    <a:pt x="1000472" y="3196943"/>
                    <a:pt x="1016847" y="3196943"/>
                  </a:cubicBezTo>
                  <a:cubicBezTo>
                    <a:pt x="1028344" y="3196943"/>
                    <a:pt x="1037055" y="3203191"/>
                    <a:pt x="1040190" y="3213257"/>
                  </a:cubicBezTo>
                  <a:lnTo>
                    <a:pt x="1059004" y="3213257"/>
                  </a:lnTo>
                  <a:cubicBezTo>
                    <a:pt x="1054126" y="3193125"/>
                    <a:pt x="1036358" y="3181324"/>
                    <a:pt x="1016847" y="3181324"/>
                  </a:cubicBezTo>
                  <a:close/>
                  <a:moveTo>
                    <a:pt x="1213348" y="3182713"/>
                  </a:moveTo>
                  <a:cubicBezTo>
                    <a:pt x="1207774" y="3182713"/>
                    <a:pt x="1203245" y="3187573"/>
                    <a:pt x="1203245" y="3193126"/>
                  </a:cubicBezTo>
                  <a:cubicBezTo>
                    <a:pt x="1203245" y="3198679"/>
                    <a:pt x="1207774" y="3203191"/>
                    <a:pt x="1213348" y="3203191"/>
                  </a:cubicBezTo>
                  <a:cubicBezTo>
                    <a:pt x="1219271" y="3203191"/>
                    <a:pt x="1223800" y="3199027"/>
                    <a:pt x="1223800" y="3193126"/>
                  </a:cubicBezTo>
                  <a:cubicBezTo>
                    <a:pt x="1223800" y="3187225"/>
                    <a:pt x="1219271" y="3182713"/>
                    <a:pt x="1213348" y="3182713"/>
                  </a:cubicBezTo>
                  <a:close/>
                  <a:moveTo>
                    <a:pt x="1360723" y="3191391"/>
                  </a:moveTo>
                  <a:lnTo>
                    <a:pt x="1360723" y="3212911"/>
                  </a:lnTo>
                  <a:lnTo>
                    <a:pt x="1352013" y="3212911"/>
                  </a:lnTo>
                  <a:lnTo>
                    <a:pt x="1352013" y="3226447"/>
                  </a:lnTo>
                  <a:lnTo>
                    <a:pt x="1360723" y="3226447"/>
                  </a:lnTo>
                  <a:lnTo>
                    <a:pt x="1360723" y="3257338"/>
                  </a:lnTo>
                  <a:cubicBezTo>
                    <a:pt x="1360723" y="3268445"/>
                    <a:pt x="1369085" y="3269834"/>
                    <a:pt x="1377098" y="3269834"/>
                  </a:cubicBezTo>
                  <a:cubicBezTo>
                    <a:pt x="1381976" y="3269834"/>
                    <a:pt x="1389640" y="3269139"/>
                    <a:pt x="1389640" y="3269139"/>
                  </a:cubicBezTo>
                  <a:lnTo>
                    <a:pt x="1389640" y="3255603"/>
                  </a:lnTo>
                  <a:cubicBezTo>
                    <a:pt x="1389640" y="3255603"/>
                    <a:pt x="1386505" y="3255950"/>
                    <a:pt x="1382324" y="3255950"/>
                  </a:cubicBezTo>
                  <a:cubicBezTo>
                    <a:pt x="1379885" y="3255950"/>
                    <a:pt x="1377098" y="3255256"/>
                    <a:pt x="1377098" y="3251785"/>
                  </a:cubicBezTo>
                  <a:lnTo>
                    <a:pt x="1377098" y="3226447"/>
                  </a:lnTo>
                  <a:lnTo>
                    <a:pt x="1389292" y="3226447"/>
                  </a:lnTo>
                  <a:lnTo>
                    <a:pt x="1389292" y="3212911"/>
                  </a:lnTo>
                  <a:lnTo>
                    <a:pt x="1377098" y="3212911"/>
                  </a:lnTo>
                  <a:lnTo>
                    <a:pt x="1377098" y="3191391"/>
                  </a:lnTo>
                  <a:lnTo>
                    <a:pt x="1360723" y="3191391"/>
                  </a:lnTo>
                  <a:close/>
                  <a:moveTo>
                    <a:pt x="1426224" y="3211174"/>
                  </a:moveTo>
                  <a:cubicBezTo>
                    <a:pt x="1409501" y="3211174"/>
                    <a:pt x="1396958" y="3223670"/>
                    <a:pt x="1396958" y="3240677"/>
                  </a:cubicBezTo>
                  <a:cubicBezTo>
                    <a:pt x="1396958" y="3257684"/>
                    <a:pt x="1409849" y="3270180"/>
                    <a:pt x="1426573" y="3270180"/>
                  </a:cubicBezTo>
                  <a:cubicBezTo>
                    <a:pt x="1439115" y="3270180"/>
                    <a:pt x="1449915" y="3264626"/>
                    <a:pt x="1454793" y="3252478"/>
                  </a:cubicBezTo>
                  <a:lnTo>
                    <a:pt x="1438070" y="3250742"/>
                  </a:lnTo>
                  <a:cubicBezTo>
                    <a:pt x="1435631" y="3254560"/>
                    <a:pt x="1431102" y="3256643"/>
                    <a:pt x="1426573" y="3256643"/>
                  </a:cubicBezTo>
                  <a:cubicBezTo>
                    <a:pt x="1419604" y="3256643"/>
                    <a:pt x="1414378" y="3251437"/>
                    <a:pt x="1413681" y="3245189"/>
                  </a:cubicBezTo>
                  <a:lnTo>
                    <a:pt x="1455838" y="3245189"/>
                  </a:lnTo>
                  <a:cubicBezTo>
                    <a:pt x="1455838" y="3221240"/>
                    <a:pt x="1441902" y="3211174"/>
                    <a:pt x="1426224" y="3211174"/>
                  </a:cubicBezTo>
                  <a:close/>
                  <a:moveTo>
                    <a:pt x="1068759" y="3183060"/>
                  </a:moveTo>
                  <a:lnTo>
                    <a:pt x="1068759" y="3268792"/>
                  </a:lnTo>
                  <a:lnTo>
                    <a:pt x="1084786" y="3268792"/>
                  </a:lnTo>
                  <a:lnTo>
                    <a:pt x="1084786" y="3183060"/>
                  </a:lnTo>
                  <a:lnTo>
                    <a:pt x="1068759" y="3183060"/>
                  </a:lnTo>
                  <a:close/>
                  <a:moveTo>
                    <a:pt x="1121369" y="3210827"/>
                  </a:moveTo>
                  <a:cubicBezTo>
                    <a:pt x="1107781" y="3210827"/>
                    <a:pt x="1097329" y="3217769"/>
                    <a:pt x="1097329" y="3217769"/>
                  </a:cubicBezTo>
                  <a:lnTo>
                    <a:pt x="1103600" y="3229917"/>
                  </a:lnTo>
                  <a:cubicBezTo>
                    <a:pt x="1107781" y="3227488"/>
                    <a:pt x="1115098" y="3224711"/>
                    <a:pt x="1120672" y="3224711"/>
                  </a:cubicBezTo>
                  <a:cubicBezTo>
                    <a:pt x="1126943" y="3224711"/>
                    <a:pt x="1130079" y="3227141"/>
                    <a:pt x="1130079" y="3231306"/>
                  </a:cubicBezTo>
                  <a:lnTo>
                    <a:pt x="1129731" y="3231306"/>
                  </a:lnTo>
                  <a:cubicBezTo>
                    <a:pt x="1129731" y="3233388"/>
                    <a:pt x="1128685" y="3234777"/>
                    <a:pt x="1125898" y="3234777"/>
                  </a:cubicBezTo>
                  <a:lnTo>
                    <a:pt x="1114749" y="3234777"/>
                  </a:lnTo>
                  <a:cubicBezTo>
                    <a:pt x="1102206" y="3234777"/>
                    <a:pt x="1094193" y="3241371"/>
                    <a:pt x="1094193" y="3252131"/>
                  </a:cubicBezTo>
                  <a:cubicBezTo>
                    <a:pt x="1094193" y="3261502"/>
                    <a:pt x="1102206" y="3269833"/>
                    <a:pt x="1114052" y="3269833"/>
                  </a:cubicBezTo>
                  <a:cubicBezTo>
                    <a:pt x="1120324" y="3269833"/>
                    <a:pt x="1126943" y="3267750"/>
                    <a:pt x="1129731" y="3263238"/>
                  </a:cubicBezTo>
                  <a:lnTo>
                    <a:pt x="1129731" y="3268444"/>
                  </a:lnTo>
                  <a:lnTo>
                    <a:pt x="1145757" y="3268444"/>
                  </a:lnTo>
                  <a:lnTo>
                    <a:pt x="1145757" y="3231653"/>
                  </a:lnTo>
                  <a:cubicBezTo>
                    <a:pt x="1145757" y="3216728"/>
                    <a:pt x="1134260" y="3210827"/>
                    <a:pt x="1121369" y="3210827"/>
                  </a:cubicBezTo>
                  <a:close/>
                  <a:moveTo>
                    <a:pt x="1318915" y="3210827"/>
                  </a:moveTo>
                  <a:cubicBezTo>
                    <a:pt x="1305327" y="3210827"/>
                    <a:pt x="1294875" y="3217769"/>
                    <a:pt x="1294875" y="3217769"/>
                  </a:cubicBezTo>
                  <a:lnTo>
                    <a:pt x="1301146" y="3229917"/>
                  </a:lnTo>
                  <a:cubicBezTo>
                    <a:pt x="1305327" y="3227488"/>
                    <a:pt x="1312643" y="3224711"/>
                    <a:pt x="1318218" y="3224711"/>
                  </a:cubicBezTo>
                  <a:cubicBezTo>
                    <a:pt x="1324489" y="3224711"/>
                    <a:pt x="1327625" y="3227141"/>
                    <a:pt x="1327625" y="3231306"/>
                  </a:cubicBezTo>
                  <a:lnTo>
                    <a:pt x="1327276" y="3231306"/>
                  </a:lnTo>
                  <a:cubicBezTo>
                    <a:pt x="1327276" y="3233388"/>
                    <a:pt x="1326231" y="3234777"/>
                    <a:pt x="1323444" y="3234777"/>
                  </a:cubicBezTo>
                  <a:lnTo>
                    <a:pt x="1312295" y="3234777"/>
                  </a:lnTo>
                  <a:cubicBezTo>
                    <a:pt x="1299753" y="3234777"/>
                    <a:pt x="1291739" y="3241371"/>
                    <a:pt x="1291739" y="3252131"/>
                  </a:cubicBezTo>
                  <a:cubicBezTo>
                    <a:pt x="1291739" y="3261502"/>
                    <a:pt x="1299753" y="3269833"/>
                    <a:pt x="1311598" y="3269833"/>
                  </a:cubicBezTo>
                  <a:cubicBezTo>
                    <a:pt x="1317870" y="3269833"/>
                    <a:pt x="1324489" y="3267750"/>
                    <a:pt x="1327276" y="3263238"/>
                  </a:cubicBezTo>
                  <a:lnTo>
                    <a:pt x="1327276" y="3268444"/>
                  </a:lnTo>
                  <a:lnTo>
                    <a:pt x="1343303" y="3268444"/>
                  </a:lnTo>
                  <a:lnTo>
                    <a:pt x="1343303" y="3231653"/>
                  </a:lnTo>
                  <a:cubicBezTo>
                    <a:pt x="1343303" y="3216728"/>
                    <a:pt x="1331806" y="3210827"/>
                    <a:pt x="1318915" y="3210827"/>
                  </a:cubicBezTo>
                  <a:close/>
                  <a:moveTo>
                    <a:pt x="1189657" y="3211521"/>
                  </a:moveTo>
                  <a:cubicBezTo>
                    <a:pt x="1182689" y="3211521"/>
                    <a:pt x="1177114" y="3215339"/>
                    <a:pt x="1175024" y="3221240"/>
                  </a:cubicBezTo>
                  <a:lnTo>
                    <a:pt x="1175024" y="3212216"/>
                  </a:lnTo>
                  <a:lnTo>
                    <a:pt x="1159345" y="3212216"/>
                  </a:lnTo>
                  <a:lnTo>
                    <a:pt x="1159345" y="3268445"/>
                  </a:lnTo>
                  <a:lnTo>
                    <a:pt x="1175372" y="3268445"/>
                  </a:lnTo>
                  <a:lnTo>
                    <a:pt x="1175372" y="3241718"/>
                  </a:lnTo>
                  <a:cubicBezTo>
                    <a:pt x="1175372" y="3232000"/>
                    <a:pt x="1179205" y="3228182"/>
                    <a:pt x="1187218" y="3228182"/>
                  </a:cubicBezTo>
                  <a:lnTo>
                    <a:pt x="1193838" y="3228182"/>
                  </a:lnTo>
                  <a:lnTo>
                    <a:pt x="1194186" y="3228182"/>
                  </a:lnTo>
                  <a:lnTo>
                    <a:pt x="1194186" y="3211868"/>
                  </a:lnTo>
                  <a:cubicBezTo>
                    <a:pt x="1192444" y="3211521"/>
                    <a:pt x="1191051" y="3211521"/>
                    <a:pt x="1189657" y="3211521"/>
                  </a:cubicBezTo>
                  <a:close/>
                  <a:moveTo>
                    <a:pt x="1198367" y="3212563"/>
                  </a:moveTo>
                  <a:lnTo>
                    <a:pt x="1198367" y="3226099"/>
                  </a:lnTo>
                  <a:lnTo>
                    <a:pt x="1206032" y="3226099"/>
                  </a:lnTo>
                  <a:lnTo>
                    <a:pt x="1206032" y="3268791"/>
                  </a:lnTo>
                  <a:lnTo>
                    <a:pt x="1222058" y="3268791"/>
                  </a:lnTo>
                  <a:lnTo>
                    <a:pt x="1222406" y="3268791"/>
                  </a:lnTo>
                  <a:lnTo>
                    <a:pt x="1222406" y="3212563"/>
                  </a:lnTo>
                  <a:lnTo>
                    <a:pt x="1198367" y="3212563"/>
                  </a:lnTo>
                  <a:close/>
                  <a:moveTo>
                    <a:pt x="1230420" y="3212563"/>
                  </a:moveTo>
                  <a:lnTo>
                    <a:pt x="1249583" y="3268792"/>
                  </a:lnTo>
                  <a:lnTo>
                    <a:pt x="1269442" y="3268792"/>
                  </a:lnTo>
                  <a:lnTo>
                    <a:pt x="1289649" y="3212563"/>
                  </a:lnTo>
                  <a:lnTo>
                    <a:pt x="1272926" y="3212563"/>
                  </a:lnTo>
                  <a:lnTo>
                    <a:pt x="1260035" y="3251437"/>
                  </a:lnTo>
                  <a:lnTo>
                    <a:pt x="1247840" y="3212563"/>
                  </a:lnTo>
                  <a:lnTo>
                    <a:pt x="1230420" y="3212563"/>
                  </a:lnTo>
                  <a:close/>
                  <a:moveTo>
                    <a:pt x="935669" y="3182366"/>
                  </a:moveTo>
                  <a:cubicBezTo>
                    <a:pt x="930094" y="3182366"/>
                    <a:pt x="923474" y="3185143"/>
                    <a:pt x="923474" y="3195208"/>
                  </a:cubicBezTo>
                  <a:lnTo>
                    <a:pt x="923126" y="3214298"/>
                  </a:lnTo>
                  <a:lnTo>
                    <a:pt x="913719" y="3214298"/>
                  </a:lnTo>
                  <a:lnTo>
                    <a:pt x="913719" y="3220546"/>
                  </a:lnTo>
                  <a:lnTo>
                    <a:pt x="923126" y="3220546"/>
                  </a:lnTo>
                  <a:lnTo>
                    <a:pt x="923126" y="3268445"/>
                  </a:lnTo>
                  <a:lnTo>
                    <a:pt x="930791" y="3268445"/>
                  </a:lnTo>
                  <a:lnTo>
                    <a:pt x="930791" y="3220546"/>
                  </a:lnTo>
                  <a:lnTo>
                    <a:pt x="941940" y="3220546"/>
                  </a:lnTo>
                  <a:lnTo>
                    <a:pt x="941940" y="3214298"/>
                  </a:lnTo>
                  <a:lnTo>
                    <a:pt x="930791" y="3214298"/>
                  </a:lnTo>
                  <a:lnTo>
                    <a:pt x="930791" y="3195903"/>
                  </a:lnTo>
                  <a:cubicBezTo>
                    <a:pt x="930791" y="3190696"/>
                    <a:pt x="932533" y="3188614"/>
                    <a:pt x="937411" y="3188614"/>
                  </a:cubicBezTo>
                  <a:cubicBezTo>
                    <a:pt x="939501" y="3188614"/>
                    <a:pt x="942985" y="3189308"/>
                    <a:pt x="942985" y="3189308"/>
                  </a:cubicBezTo>
                  <a:lnTo>
                    <a:pt x="942985" y="3182713"/>
                  </a:lnTo>
                  <a:cubicBezTo>
                    <a:pt x="942985" y="3182713"/>
                    <a:pt x="939501" y="3182366"/>
                    <a:pt x="935669" y="3182366"/>
                  </a:cubicBezTo>
                  <a:close/>
                  <a:moveTo>
                    <a:pt x="636388" y="3183060"/>
                  </a:moveTo>
                  <a:lnTo>
                    <a:pt x="636388" y="3268792"/>
                  </a:lnTo>
                  <a:lnTo>
                    <a:pt x="644053" y="3268792"/>
                  </a:lnTo>
                  <a:lnTo>
                    <a:pt x="644053" y="3235471"/>
                  </a:lnTo>
                  <a:lnTo>
                    <a:pt x="659383" y="3235471"/>
                  </a:lnTo>
                  <a:cubicBezTo>
                    <a:pt x="679242" y="3235471"/>
                    <a:pt x="688997" y="3223323"/>
                    <a:pt x="688997" y="3209092"/>
                  </a:cubicBezTo>
                  <a:cubicBezTo>
                    <a:pt x="688997" y="3194861"/>
                    <a:pt x="679242" y="3183060"/>
                    <a:pt x="659383" y="3183060"/>
                  </a:cubicBezTo>
                  <a:lnTo>
                    <a:pt x="636388" y="3183060"/>
                  </a:lnTo>
                  <a:close/>
                  <a:moveTo>
                    <a:pt x="797351" y="3191737"/>
                  </a:moveTo>
                  <a:lnTo>
                    <a:pt x="797351" y="3214645"/>
                  </a:lnTo>
                  <a:lnTo>
                    <a:pt x="787944" y="3214645"/>
                  </a:lnTo>
                  <a:lnTo>
                    <a:pt x="787944" y="3220893"/>
                  </a:lnTo>
                  <a:lnTo>
                    <a:pt x="797351" y="3220893"/>
                  </a:lnTo>
                  <a:lnTo>
                    <a:pt x="797351" y="3257685"/>
                  </a:lnTo>
                  <a:cubicBezTo>
                    <a:pt x="797351" y="3267750"/>
                    <a:pt x="804319" y="3269139"/>
                    <a:pt x="809894" y="3269139"/>
                  </a:cubicBezTo>
                  <a:cubicBezTo>
                    <a:pt x="814423" y="3269139"/>
                    <a:pt x="818255" y="3268791"/>
                    <a:pt x="818255" y="3268791"/>
                  </a:cubicBezTo>
                  <a:lnTo>
                    <a:pt x="818255" y="3262544"/>
                  </a:lnTo>
                  <a:cubicBezTo>
                    <a:pt x="818255" y="3262544"/>
                    <a:pt x="816165" y="3262891"/>
                    <a:pt x="812681" y="3262891"/>
                  </a:cubicBezTo>
                  <a:cubicBezTo>
                    <a:pt x="808500" y="3262891"/>
                    <a:pt x="805016" y="3262544"/>
                    <a:pt x="805016" y="3257685"/>
                  </a:cubicBezTo>
                  <a:lnTo>
                    <a:pt x="805016" y="3220893"/>
                  </a:lnTo>
                  <a:lnTo>
                    <a:pt x="818604" y="3220893"/>
                  </a:lnTo>
                  <a:lnTo>
                    <a:pt x="818604" y="3214645"/>
                  </a:lnTo>
                  <a:lnTo>
                    <a:pt x="805016" y="3214645"/>
                  </a:lnTo>
                  <a:lnTo>
                    <a:pt x="805016" y="3191737"/>
                  </a:lnTo>
                  <a:lnTo>
                    <a:pt x="797351" y="3191737"/>
                  </a:lnTo>
                  <a:close/>
                  <a:moveTo>
                    <a:pt x="878878" y="3213257"/>
                  </a:moveTo>
                  <a:cubicBezTo>
                    <a:pt x="863200" y="3213257"/>
                    <a:pt x="850657" y="3225058"/>
                    <a:pt x="850657" y="3241719"/>
                  </a:cubicBezTo>
                  <a:cubicBezTo>
                    <a:pt x="850657" y="3258379"/>
                    <a:pt x="863200" y="3270181"/>
                    <a:pt x="878878" y="3270181"/>
                  </a:cubicBezTo>
                  <a:cubicBezTo>
                    <a:pt x="894556" y="3270181"/>
                    <a:pt x="907098" y="3258379"/>
                    <a:pt x="907098" y="3241719"/>
                  </a:cubicBezTo>
                  <a:cubicBezTo>
                    <a:pt x="907098" y="3225406"/>
                    <a:pt x="894556" y="3213257"/>
                    <a:pt x="878878" y="3213257"/>
                  </a:cubicBezTo>
                  <a:close/>
                  <a:moveTo>
                    <a:pt x="718263" y="3213257"/>
                  </a:moveTo>
                  <a:cubicBezTo>
                    <a:pt x="708856" y="3213257"/>
                    <a:pt x="701191" y="3217422"/>
                    <a:pt x="697359" y="3220199"/>
                  </a:cubicBezTo>
                  <a:lnTo>
                    <a:pt x="700843" y="3225753"/>
                  </a:lnTo>
                  <a:cubicBezTo>
                    <a:pt x="705372" y="3222629"/>
                    <a:pt x="710947" y="3219852"/>
                    <a:pt x="717566" y="3219852"/>
                  </a:cubicBezTo>
                  <a:cubicBezTo>
                    <a:pt x="724883" y="3219852"/>
                    <a:pt x="731154" y="3222976"/>
                    <a:pt x="731154" y="3231306"/>
                  </a:cubicBezTo>
                  <a:lnTo>
                    <a:pt x="730806" y="3233042"/>
                  </a:lnTo>
                  <a:cubicBezTo>
                    <a:pt x="730806" y="3235818"/>
                    <a:pt x="729412" y="3237901"/>
                    <a:pt x="725580" y="3237901"/>
                  </a:cubicBezTo>
                  <a:lnTo>
                    <a:pt x="712689" y="3237901"/>
                  </a:lnTo>
                  <a:cubicBezTo>
                    <a:pt x="701539" y="3237901"/>
                    <a:pt x="694223" y="3243801"/>
                    <a:pt x="694223" y="3253867"/>
                  </a:cubicBezTo>
                  <a:cubicBezTo>
                    <a:pt x="694223" y="3263585"/>
                    <a:pt x="702237" y="3270527"/>
                    <a:pt x="714082" y="3270527"/>
                  </a:cubicBezTo>
                  <a:cubicBezTo>
                    <a:pt x="720702" y="3270527"/>
                    <a:pt x="728018" y="3267751"/>
                    <a:pt x="731154" y="3262197"/>
                  </a:cubicBezTo>
                  <a:lnTo>
                    <a:pt x="731154" y="3268792"/>
                  </a:lnTo>
                  <a:lnTo>
                    <a:pt x="738819" y="3268792"/>
                  </a:lnTo>
                  <a:lnTo>
                    <a:pt x="738819" y="3231653"/>
                  </a:lnTo>
                  <a:cubicBezTo>
                    <a:pt x="738819" y="3220546"/>
                    <a:pt x="731154" y="3213257"/>
                    <a:pt x="718263" y="3213257"/>
                  </a:cubicBezTo>
                  <a:close/>
                  <a:moveTo>
                    <a:pt x="779234" y="3213604"/>
                  </a:moveTo>
                  <a:cubicBezTo>
                    <a:pt x="772615" y="3213604"/>
                    <a:pt x="765995" y="3216381"/>
                    <a:pt x="762860" y="3223670"/>
                  </a:cubicBezTo>
                  <a:lnTo>
                    <a:pt x="762860" y="3214298"/>
                  </a:lnTo>
                  <a:lnTo>
                    <a:pt x="755543" y="3214298"/>
                  </a:lnTo>
                  <a:lnTo>
                    <a:pt x="755543" y="3268444"/>
                  </a:lnTo>
                  <a:lnTo>
                    <a:pt x="762860" y="3268444"/>
                  </a:lnTo>
                  <a:lnTo>
                    <a:pt x="762860" y="3238247"/>
                  </a:lnTo>
                  <a:cubicBezTo>
                    <a:pt x="762860" y="3225752"/>
                    <a:pt x="769479" y="3221240"/>
                    <a:pt x="779234" y="3221240"/>
                  </a:cubicBezTo>
                  <a:lnTo>
                    <a:pt x="783067" y="3221240"/>
                  </a:lnTo>
                  <a:lnTo>
                    <a:pt x="783415" y="3213951"/>
                  </a:lnTo>
                  <a:cubicBezTo>
                    <a:pt x="781673" y="3213604"/>
                    <a:pt x="780628" y="3213604"/>
                    <a:pt x="779234" y="3213604"/>
                  </a:cubicBezTo>
                  <a:close/>
                </a:path>
              </a:pathLst>
            </a:custGeom>
            <a:grp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C0A8A76-6B42-1BB3-A06D-EDBBEA16D4FF}"/>
                </a:ext>
              </a:extLst>
            </p:cNvPr>
            <p:cNvSpPr/>
            <p:nvPr userDrawn="1"/>
          </p:nvSpPr>
          <p:spPr>
            <a:xfrm>
              <a:off x="632479" y="6399317"/>
              <a:ext cx="1077620" cy="291227"/>
            </a:xfrm>
            <a:custGeom>
              <a:avLst/>
              <a:gdLst>
                <a:gd name="connsiteX0" fmla="*/ 683572 w 1077620"/>
                <a:gd name="connsiteY0" fmla="*/ 272120 h 291227"/>
                <a:gd name="connsiteX1" fmla="*/ 683572 w 1077620"/>
                <a:gd name="connsiteY1" fmla="*/ 276285 h 291227"/>
                <a:gd name="connsiteX2" fmla="*/ 672771 w 1077620"/>
                <a:gd name="connsiteY2" fmla="*/ 286351 h 291227"/>
                <a:gd name="connsiteX3" fmla="*/ 664758 w 1077620"/>
                <a:gd name="connsiteY3" fmla="*/ 279756 h 291227"/>
                <a:gd name="connsiteX4" fmla="*/ 672771 w 1077620"/>
                <a:gd name="connsiteY4" fmla="*/ 273509 h 291227"/>
                <a:gd name="connsiteX5" fmla="*/ 678694 w 1077620"/>
                <a:gd name="connsiteY5" fmla="*/ 273509 h 291227"/>
                <a:gd name="connsiteX6" fmla="*/ 683572 w 1077620"/>
                <a:gd name="connsiteY6" fmla="*/ 272120 h 291227"/>
                <a:gd name="connsiteX7" fmla="*/ 486026 w 1077620"/>
                <a:gd name="connsiteY7" fmla="*/ 272120 h 291227"/>
                <a:gd name="connsiteX8" fmla="*/ 486026 w 1077620"/>
                <a:gd name="connsiteY8" fmla="*/ 276285 h 291227"/>
                <a:gd name="connsiteX9" fmla="*/ 475225 w 1077620"/>
                <a:gd name="connsiteY9" fmla="*/ 286351 h 291227"/>
                <a:gd name="connsiteX10" fmla="*/ 467212 w 1077620"/>
                <a:gd name="connsiteY10" fmla="*/ 279756 h 291227"/>
                <a:gd name="connsiteX11" fmla="*/ 475225 w 1077620"/>
                <a:gd name="connsiteY11" fmla="*/ 273509 h 291227"/>
                <a:gd name="connsiteX12" fmla="*/ 481148 w 1077620"/>
                <a:gd name="connsiteY12" fmla="*/ 273509 h 291227"/>
                <a:gd name="connsiteX13" fmla="*/ 486026 w 1077620"/>
                <a:gd name="connsiteY13" fmla="*/ 272120 h 291227"/>
                <a:gd name="connsiteX14" fmla="*/ 87101 w 1077620"/>
                <a:gd name="connsiteY14" fmla="*/ 269343 h 291227"/>
                <a:gd name="connsiteX15" fmla="*/ 87101 w 1077620"/>
                <a:gd name="connsiteY15" fmla="*/ 276979 h 291227"/>
                <a:gd name="connsiteX16" fmla="*/ 70726 w 1077620"/>
                <a:gd name="connsiteY16" fmla="*/ 291209 h 291227"/>
                <a:gd name="connsiteX17" fmla="*/ 58184 w 1077620"/>
                <a:gd name="connsiteY17" fmla="*/ 281144 h 291227"/>
                <a:gd name="connsiteX18" fmla="*/ 70029 w 1077620"/>
                <a:gd name="connsiteY18" fmla="*/ 271425 h 291227"/>
                <a:gd name="connsiteX19" fmla="*/ 80133 w 1077620"/>
                <a:gd name="connsiteY19" fmla="*/ 271425 h 291227"/>
                <a:gd name="connsiteX20" fmla="*/ 87101 w 1077620"/>
                <a:gd name="connsiteY20" fmla="*/ 269343 h 291227"/>
                <a:gd name="connsiteX21" fmla="*/ 781823 w 1077620"/>
                <a:gd name="connsiteY21" fmla="*/ 251989 h 291227"/>
                <a:gd name="connsiteX22" fmla="*/ 794366 w 1077620"/>
                <a:gd name="connsiteY22" fmla="*/ 262402 h 291227"/>
                <a:gd name="connsiteX23" fmla="*/ 769281 w 1077620"/>
                <a:gd name="connsiteY23" fmla="*/ 262402 h 291227"/>
                <a:gd name="connsiteX24" fmla="*/ 781823 w 1077620"/>
                <a:gd name="connsiteY24" fmla="*/ 251989 h 291227"/>
                <a:gd name="connsiteX25" fmla="*/ 234825 w 1077620"/>
                <a:gd name="connsiteY25" fmla="*/ 247476 h 291227"/>
                <a:gd name="connsiteX26" fmla="*/ 255381 w 1077620"/>
                <a:gd name="connsiteY26" fmla="*/ 269343 h 291227"/>
                <a:gd name="connsiteX27" fmla="*/ 234825 w 1077620"/>
                <a:gd name="connsiteY27" fmla="*/ 291210 h 291227"/>
                <a:gd name="connsiteX28" fmla="*/ 214269 w 1077620"/>
                <a:gd name="connsiteY28" fmla="*/ 269343 h 291227"/>
                <a:gd name="connsiteX29" fmla="*/ 234825 w 1077620"/>
                <a:gd name="connsiteY29" fmla="*/ 247476 h 291227"/>
                <a:gd name="connsiteX30" fmla="*/ 0 w 1077620"/>
                <a:gd name="connsiteY30" fmla="*/ 216933 h 291227"/>
                <a:gd name="connsiteX31" fmla="*/ 16027 w 1077620"/>
                <a:gd name="connsiteY31" fmla="*/ 216933 h 291227"/>
                <a:gd name="connsiteX32" fmla="*/ 36931 w 1077620"/>
                <a:gd name="connsiteY32" fmla="*/ 236370 h 291227"/>
                <a:gd name="connsiteX33" fmla="*/ 16027 w 1077620"/>
                <a:gd name="connsiteY33" fmla="*/ 256154 h 291227"/>
                <a:gd name="connsiteX34" fmla="*/ 0 w 1077620"/>
                <a:gd name="connsiteY34" fmla="*/ 256154 h 291227"/>
                <a:gd name="connsiteX35" fmla="*/ 0 w 1077620"/>
                <a:gd name="connsiteY35" fmla="*/ 217280 h 291227"/>
                <a:gd name="connsiteX36" fmla="*/ 632357 w 1077620"/>
                <a:gd name="connsiteY36" fmla="*/ 47554 h 291227"/>
                <a:gd name="connsiteX37" fmla="*/ 667546 w 1077620"/>
                <a:gd name="connsiteY37" fmla="*/ 52760 h 291227"/>
                <a:gd name="connsiteX38" fmla="*/ 667546 w 1077620"/>
                <a:gd name="connsiteY38" fmla="*/ 63867 h 291227"/>
                <a:gd name="connsiteX39" fmla="*/ 627480 w 1077620"/>
                <a:gd name="connsiteY39" fmla="*/ 96146 h 291227"/>
                <a:gd name="connsiteX40" fmla="*/ 597168 w 1077620"/>
                <a:gd name="connsiteY40" fmla="*/ 72197 h 291227"/>
                <a:gd name="connsiteX41" fmla="*/ 597168 w 1077620"/>
                <a:gd name="connsiteY41" fmla="*/ 71850 h 291227"/>
                <a:gd name="connsiteX42" fmla="*/ 632357 w 1077620"/>
                <a:gd name="connsiteY42" fmla="*/ 47554 h 291227"/>
                <a:gd name="connsiteX43" fmla="*/ 376976 w 1077620"/>
                <a:gd name="connsiteY43" fmla="*/ 1042 h 291227"/>
                <a:gd name="connsiteX44" fmla="*/ 421921 w 1077620"/>
                <a:gd name="connsiteY44" fmla="*/ 46511 h 291227"/>
                <a:gd name="connsiteX45" fmla="*/ 421921 w 1077620"/>
                <a:gd name="connsiteY45" fmla="*/ 48246 h 291227"/>
                <a:gd name="connsiteX46" fmla="*/ 421572 w 1077620"/>
                <a:gd name="connsiteY46" fmla="*/ 50329 h 291227"/>
                <a:gd name="connsiteX47" fmla="*/ 377325 w 1077620"/>
                <a:gd name="connsiteY47" fmla="*/ 94756 h 291227"/>
                <a:gd name="connsiteX48" fmla="*/ 332728 w 1077620"/>
                <a:gd name="connsiteY48" fmla="*/ 49634 h 291227"/>
                <a:gd name="connsiteX49" fmla="*/ 332728 w 1077620"/>
                <a:gd name="connsiteY49" fmla="*/ 47899 h 291227"/>
                <a:gd name="connsiteX50" fmla="*/ 332728 w 1077620"/>
                <a:gd name="connsiteY50" fmla="*/ 47552 h 291227"/>
                <a:gd name="connsiteX51" fmla="*/ 376976 w 1077620"/>
                <a:gd name="connsiteY51" fmla="*/ 1042 h 291227"/>
                <a:gd name="connsiteX52" fmla="*/ 1038947 w 1077620"/>
                <a:gd name="connsiteY52" fmla="*/ 0 h 291227"/>
                <a:gd name="connsiteX53" fmla="*/ 1077620 w 1077620"/>
                <a:gd name="connsiteY53" fmla="*/ 40610 h 291227"/>
                <a:gd name="connsiteX54" fmla="*/ 999577 w 1077620"/>
                <a:gd name="connsiteY54" fmla="*/ 40610 h 291227"/>
                <a:gd name="connsiteX55" fmla="*/ 1038947 w 1077620"/>
                <a:gd name="connsiteY55" fmla="*/ 0 h 29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77620" h="291227">
                  <a:moveTo>
                    <a:pt x="683572" y="272120"/>
                  </a:moveTo>
                  <a:lnTo>
                    <a:pt x="683572" y="276285"/>
                  </a:lnTo>
                  <a:cubicBezTo>
                    <a:pt x="683572" y="283227"/>
                    <a:pt x="678694" y="286351"/>
                    <a:pt x="672771" y="286351"/>
                  </a:cubicBezTo>
                  <a:cubicBezTo>
                    <a:pt x="667894" y="286351"/>
                    <a:pt x="664758" y="283574"/>
                    <a:pt x="664758" y="279756"/>
                  </a:cubicBezTo>
                  <a:cubicBezTo>
                    <a:pt x="664758" y="275591"/>
                    <a:pt x="667894" y="273509"/>
                    <a:pt x="672771" y="273509"/>
                  </a:cubicBezTo>
                  <a:lnTo>
                    <a:pt x="678694" y="273509"/>
                  </a:lnTo>
                  <a:cubicBezTo>
                    <a:pt x="680785" y="273509"/>
                    <a:pt x="682527" y="273161"/>
                    <a:pt x="683572" y="272120"/>
                  </a:cubicBezTo>
                  <a:close/>
                  <a:moveTo>
                    <a:pt x="486026" y="272120"/>
                  </a:moveTo>
                  <a:lnTo>
                    <a:pt x="486026" y="276285"/>
                  </a:lnTo>
                  <a:cubicBezTo>
                    <a:pt x="486026" y="283227"/>
                    <a:pt x="480800" y="286351"/>
                    <a:pt x="475225" y="286351"/>
                  </a:cubicBezTo>
                  <a:cubicBezTo>
                    <a:pt x="470348" y="286351"/>
                    <a:pt x="467212" y="283574"/>
                    <a:pt x="467212" y="279756"/>
                  </a:cubicBezTo>
                  <a:cubicBezTo>
                    <a:pt x="467212" y="275591"/>
                    <a:pt x="470348" y="273509"/>
                    <a:pt x="475225" y="273509"/>
                  </a:cubicBezTo>
                  <a:lnTo>
                    <a:pt x="481148" y="273509"/>
                  </a:lnTo>
                  <a:cubicBezTo>
                    <a:pt x="483239" y="273509"/>
                    <a:pt x="484981" y="273161"/>
                    <a:pt x="486026" y="272120"/>
                  </a:cubicBezTo>
                  <a:close/>
                  <a:moveTo>
                    <a:pt x="87101" y="269343"/>
                  </a:moveTo>
                  <a:lnTo>
                    <a:pt x="87101" y="276979"/>
                  </a:lnTo>
                  <a:cubicBezTo>
                    <a:pt x="87101" y="287044"/>
                    <a:pt x="79088" y="291557"/>
                    <a:pt x="70726" y="291209"/>
                  </a:cubicBezTo>
                  <a:cubicBezTo>
                    <a:pt x="61668" y="291209"/>
                    <a:pt x="58184" y="285656"/>
                    <a:pt x="58184" y="281144"/>
                  </a:cubicBezTo>
                  <a:cubicBezTo>
                    <a:pt x="58184" y="275243"/>
                    <a:pt x="62016" y="271425"/>
                    <a:pt x="70029" y="271425"/>
                  </a:cubicBezTo>
                  <a:lnTo>
                    <a:pt x="80133" y="271425"/>
                  </a:lnTo>
                  <a:cubicBezTo>
                    <a:pt x="82920" y="271425"/>
                    <a:pt x="85707" y="271078"/>
                    <a:pt x="87101" y="269343"/>
                  </a:cubicBezTo>
                  <a:close/>
                  <a:moveTo>
                    <a:pt x="781823" y="251989"/>
                  </a:moveTo>
                  <a:cubicBezTo>
                    <a:pt x="788791" y="251989"/>
                    <a:pt x="793669" y="256848"/>
                    <a:pt x="794366" y="262402"/>
                  </a:cubicBezTo>
                  <a:lnTo>
                    <a:pt x="769281" y="262402"/>
                  </a:lnTo>
                  <a:cubicBezTo>
                    <a:pt x="770675" y="256154"/>
                    <a:pt x="775552" y="251989"/>
                    <a:pt x="781823" y="251989"/>
                  </a:cubicBezTo>
                  <a:close/>
                  <a:moveTo>
                    <a:pt x="234825" y="247476"/>
                  </a:moveTo>
                  <a:cubicBezTo>
                    <a:pt x="247019" y="247476"/>
                    <a:pt x="255381" y="256848"/>
                    <a:pt x="255381" y="269343"/>
                  </a:cubicBezTo>
                  <a:cubicBezTo>
                    <a:pt x="255381" y="281491"/>
                    <a:pt x="247019" y="291210"/>
                    <a:pt x="234825" y="291210"/>
                  </a:cubicBezTo>
                  <a:cubicBezTo>
                    <a:pt x="222631" y="291210"/>
                    <a:pt x="214269" y="281838"/>
                    <a:pt x="214269" y="269343"/>
                  </a:cubicBezTo>
                  <a:cubicBezTo>
                    <a:pt x="214269" y="257195"/>
                    <a:pt x="222631" y="247476"/>
                    <a:pt x="234825" y="247476"/>
                  </a:cubicBezTo>
                  <a:close/>
                  <a:moveTo>
                    <a:pt x="0" y="216933"/>
                  </a:moveTo>
                  <a:lnTo>
                    <a:pt x="16027" y="216933"/>
                  </a:lnTo>
                  <a:cubicBezTo>
                    <a:pt x="27176" y="216933"/>
                    <a:pt x="36931" y="223527"/>
                    <a:pt x="36931" y="236370"/>
                  </a:cubicBezTo>
                  <a:cubicBezTo>
                    <a:pt x="36931" y="249212"/>
                    <a:pt x="27524" y="256154"/>
                    <a:pt x="16027" y="256154"/>
                  </a:cubicBezTo>
                  <a:lnTo>
                    <a:pt x="0" y="256154"/>
                  </a:lnTo>
                  <a:lnTo>
                    <a:pt x="0" y="217280"/>
                  </a:lnTo>
                  <a:close/>
                  <a:moveTo>
                    <a:pt x="632357" y="47554"/>
                  </a:moveTo>
                  <a:cubicBezTo>
                    <a:pt x="644203" y="47554"/>
                    <a:pt x="656049" y="49289"/>
                    <a:pt x="667546" y="52760"/>
                  </a:cubicBezTo>
                  <a:lnTo>
                    <a:pt x="667546" y="63867"/>
                  </a:lnTo>
                  <a:cubicBezTo>
                    <a:pt x="667546" y="82957"/>
                    <a:pt x="649429" y="96146"/>
                    <a:pt x="627480" y="96146"/>
                  </a:cubicBezTo>
                  <a:cubicBezTo>
                    <a:pt x="611105" y="96146"/>
                    <a:pt x="597168" y="87469"/>
                    <a:pt x="597168" y="72197"/>
                  </a:cubicBezTo>
                  <a:lnTo>
                    <a:pt x="597168" y="71850"/>
                  </a:lnTo>
                  <a:cubicBezTo>
                    <a:pt x="597168" y="57272"/>
                    <a:pt x="610059" y="47554"/>
                    <a:pt x="632357" y="47554"/>
                  </a:cubicBezTo>
                  <a:close/>
                  <a:moveTo>
                    <a:pt x="376976" y="1042"/>
                  </a:moveTo>
                  <a:cubicBezTo>
                    <a:pt x="401713" y="1389"/>
                    <a:pt x="421921" y="21867"/>
                    <a:pt x="421921" y="46511"/>
                  </a:cubicBezTo>
                  <a:cubicBezTo>
                    <a:pt x="421921" y="46858"/>
                    <a:pt x="421921" y="47552"/>
                    <a:pt x="421921" y="48246"/>
                  </a:cubicBezTo>
                  <a:cubicBezTo>
                    <a:pt x="421921" y="48940"/>
                    <a:pt x="421921" y="49634"/>
                    <a:pt x="421572" y="50329"/>
                  </a:cubicBezTo>
                  <a:cubicBezTo>
                    <a:pt x="421572" y="74625"/>
                    <a:pt x="401713" y="94756"/>
                    <a:pt x="377325" y="94756"/>
                  </a:cubicBezTo>
                  <a:cubicBezTo>
                    <a:pt x="352936" y="94409"/>
                    <a:pt x="332728" y="74278"/>
                    <a:pt x="332728" y="49634"/>
                  </a:cubicBezTo>
                  <a:cubicBezTo>
                    <a:pt x="332728" y="48940"/>
                    <a:pt x="332728" y="48593"/>
                    <a:pt x="332728" y="47899"/>
                  </a:cubicBezTo>
                  <a:lnTo>
                    <a:pt x="332728" y="47552"/>
                  </a:lnTo>
                  <a:cubicBezTo>
                    <a:pt x="332728" y="22214"/>
                    <a:pt x="350846" y="1042"/>
                    <a:pt x="376976" y="1042"/>
                  </a:cubicBezTo>
                  <a:close/>
                  <a:moveTo>
                    <a:pt x="1038947" y="0"/>
                  </a:moveTo>
                  <a:cubicBezTo>
                    <a:pt x="1062987" y="0"/>
                    <a:pt x="1075530" y="18743"/>
                    <a:pt x="1077620" y="40610"/>
                  </a:cubicBezTo>
                  <a:lnTo>
                    <a:pt x="999577" y="40610"/>
                  </a:lnTo>
                  <a:cubicBezTo>
                    <a:pt x="1002364" y="17355"/>
                    <a:pt x="1018043" y="0"/>
                    <a:pt x="1038947" y="0"/>
                  </a:cubicBezTo>
                  <a:close/>
                </a:path>
              </a:pathLst>
            </a:custGeom>
            <a:grpFill/>
            <a:ln w="9525" cap="flat">
              <a:noFill/>
              <a:prstDash val="solid"/>
              <a:miter/>
            </a:ln>
          </p:spPr>
          <p:txBody>
            <a:bodyPr rtlCol="0" anchor="ctr"/>
            <a:lstStyle/>
            <a:p>
              <a:endParaRPr lang="en-US"/>
            </a:p>
          </p:txBody>
        </p:sp>
      </p:gr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7" y="6348353"/>
            <a:ext cx="3292474"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Text Placeholder 12">
            <a:extLst>
              <a:ext uri="{FF2B5EF4-FFF2-40B4-BE49-F238E27FC236}">
                <a16:creationId xmlns:a16="http://schemas.microsoft.com/office/drawing/2014/main" id="{841E26EB-9911-0A6E-407B-8667159EEC13}"/>
              </a:ext>
            </a:extLst>
          </p:cNvPr>
          <p:cNvSpPr>
            <a:spLocks noGrp="1"/>
          </p:cNvSpPr>
          <p:nvPr>
            <p:ph type="body" sz="quarter" idx="14"/>
          </p:nvPr>
        </p:nvSpPr>
        <p:spPr>
          <a:xfrm>
            <a:off x="550863"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0" name="Text Placeholder 12">
            <a:extLst>
              <a:ext uri="{FF2B5EF4-FFF2-40B4-BE49-F238E27FC236}">
                <a16:creationId xmlns:a16="http://schemas.microsoft.com/office/drawing/2014/main" id="{45BEBC43-8186-4AEB-F4CF-271F011B0368}"/>
              </a:ext>
            </a:extLst>
          </p:cNvPr>
          <p:cNvSpPr>
            <a:spLocks noGrp="1"/>
          </p:cNvSpPr>
          <p:nvPr>
            <p:ph type="body" sz="quarter" idx="15"/>
          </p:nvPr>
        </p:nvSpPr>
        <p:spPr>
          <a:xfrm>
            <a:off x="4295776"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042CC176-3CD8-0372-5942-EAD056B059E7}"/>
              </a:ext>
            </a:extLst>
          </p:cNvPr>
          <p:cNvSpPr>
            <a:spLocks noGrp="1"/>
          </p:cNvSpPr>
          <p:nvPr>
            <p:ph type="body" sz="quarter" idx="16"/>
          </p:nvPr>
        </p:nvSpPr>
        <p:spPr>
          <a:xfrm>
            <a:off x="8040687" y="1808164"/>
            <a:ext cx="3204000" cy="1441450"/>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37292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Light Image -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24388A-E89F-1465-CB42-4F8D1E8B7BCE}"/>
              </a:ext>
            </a:extLst>
          </p:cNvPr>
          <p:cNvSpPr/>
          <p:nvPr userDrawn="1"/>
        </p:nvSpPr>
        <p:spPr>
          <a:xfrm>
            <a:off x="0" y="6129338"/>
            <a:ext cx="3576320" cy="7286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6">
            <a:extLst>
              <a:ext uri="{FF2B5EF4-FFF2-40B4-BE49-F238E27FC236}">
                <a16:creationId xmlns:a16="http://schemas.microsoft.com/office/drawing/2014/main" id="{AE485AAF-8C45-2006-832C-40FED950A8E6}"/>
              </a:ext>
            </a:extLst>
          </p:cNvPr>
          <p:cNvSpPr>
            <a:spLocks noGrp="1"/>
          </p:cNvSpPr>
          <p:nvPr>
            <p:ph type="pic" sz="quarter" idx="30"/>
          </p:nvPr>
        </p:nvSpPr>
        <p:spPr>
          <a:xfrm>
            <a:off x="6" y="4"/>
            <a:ext cx="12191995" cy="6857997"/>
          </a:xfrm>
          <a:custGeom>
            <a:avLst/>
            <a:gdLst>
              <a:gd name="connsiteX0" fmla="*/ 1550324 w 12191995"/>
              <a:gd name="connsiteY0" fmla="*/ 6668101 h 6857997"/>
              <a:gd name="connsiteX1" fmla="*/ 1550324 w 12191995"/>
              <a:gd name="connsiteY1" fmla="*/ 6672260 h 6857997"/>
              <a:gd name="connsiteX2" fmla="*/ 1539538 w 12191995"/>
              <a:gd name="connsiteY2" fmla="*/ 6682312 h 6857997"/>
              <a:gd name="connsiteX3" fmla="*/ 1531537 w 12191995"/>
              <a:gd name="connsiteY3" fmla="*/ 6675726 h 6857997"/>
              <a:gd name="connsiteX4" fmla="*/ 1539538 w 12191995"/>
              <a:gd name="connsiteY4" fmla="*/ 6669488 h 6857997"/>
              <a:gd name="connsiteX5" fmla="*/ 1545453 w 12191995"/>
              <a:gd name="connsiteY5" fmla="*/ 6669488 h 6857997"/>
              <a:gd name="connsiteX6" fmla="*/ 1550324 w 12191995"/>
              <a:gd name="connsiteY6" fmla="*/ 6668101 h 6857997"/>
              <a:gd name="connsiteX7" fmla="*/ 1353059 w 12191995"/>
              <a:gd name="connsiteY7" fmla="*/ 6668101 h 6857997"/>
              <a:gd name="connsiteX8" fmla="*/ 1353059 w 12191995"/>
              <a:gd name="connsiteY8" fmla="*/ 6672260 h 6857997"/>
              <a:gd name="connsiteX9" fmla="*/ 1342274 w 12191995"/>
              <a:gd name="connsiteY9" fmla="*/ 6682312 h 6857997"/>
              <a:gd name="connsiteX10" fmla="*/ 1334272 w 12191995"/>
              <a:gd name="connsiteY10" fmla="*/ 6675726 h 6857997"/>
              <a:gd name="connsiteX11" fmla="*/ 1342274 w 12191995"/>
              <a:gd name="connsiteY11" fmla="*/ 6669488 h 6857997"/>
              <a:gd name="connsiteX12" fmla="*/ 1348188 w 12191995"/>
              <a:gd name="connsiteY12" fmla="*/ 6669488 h 6857997"/>
              <a:gd name="connsiteX13" fmla="*/ 1353059 w 12191995"/>
              <a:gd name="connsiteY13" fmla="*/ 6668101 h 6857997"/>
              <a:gd name="connsiteX14" fmla="*/ 954701 w 12191995"/>
              <a:gd name="connsiteY14" fmla="*/ 6665328 h 6857997"/>
              <a:gd name="connsiteX15" fmla="*/ 954701 w 12191995"/>
              <a:gd name="connsiteY15" fmla="*/ 6672953 h 6857997"/>
              <a:gd name="connsiteX16" fmla="*/ 938349 w 12191995"/>
              <a:gd name="connsiteY16" fmla="*/ 6687163 h 6857997"/>
              <a:gd name="connsiteX17" fmla="*/ 925825 w 12191995"/>
              <a:gd name="connsiteY17" fmla="*/ 6677112 h 6857997"/>
              <a:gd name="connsiteX18" fmla="*/ 937653 w 12191995"/>
              <a:gd name="connsiteY18" fmla="*/ 6667408 h 6857997"/>
              <a:gd name="connsiteX19" fmla="*/ 947743 w 12191995"/>
              <a:gd name="connsiteY19" fmla="*/ 6667408 h 6857997"/>
              <a:gd name="connsiteX20" fmla="*/ 954701 w 12191995"/>
              <a:gd name="connsiteY20" fmla="*/ 6665328 h 6857997"/>
              <a:gd name="connsiteX21" fmla="*/ 1648435 w 12191995"/>
              <a:gd name="connsiteY21" fmla="*/ 6647998 h 6857997"/>
              <a:gd name="connsiteX22" fmla="*/ 1660960 w 12191995"/>
              <a:gd name="connsiteY22" fmla="*/ 6658396 h 6857997"/>
              <a:gd name="connsiteX23" fmla="*/ 1635910 w 12191995"/>
              <a:gd name="connsiteY23" fmla="*/ 6658396 h 6857997"/>
              <a:gd name="connsiteX24" fmla="*/ 1648435 w 12191995"/>
              <a:gd name="connsiteY24" fmla="*/ 6647998 h 6857997"/>
              <a:gd name="connsiteX25" fmla="*/ 1102215 w 12191995"/>
              <a:gd name="connsiteY25" fmla="*/ 6643493 h 6857997"/>
              <a:gd name="connsiteX26" fmla="*/ 1122742 w 12191995"/>
              <a:gd name="connsiteY26" fmla="*/ 6665328 h 6857997"/>
              <a:gd name="connsiteX27" fmla="*/ 1102215 w 12191995"/>
              <a:gd name="connsiteY27" fmla="*/ 6687164 h 6857997"/>
              <a:gd name="connsiteX28" fmla="*/ 1081688 w 12191995"/>
              <a:gd name="connsiteY28" fmla="*/ 6665328 h 6857997"/>
              <a:gd name="connsiteX29" fmla="*/ 1102215 w 12191995"/>
              <a:gd name="connsiteY29" fmla="*/ 6643493 h 6857997"/>
              <a:gd name="connsiteX30" fmla="*/ 1002713 w 12191995"/>
              <a:gd name="connsiteY30" fmla="*/ 6637253 h 6857997"/>
              <a:gd name="connsiteX31" fmla="*/ 986362 w 12191995"/>
              <a:gd name="connsiteY31" fmla="*/ 6647304 h 6857997"/>
              <a:gd name="connsiteX32" fmla="*/ 986362 w 12191995"/>
              <a:gd name="connsiteY32" fmla="*/ 6637947 h 6857997"/>
              <a:gd name="connsiteX33" fmla="*/ 979055 w 12191995"/>
              <a:gd name="connsiteY33" fmla="*/ 6637947 h 6857997"/>
              <a:gd name="connsiteX34" fmla="*/ 979055 w 12191995"/>
              <a:gd name="connsiteY34" fmla="*/ 6692015 h 6857997"/>
              <a:gd name="connsiteX35" fmla="*/ 986362 w 12191995"/>
              <a:gd name="connsiteY35" fmla="*/ 6692015 h 6857997"/>
              <a:gd name="connsiteX36" fmla="*/ 986362 w 12191995"/>
              <a:gd name="connsiteY36" fmla="*/ 6661861 h 6857997"/>
              <a:gd name="connsiteX37" fmla="*/ 1002713 w 12191995"/>
              <a:gd name="connsiteY37" fmla="*/ 6644878 h 6857997"/>
              <a:gd name="connsiteX38" fmla="*/ 1006541 w 12191995"/>
              <a:gd name="connsiteY38" fmla="*/ 6644878 h 6857997"/>
              <a:gd name="connsiteX39" fmla="*/ 1006888 w 12191995"/>
              <a:gd name="connsiteY39" fmla="*/ 6637600 h 6857997"/>
              <a:gd name="connsiteX40" fmla="*/ 1002713 w 12191995"/>
              <a:gd name="connsiteY40" fmla="*/ 6637253 h 6857997"/>
              <a:gd name="connsiteX41" fmla="*/ 1102215 w 12191995"/>
              <a:gd name="connsiteY41" fmla="*/ 6636907 h 6857997"/>
              <a:gd name="connsiteX42" fmla="*/ 1074034 w 12191995"/>
              <a:gd name="connsiteY42" fmla="*/ 6665328 h 6857997"/>
              <a:gd name="connsiteX43" fmla="*/ 1102215 w 12191995"/>
              <a:gd name="connsiteY43" fmla="*/ 6693750 h 6857997"/>
              <a:gd name="connsiteX44" fmla="*/ 1130396 w 12191995"/>
              <a:gd name="connsiteY44" fmla="*/ 6665328 h 6857997"/>
              <a:gd name="connsiteX45" fmla="*/ 1102215 w 12191995"/>
              <a:gd name="connsiteY45" fmla="*/ 6636907 h 6857997"/>
              <a:gd name="connsiteX46" fmla="*/ 941829 w 12191995"/>
              <a:gd name="connsiteY46" fmla="*/ 6636907 h 6857997"/>
              <a:gd name="connsiteX47" fmla="*/ 920954 w 12191995"/>
              <a:gd name="connsiteY47" fmla="*/ 6643839 h 6857997"/>
              <a:gd name="connsiteX48" fmla="*/ 924433 w 12191995"/>
              <a:gd name="connsiteY48" fmla="*/ 6649385 h 6857997"/>
              <a:gd name="connsiteX49" fmla="*/ 941133 w 12191995"/>
              <a:gd name="connsiteY49" fmla="*/ 6643492 h 6857997"/>
              <a:gd name="connsiteX50" fmla="*/ 954701 w 12191995"/>
              <a:gd name="connsiteY50" fmla="*/ 6654930 h 6857997"/>
              <a:gd name="connsiteX51" fmla="*/ 954354 w 12191995"/>
              <a:gd name="connsiteY51" fmla="*/ 6656663 h 6857997"/>
              <a:gd name="connsiteX52" fmla="*/ 949135 w 12191995"/>
              <a:gd name="connsiteY52" fmla="*/ 6661515 h 6857997"/>
              <a:gd name="connsiteX53" fmla="*/ 936262 w 12191995"/>
              <a:gd name="connsiteY53" fmla="*/ 6661515 h 6857997"/>
              <a:gd name="connsiteX54" fmla="*/ 917823 w 12191995"/>
              <a:gd name="connsiteY54" fmla="*/ 6677459 h 6857997"/>
              <a:gd name="connsiteX55" fmla="*/ 937653 w 12191995"/>
              <a:gd name="connsiteY55" fmla="*/ 6694095 h 6857997"/>
              <a:gd name="connsiteX56" fmla="*/ 954701 w 12191995"/>
              <a:gd name="connsiteY56" fmla="*/ 6685777 h 6857997"/>
              <a:gd name="connsiteX57" fmla="*/ 954701 w 12191995"/>
              <a:gd name="connsiteY57" fmla="*/ 6692362 h 6857997"/>
              <a:gd name="connsiteX58" fmla="*/ 962356 w 12191995"/>
              <a:gd name="connsiteY58" fmla="*/ 6692362 h 6857997"/>
              <a:gd name="connsiteX59" fmla="*/ 962356 w 12191995"/>
              <a:gd name="connsiteY59" fmla="*/ 6655277 h 6857997"/>
              <a:gd name="connsiteX60" fmla="*/ 941829 w 12191995"/>
              <a:gd name="connsiteY60" fmla="*/ 6636907 h 6857997"/>
              <a:gd name="connsiteX61" fmla="*/ 1453257 w 12191995"/>
              <a:gd name="connsiteY61" fmla="*/ 6636214 h 6857997"/>
              <a:gd name="connsiteX62" fmla="*/ 1472392 w 12191995"/>
              <a:gd name="connsiteY62" fmla="*/ 6692364 h 6857997"/>
              <a:gd name="connsiteX63" fmla="*/ 1492223 w 12191995"/>
              <a:gd name="connsiteY63" fmla="*/ 6692364 h 6857997"/>
              <a:gd name="connsiteX64" fmla="*/ 1512402 w 12191995"/>
              <a:gd name="connsiteY64" fmla="*/ 6636214 h 6857997"/>
              <a:gd name="connsiteX65" fmla="*/ 1495702 w 12191995"/>
              <a:gd name="connsiteY65" fmla="*/ 6636214 h 6857997"/>
              <a:gd name="connsiteX66" fmla="*/ 1482829 w 12191995"/>
              <a:gd name="connsiteY66" fmla="*/ 6675033 h 6857997"/>
              <a:gd name="connsiteX67" fmla="*/ 1470652 w 12191995"/>
              <a:gd name="connsiteY67" fmla="*/ 6636214 h 6857997"/>
              <a:gd name="connsiteX68" fmla="*/ 1421249 w 12191995"/>
              <a:gd name="connsiteY68" fmla="*/ 6636214 h 6857997"/>
              <a:gd name="connsiteX69" fmla="*/ 1421249 w 12191995"/>
              <a:gd name="connsiteY69" fmla="*/ 6649731 h 6857997"/>
              <a:gd name="connsiteX70" fmla="*/ 1428903 w 12191995"/>
              <a:gd name="connsiteY70" fmla="*/ 6649731 h 6857997"/>
              <a:gd name="connsiteX71" fmla="*/ 1428903 w 12191995"/>
              <a:gd name="connsiteY71" fmla="*/ 6692362 h 6857997"/>
              <a:gd name="connsiteX72" fmla="*/ 1444908 w 12191995"/>
              <a:gd name="connsiteY72" fmla="*/ 6692362 h 6857997"/>
              <a:gd name="connsiteX73" fmla="*/ 1445255 w 12191995"/>
              <a:gd name="connsiteY73" fmla="*/ 6692362 h 6857997"/>
              <a:gd name="connsiteX74" fmla="*/ 1445255 w 12191995"/>
              <a:gd name="connsiteY74" fmla="*/ 6636214 h 6857997"/>
              <a:gd name="connsiteX75" fmla="*/ 1412551 w 12191995"/>
              <a:gd name="connsiteY75" fmla="*/ 6635174 h 6857997"/>
              <a:gd name="connsiteX76" fmla="*/ 1397939 w 12191995"/>
              <a:gd name="connsiteY76" fmla="*/ 6644879 h 6857997"/>
              <a:gd name="connsiteX77" fmla="*/ 1397939 w 12191995"/>
              <a:gd name="connsiteY77" fmla="*/ 6635868 h 6857997"/>
              <a:gd name="connsiteX78" fmla="*/ 1382283 w 12191995"/>
              <a:gd name="connsiteY78" fmla="*/ 6635868 h 6857997"/>
              <a:gd name="connsiteX79" fmla="*/ 1382283 w 12191995"/>
              <a:gd name="connsiteY79" fmla="*/ 6692017 h 6857997"/>
              <a:gd name="connsiteX80" fmla="*/ 1398287 w 12191995"/>
              <a:gd name="connsiteY80" fmla="*/ 6692017 h 6857997"/>
              <a:gd name="connsiteX81" fmla="*/ 1398287 w 12191995"/>
              <a:gd name="connsiteY81" fmla="*/ 6665328 h 6857997"/>
              <a:gd name="connsiteX82" fmla="*/ 1410116 w 12191995"/>
              <a:gd name="connsiteY82" fmla="*/ 6651811 h 6857997"/>
              <a:gd name="connsiteX83" fmla="*/ 1416726 w 12191995"/>
              <a:gd name="connsiteY83" fmla="*/ 6651811 h 6857997"/>
              <a:gd name="connsiteX84" fmla="*/ 1417074 w 12191995"/>
              <a:gd name="connsiteY84" fmla="*/ 6651811 h 6857997"/>
              <a:gd name="connsiteX85" fmla="*/ 1417074 w 12191995"/>
              <a:gd name="connsiteY85" fmla="*/ 6635521 h 6857997"/>
              <a:gd name="connsiteX86" fmla="*/ 1412551 w 12191995"/>
              <a:gd name="connsiteY86" fmla="*/ 6635174 h 6857997"/>
              <a:gd name="connsiteX87" fmla="*/ 1648783 w 12191995"/>
              <a:gd name="connsiteY87" fmla="*/ 6634827 h 6857997"/>
              <a:gd name="connsiteX88" fmla="*/ 1619558 w 12191995"/>
              <a:gd name="connsiteY88" fmla="*/ 6664288 h 6857997"/>
              <a:gd name="connsiteX89" fmla="*/ 1649131 w 12191995"/>
              <a:gd name="connsiteY89" fmla="*/ 6693749 h 6857997"/>
              <a:gd name="connsiteX90" fmla="*/ 1677312 w 12191995"/>
              <a:gd name="connsiteY90" fmla="*/ 6676072 h 6857997"/>
              <a:gd name="connsiteX91" fmla="*/ 1660612 w 12191995"/>
              <a:gd name="connsiteY91" fmla="*/ 6674339 h 6857997"/>
              <a:gd name="connsiteX92" fmla="*/ 1649131 w 12191995"/>
              <a:gd name="connsiteY92" fmla="*/ 6680231 h 6857997"/>
              <a:gd name="connsiteX93" fmla="*/ 1636258 w 12191995"/>
              <a:gd name="connsiteY93" fmla="*/ 6668794 h 6857997"/>
              <a:gd name="connsiteX94" fmla="*/ 1678355 w 12191995"/>
              <a:gd name="connsiteY94" fmla="*/ 6668794 h 6857997"/>
              <a:gd name="connsiteX95" fmla="*/ 1648783 w 12191995"/>
              <a:gd name="connsiteY95" fmla="*/ 6634827 h 6857997"/>
              <a:gd name="connsiteX96" fmla="*/ 1541626 w 12191995"/>
              <a:gd name="connsiteY96" fmla="*/ 6634481 h 6857997"/>
              <a:gd name="connsiteX97" fmla="*/ 1517620 w 12191995"/>
              <a:gd name="connsiteY97" fmla="*/ 6641413 h 6857997"/>
              <a:gd name="connsiteX98" fmla="*/ 1523882 w 12191995"/>
              <a:gd name="connsiteY98" fmla="*/ 6653544 h 6857997"/>
              <a:gd name="connsiteX99" fmla="*/ 1540930 w 12191995"/>
              <a:gd name="connsiteY99" fmla="*/ 6648345 h 6857997"/>
              <a:gd name="connsiteX100" fmla="*/ 1550324 w 12191995"/>
              <a:gd name="connsiteY100" fmla="*/ 6654931 h 6857997"/>
              <a:gd name="connsiteX101" fmla="*/ 1549976 w 12191995"/>
              <a:gd name="connsiteY101" fmla="*/ 6654931 h 6857997"/>
              <a:gd name="connsiteX102" fmla="*/ 1546149 w 12191995"/>
              <a:gd name="connsiteY102" fmla="*/ 6658397 h 6857997"/>
              <a:gd name="connsiteX103" fmla="*/ 1535016 w 12191995"/>
              <a:gd name="connsiteY103" fmla="*/ 6658397 h 6857997"/>
              <a:gd name="connsiteX104" fmla="*/ 1514489 w 12191995"/>
              <a:gd name="connsiteY104" fmla="*/ 6675726 h 6857997"/>
              <a:gd name="connsiteX105" fmla="*/ 1534320 w 12191995"/>
              <a:gd name="connsiteY105" fmla="*/ 6693403 h 6857997"/>
              <a:gd name="connsiteX106" fmla="*/ 1549976 w 12191995"/>
              <a:gd name="connsiteY106" fmla="*/ 6686817 h 6857997"/>
              <a:gd name="connsiteX107" fmla="*/ 1549976 w 12191995"/>
              <a:gd name="connsiteY107" fmla="*/ 6692016 h 6857997"/>
              <a:gd name="connsiteX108" fmla="*/ 1565980 w 12191995"/>
              <a:gd name="connsiteY108" fmla="*/ 6692016 h 6857997"/>
              <a:gd name="connsiteX109" fmla="*/ 1565980 w 12191995"/>
              <a:gd name="connsiteY109" fmla="*/ 6655277 h 6857997"/>
              <a:gd name="connsiteX110" fmla="*/ 1541626 w 12191995"/>
              <a:gd name="connsiteY110" fmla="*/ 6634481 h 6857997"/>
              <a:gd name="connsiteX111" fmla="*/ 1344361 w 12191995"/>
              <a:gd name="connsiteY111" fmla="*/ 6634481 h 6857997"/>
              <a:gd name="connsiteX112" fmla="*/ 1320355 w 12191995"/>
              <a:gd name="connsiteY112" fmla="*/ 6641413 h 6857997"/>
              <a:gd name="connsiteX113" fmla="*/ 1326618 w 12191995"/>
              <a:gd name="connsiteY113" fmla="*/ 6653544 h 6857997"/>
              <a:gd name="connsiteX114" fmla="*/ 1343665 w 12191995"/>
              <a:gd name="connsiteY114" fmla="*/ 6648345 h 6857997"/>
              <a:gd name="connsiteX115" fmla="*/ 1353059 w 12191995"/>
              <a:gd name="connsiteY115" fmla="*/ 6654931 h 6857997"/>
              <a:gd name="connsiteX116" fmla="*/ 1352711 w 12191995"/>
              <a:gd name="connsiteY116" fmla="*/ 6654931 h 6857997"/>
              <a:gd name="connsiteX117" fmla="*/ 1348884 w 12191995"/>
              <a:gd name="connsiteY117" fmla="*/ 6658397 h 6857997"/>
              <a:gd name="connsiteX118" fmla="*/ 1337751 w 12191995"/>
              <a:gd name="connsiteY118" fmla="*/ 6658397 h 6857997"/>
              <a:gd name="connsiteX119" fmla="*/ 1317224 w 12191995"/>
              <a:gd name="connsiteY119" fmla="*/ 6675726 h 6857997"/>
              <a:gd name="connsiteX120" fmla="*/ 1337055 w 12191995"/>
              <a:gd name="connsiteY120" fmla="*/ 6693403 h 6857997"/>
              <a:gd name="connsiteX121" fmla="*/ 1352711 w 12191995"/>
              <a:gd name="connsiteY121" fmla="*/ 6686817 h 6857997"/>
              <a:gd name="connsiteX122" fmla="*/ 1352711 w 12191995"/>
              <a:gd name="connsiteY122" fmla="*/ 6692016 h 6857997"/>
              <a:gd name="connsiteX123" fmla="*/ 1368715 w 12191995"/>
              <a:gd name="connsiteY123" fmla="*/ 6692016 h 6857997"/>
              <a:gd name="connsiteX124" fmla="*/ 1368715 w 12191995"/>
              <a:gd name="connsiteY124" fmla="*/ 6655277 h 6857997"/>
              <a:gd name="connsiteX125" fmla="*/ 1344361 w 12191995"/>
              <a:gd name="connsiteY125" fmla="*/ 6634481 h 6857997"/>
              <a:gd name="connsiteX126" fmla="*/ 1020804 w 12191995"/>
              <a:gd name="connsiteY126" fmla="*/ 6615418 h 6857997"/>
              <a:gd name="connsiteX127" fmla="*/ 1020804 w 12191995"/>
              <a:gd name="connsiteY127" fmla="*/ 6638294 h 6857997"/>
              <a:gd name="connsiteX128" fmla="*/ 1011410 w 12191995"/>
              <a:gd name="connsiteY128" fmla="*/ 6638294 h 6857997"/>
              <a:gd name="connsiteX129" fmla="*/ 1011410 w 12191995"/>
              <a:gd name="connsiteY129" fmla="*/ 6644532 h 6857997"/>
              <a:gd name="connsiteX130" fmla="*/ 1020804 w 12191995"/>
              <a:gd name="connsiteY130" fmla="*/ 6644532 h 6857997"/>
              <a:gd name="connsiteX131" fmla="*/ 1020804 w 12191995"/>
              <a:gd name="connsiteY131" fmla="*/ 6681272 h 6857997"/>
              <a:gd name="connsiteX132" fmla="*/ 1033329 w 12191995"/>
              <a:gd name="connsiteY132" fmla="*/ 6692710 h 6857997"/>
              <a:gd name="connsiteX133" fmla="*/ 1041679 w 12191995"/>
              <a:gd name="connsiteY133" fmla="*/ 6692363 h 6857997"/>
              <a:gd name="connsiteX134" fmla="*/ 1041679 w 12191995"/>
              <a:gd name="connsiteY134" fmla="*/ 6686124 h 6857997"/>
              <a:gd name="connsiteX135" fmla="*/ 1036113 w 12191995"/>
              <a:gd name="connsiteY135" fmla="*/ 6686471 h 6857997"/>
              <a:gd name="connsiteX136" fmla="*/ 1028459 w 12191995"/>
              <a:gd name="connsiteY136" fmla="*/ 6681272 h 6857997"/>
              <a:gd name="connsiteX137" fmla="*/ 1028459 w 12191995"/>
              <a:gd name="connsiteY137" fmla="*/ 6644532 h 6857997"/>
              <a:gd name="connsiteX138" fmla="*/ 1042027 w 12191995"/>
              <a:gd name="connsiteY138" fmla="*/ 6644532 h 6857997"/>
              <a:gd name="connsiteX139" fmla="*/ 1042027 w 12191995"/>
              <a:gd name="connsiteY139" fmla="*/ 6638294 h 6857997"/>
              <a:gd name="connsiteX140" fmla="*/ 1028459 w 12191995"/>
              <a:gd name="connsiteY140" fmla="*/ 6638294 h 6857997"/>
              <a:gd name="connsiteX141" fmla="*/ 1028459 w 12191995"/>
              <a:gd name="connsiteY141" fmla="*/ 6615418 h 6857997"/>
              <a:gd name="connsiteX142" fmla="*/ 1583375 w 12191995"/>
              <a:gd name="connsiteY142" fmla="*/ 6615071 h 6857997"/>
              <a:gd name="connsiteX143" fmla="*/ 1583375 w 12191995"/>
              <a:gd name="connsiteY143" fmla="*/ 6636560 h 6857997"/>
              <a:gd name="connsiteX144" fmla="*/ 1574677 w 12191995"/>
              <a:gd name="connsiteY144" fmla="*/ 6636560 h 6857997"/>
              <a:gd name="connsiteX145" fmla="*/ 1574677 w 12191995"/>
              <a:gd name="connsiteY145" fmla="*/ 6650078 h 6857997"/>
              <a:gd name="connsiteX146" fmla="*/ 1583375 w 12191995"/>
              <a:gd name="connsiteY146" fmla="*/ 6650078 h 6857997"/>
              <a:gd name="connsiteX147" fmla="*/ 1583375 w 12191995"/>
              <a:gd name="connsiteY147" fmla="*/ 6680925 h 6857997"/>
              <a:gd name="connsiteX148" fmla="*/ 1599727 w 12191995"/>
              <a:gd name="connsiteY148" fmla="*/ 6693403 h 6857997"/>
              <a:gd name="connsiteX149" fmla="*/ 1612252 w 12191995"/>
              <a:gd name="connsiteY149" fmla="*/ 6692709 h 6857997"/>
              <a:gd name="connsiteX150" fmla="*/ 1612252 w 12191995"/>
              <a:gd name="connsiteY150" fmla="*/ 6679192 h 6857997"/>
              <a:gd name="connsiteX151" fmla="*/ 1604946 w 12191995"/>
              <a:gd name="connsiteY151" fmla="*/ 6679538 h 6857997"/>
              <a:gd name="connsiteX152" fmla="*/ 1599727 w 12191995"/>
              <a:gd name="connsiteY152" fmla="*/ 6675380 h 6857997"/>
              <a:gd name="connsiteX153" fmla="*/ 1599727 w 12191995"/>
              <a:gd name="connsiteY153" fmla="*/ 6650078 h 6857997"/>
              <a:gd name="connsiteX154" fmla="*/ 1611904 w 12191995"/>
              <a:gd name="connsiteY154" fmla="*/ 6650078 h 6857997"/>
              <a:gd name="connsiteX155" fmla="*/ 1611904 w 12191995"/>
              <a:gd name="connsiteY155" fmla="*/ 6636560 h 6857997"/>
              <a:gd name="connsiteX156" fmla="*/ 1599727 w 12191995"/>
              <a:gd name="connsiteY156" fmla="*/ 6636560 h 6857997"/>
              <a:gd name="connsiteX157" fmla="*/ 1599727 w 12191995"/>
              <a:gd name="connsiteY157" fmla="*/ 6615071 h 6857997"/>
              <a:gd name="connsiteX158" fmla="*/ 867724 w 12191995"/>
              <a:gd name="connsiteY158" fmla="*/ 6612992 h 6857997"/>
              <a:gd name="connsiteX159" fmla="*/ 883727 w 12191995"/>
              <a:gd name="connsiteY159" fmla="*/ 6612992 h 6857997"/>
              <a:gd name="connsiteX160" fmla="*/ 904602 w 12191995"/>
              <a:gd name="connsiteY160" fmla="*/ 6632402 h 6857997"/>
              <a:gd name="connsiteX161" fmla="*/ 883727 w 12191995"/>
              <a:gd name="connsiteY161" fmla="*/ 6652158 h 6857997"/>
              <a:gd name="connsiteX162" fmla="*/ 867724 w 12191995"/>
              <a:gd name="connsiteY162" fmla="*/ 6652158 h 6857997"/>
              <a:gd name="connsiteX163" fmla="*/ 867724 w 12191995"/>
              <a:gd name="connsiteY163" fmla="*/ 6613339 h 6857997"/>
              <a:gd name="connsiteX164" fmla="*/ 1291826 w 12191995"/>
              <a:gd name="connsiteY164" fmla="*/ 6606753 h 6857997"/>
              <a:gd name="connsiteX165" fmla="*/ 1291826 w 12191995"/>
              <a:gd name="connsiteY165" fmla="*/ 6692364 h 6857997"/>
              <a:gd name="connsiteX166" fmla="*/ 1307830 w 12191995"/>
              <a:gd name="connsiteY166" fmla="*/ 6692364 h 6857997"/>
              <a:gd name="connsiteX167" fmla="*/ 1307830 w 12191995"/>
              <a:gd name="connsiteY167" fmla="*/ 6606753 h 6857997"/>
              <a:gd name="connsiteX168" fmla="*/ 860070 w 12191995"/>
              <a:gd name="connsiteY168" fmla="*/ 6606753 h 6857997"/>
              <a:gd name="connsiteX169" fmla="*/ 860070 w 12191995"/>
              <a:gd name="connsiteY169" fmla="*/ 6692364 h 6857997"/>
              <a:gd name="connsiteX170" fmla="*/ 867724 w 12191995"/>
              <a:gd name="connsiteY170" fmla="*/ 6692364 h 6857997"/>
              <a:gd name="connsiteX171" fmla="*/ 867724 w 12191995"/>
              <a:gd name="connsiteY171" fmla="*/ 6659090 h 6857997"/>
              <a:gd name="connsiteX172" fmla="*/ 883032 w 12191995"/>
              <a:gd name="connsiteY172" fmla="*/ 6659090 h 6857997"/>
              <a:gd name="connsiteX173" fmla="*/ 912604 w 12191995"/>
              <a:gd name="connsiteY173" fmla="*/ 6632748 h 6857997"/>
              <a:gd name="connsiteX174" fmla="*/ 883032 w 12191995"/>
              <a:gd name="connsiteY174" fmla="*/ 6606753 h 6857997"/>
              <a:gd name="connsiteX175" fmla="*/ 1436209 w 12191995"/>
              <a:gd name="connsiteY175" fmla="*/ 6606406 h 6857997"/>
              <a:gd name="connsiteX176" fmla="*/ 1426120 w 12191995"/>
              <a:gd name="connsiteY176" fmla="*/ 6616804 h 6857997"/>
              <a:gd name="connsiteX177" fmla="*/ 1436209 w 12191995"/>
              <a:gd name="connsiteY177" fmla="*/ 6626855 h 6857997"/>
              <a:gd name="connsiteX178" fmla="*/ 1446647 w 12191995"/>
              <a:gd name="connsiteY178" fmla="*/ 6616804 h 6857997"/>
              <a:gd name="connsiteX179" fmla="*/ 1436209 w 12191995"/>
              <a:gd name="connsiteY179" fmla="*/ 6606406 h 6857997"/>
              <a:gd name="connsiteX180" fmla="*/ 1158925 w 12191995"/>
              <a:gd name="connsiteY180" fmla="*/ 6606059 h 6857997"/>
              <a:gd name="connsiteX181" fmla="*/ 1146748 w 12191995"/>
              <a:gd name="connsiteY181" fmla="*/ 6618883 h 6857997"/>
              <a:gd name="connsiteX182" fmla="*/ 1146400 w 12191995"/>
              <a:gd name="connsiteY182" fmla="*/ 6637946 h 6857997"/>
              <a:gd name="connsiteX183" fmla="*/ 1137007 w 12191995"/>
              <a:gd name="connsiteY183" fmla="*/ 6637946 h 6857997"/>
              <a:gd name="connsiteX184" fmla="*/ 1137007 w 12191995"/>
              <a:gd name="connsiteY184" fmla="*/ 6644185 h 6857997"/>
              <a:gd name="connsiteX185" fmla="*/ 1146400 w 12191995"/>
              <a:gd name="connsiteY185" fmla="*/ 6644185 h 6857997"/>
              <a:gd name="connsiteX186" fmla="*/ 1146400 w 12191995"/>
              <a:gd name="connsiteY186" fmla="*/ 6692016 h 6857997"/>
              <a:gd name="connsiteX187" fmla="*/ 1154054 w 12191995"/>
              <a:gd name="connsiteY187" fmla="*/ 6692016 h 6857997"/>
              <a:gd name="connsiteX188" fmla="*/ 1154054 w 12191995"/>
              <a:gd name="connsiteY188" fmla="*/ 6644185 h 6857997"/>
              <a:gd name="connsiteX189" fmla="*/ 1165187 w 12191995"/>
              <a:gd name="connsiteY189" fmla="*/ 6644185 h 6857997"/>
              <a:gd name="connsiteX190" fmla="*/ 1165187 w 12191995"/>
              <a:gd name="connsiteY190" fmla="*/ 6637946 h 6857997"/>
              <a:gd name="connsiteX191" fmla="*/ 1154054 w 12191995"/>
              <a:gd name="connsiteY191" fmla="*/ 6637946 h 6857997"/>
              <a:gd name="connsiteX192" fmla="*/ 1154054 w 12191995"/>
              <a:gd name="connsiteY192" fmla="*/ 6619576 h 6857997"/>
              <a:gd name="connsiteX193" fmla="*/ 1160665 w 12191995"/>
              <a:gd name="connsiteY193" fmla="*/ 6612298 h 6857997"/>
              <a:gd name="connsiteX194" fmla="*/ 1166231 w 12191995"/>
              <a:gd name="connsiteY194" fmla="*/ 6612991 h 6857997"/>
              <a:gd name="connsiteX195" fmla="*/ 1166231 w 12191995"/>
              <a:gd name="connsiteY195" fmla="*/ 6606406 h 6857997"/>
              <a:gd name="connsiteX196" fmla="*/ 1158925 w 12191995"/>
              <a:gd name="connsiteY196" fmla="*/ 6606059 h 6857997"/>
              <a:gd name="connsiteX197" fmla="*/ 1239988 w 12191995"/>
              <a:gd name="connsiteY197" fmla="*/ 6605020 h 6857997"/>
              <a:gd name="connsiteX198" fmla="*/ 1195108 w 12191995"/>
              <a:gd name="connsiteY198" fmla="*/ 6649385 h 6857997"/>
              <a:gd name="connsiteX199" fmla="*/ 1239988 w 12191995"/>
              <a:gd name="connsiteY199" fmla="*/ 6693750 h 6857997"/>
              <a:gd name="connsiteX200" fmla="*/ 1282086 w 12191995"/>
              <a:gd name="connsiteY200" fmla="*/ 6661863 h 6857997"/>
              <a:gd name="connsiteX201" fmla="*/ 1263298 w 12191995"/>
              <a:gd name="connsiteY201" fmla="*/ 6661863 h 6857997"/>
              <a:gd name="connsiteX202" fmla="*/ 1239988 w 12191995"/>
              <a:gd name="connsiteY202" fmla="*/ 6678153 h 6857997"/>
              <a:gd name="connsiteX203" fmla="*/ 1212852 w 12191995"/>
              <a:gd name="connsiteY203" fmla="*/ 6649385 h 6857997"/>
              <a:gd name="connsiteX204" fmla="*/ 1239988 w 12191995"/>
              <a:gd name="connsiteY204" fmla="*/ 6620617 h 6857997"/>
              <a:gd name="connsiteX205" fmla="*/ 1263298 w 12191995"/>
              <a:gd name="connsiteY205" fmla="*/ 6636907 h 6857997"/>
              <a:gd name="connsiteX206" fmla="*/ 1282086 w 12191995"/>
              <a:gd name="connsiteY206" fmla="*/ 6636907 h 6857997"/>
              <a:gd name="connsiteX207" fmla="*/ 1239988 w 12191995"/>
              <a:gd name="connsiteY207" fmla="*/ 6605020 h 6857997"/>
              <a:gd name="connsiteX208" fmla="*/ 1499179 w 12191995"/>
              <a:gd name="connsiteY208" fmla="*/ 6443852 h 6857997"/>
              <a:gd name="connsiteX209" fmla="*/ 1534318 w 12191995"/>
              <a:gd name="connsiteY209" fmla="*/ 6449051 h 6857997"/>
              <a:gd name="connsiteX210" fmla="*/ 1534318 w 12191995"/>
              <a:gd name="connsiteY210" fmla="*/ 6460142 h 6857997"/>
              <a:gd name="connsiteX211" fmla="*/ 1494308 w 12191995"/>
              <a:gd name="connsiteY211" fmla="*/ 6492376 h 6857997"/>
              <a:gd name="connsiteX212" fmla="*/ 1464040 w 12191995"/>
              <a:gd name="connsiteY212" fmla="*/ 6468461 h 6857997"/>
              <a:gd name="connsiteX213" fmla="*/ 1464040 w 12191995"/>
              <a:gd name="connsiteY213" fmla="*/ 6468114 h 6857997"/>
              <a:gd name="connsiteX214" fmla="*/ 1499179 w 12191995"/>
              <a:gd name="connsiteY214" fmla="*/ 6443852 h 6857997"/>
              <a:gd name="connsiteX215" fmla="*/ 1244160 w 12191995"/>
              <a:gd name="connsiteY215" fmla="*/ 6397409 h 6857997"/>
              <a:gd name="connsiteX216" fmla="*/ 1289041 w 12191995"/>
              <a:gd name="connsiteY216" fmla="*/ 6442813 h 6857997"/>
              <a:gd name="connsiteX217" fmla="*/ 1289041 w 12191995"/>
              <a:gd name="connsiteY217" fmla="*/ 6444546 h 6857997"/>
              <a:gd name="connsiteX218" fmla="*/ 1288693 w 12191995"/>
              <a:gd name="connsiteY218" fmla="*/ 6446626 h 6857997"/>
              <a:gd name="connsiteX219" fmla="*/ 1244509 w 12191995"/>
              <a:gd name="connsiteY219" fmla="*/ 6490991 h 6857997"/>
              <a:gd name="connsiteX220" fmla="*/ 1199975 w 12191995"/>
              <a:gd name="connsiteY220" fmla="*/ 6445932 h 6857997"/>
              <a:gd name="connsiteX221" fmla="*/ 1199975 w 12191995"/>
              <a:gd name="connsiteY221" fmla="*/ 6444200 h 6857997"/>
              <a:gd name="connsiteX222" fmla="*/ 1199975 w 12191995"/>
              <a:gd name="connsiteY222" fmla="*/ 6443853 h 6857997"/>
              <a:gd name="connsiteX223" fmla="*/ 1244160 w 12191995"/>
              <a:gd name="connsiteY223" fmla="*/ 6397409 h 6857997"/>
              <a:gd name="connsiteX224" fmla="*/ 1905191 w 12191995"/>
              <a:gd name="connsiteY224" fmla="*/ 6396368 h 6857997"/>
              <a:gd name="connsiteX225" fmla="*/ 1943809 w 12191995"/>
              <a:gd name="connsiteY225" fmla="*/ 6436920 h 6857997"/>
              <a:gd name="connsiteX226" fmla="*/ 1865877 w 12191995"/>
              <a:gd name="connsiteY226" fmla="*/ 6436920 h 6857997"/>
              <a:gd name="connsiteX227" fmla="*/ 1905191 w 12191995"/>
              <a:gd name="connsiteY227" fmla="*/ 6396368 h 6857997"/>
              <a:gd name="connsiteX228" fmla="*/ 1675222 w 12191995"/>
              <a:gd name="connsiteY228" fmla="*/ 6383892 h 6857997"/>
              <a:gd name="connsiteX229" fmla="*/ 1675222 w 12191995"/>
              <a:gd name="connsiteY229" fmla="*/ 6504162 h 6857997"/>
              <a:gd name="connsiteX230" fmla="*/ 1693313 w 12191995"/>
              <a:gd name="connsiteY230" fmla="*/ 6504162 h 6857997"/>
              <a:gd name="connsiteX231" fmla="*/ 1693313 w 12191995"/>
              <a:gd name="connsiteY231" fmla="*/ 6383892 h 6857997"/>
              <a:gd name="connsiteX232" fmla="*/ 855892 w 12191995"/>
              <a:gd name="connsiteY232" fmla="*/ 6383892 h 6857997"/>
              <a:gd name="connsiteX233" fmla="*/ 855892 w 12191995"/>
              <a:gd name="connsiteY233" fmla="*/ 6504162 h 6857997"/>
              <a:gd name="connsiteX234" fmla="*/ 873982 w 12191995"/>
              <a:gd name="connsiteY234" fmla="*/ 6504162 h 6857997"/>
              <a:gd name="connsiteX235" fmla="*/ 873982 w 12191995"/>
              <a:gd name="connsiteY235" fmla="*/ 6383892 h 6857997"/>
              <a:gd name="connsiteX236" fmla="*/ 1718362 w 12191995"/>
              <a:gd name="connsiteY236" fmla="*/ 6383891 h 6857997"/>
              <a:gd name="connsiteX237" fmla="*/ 1770549 w 12191995"/>
              <a:gd name="connsiteY237" fmla="*/ 6505201 h 6857997"/>
              <a:gd name="connsiteX238" fmla="*/ 1786205 w 12191995"/>
              <a:gd name="connsiteY238" fmla="*/ 6505201 h 6857997"/>
              <a:gd name="connsiteX239" fmla="*/ 1838739 w 12191995"/>
              <a:gd name="connsiteY239" fmla="*/ 6383891 h 6857997"/>
              <a:gd name="connsiteX240" fmla="*/ 1819605 w 12191995"/>
              <a:gd name="connsiteY240" fmla="*/ 6383891 h 6857997"/>
              <a:gd name="connsiteX241" fmla="*/ 1778551 w 12191995"/>
              <a:gd name="connsiteY241" fmla="*/ 6483712 h 6857997"/>
              <a:gd name="connsiteX242" fmla="*/ 1738193 w 12191995"/>
              <a:gd name="connsiteY242" fmla="*/ 6383891 h 6857997"/>
              <a:gd name="connsiteX243" fmla="*/ 1316177 w 12191995"/>
              <a:gd name="connsiteY243" fmla="*/ 6383891 h 6857997"/>
              <a:gd name="connsiteX244" fmla="*/ 1368364 w 12191995"/>
              <a:gd name="connsiteY244" fmla="*/ 6505201 h 6857997"/>
              <a:gd name="connsiteX245" fmla="*/ 1384368 w 12191995"/>
              <a:gd name="connsiteY245" fmla="*/ 6505201 h 6857997"/>
              <a:gd name="connsiteX246" fmla="*/ 1436902 w 12191995"/>
              <a:gd name="connsiteY246" fmla="*/ 6383891 h 6857997"/>
              <a:gd name="connsiteX247" fmla="*/ 1417419 w 12191995"/>
              <a:gd name="connsiteY247" fmla="*/ 6383891 h 6857997"/>
              <a:gd name="connsiteX248" fmla="*/ 1376714 w 12191995"/>
              <a:gd name="connsiteY248" fmla="*/ 6483712 h 6857997"/>
              <a:gd name="connsiteX249" fmla="*/ 1336008 w 12191995"/>
              <a:gd name="connsiteY249" fmla="*/ 6383891 h 6857997"/>
              <a:gd name="connsiteX250" fmla="*/ 1500223 w 12191995"/>
              <a:gd name="connsiteY250" fmla="*/ 6382158 h 6857997"/>
              <a:gd name="connsiteX251" fmla="*/ 1456386 w 12191995"/>
              <a:gd name="connsiteY251" fmla="*/ 6392556 h 6857997"/>
              <a:gd name="connsiteX252" fmla="*/ 1461605 w 12191995"/>
              <a:gd name="connsiteY252" fmla="*/ 6407113 h 6857997"/>
              <a:gd name="connsiteX253" fmla="*/ 1498136 w 12191995"/>
              <a:gd name="connsiteY253" fmla="*/ 6398448 h 6857997"/>
              <a:gd name="connsiteX254" fmla="*/ 1533970 w 12191995"/>
              <a:gd name="connsiteY254" fmla="*/ 6431028 h 6857997"/>
              <a:gd name="connsiteX255" fmla="*/ 1533970 w 12191995"/>
              <a:gd name="connsiteY255" fmla="*/ 6435187 h 6857997"/>
              <a:gd name="connsiteX256" fmla="*/ 1497092 w 12191995"/>
              <a:gd name="connsiteY256" fmla="*/ 6429988 h 6857997"/>
              <a:gd name="connsiteX257" fmla="*/ 1445601 w 12191995"/>
              <a:gd name="connsiteY257" fmla="*/ 6469501 h 6857997"/>
              <a:gd name="connsiteX258" fmla="*/ 1490481 w 12191995"/>
              <a:gd name="connsiteY258" fmla="*/ 6506933 h 6857997"/>
              <a:gd name="connsiteX259" fmla="*/ 1533970 w 12191995"/>
              <a:gd name="connsiteY259" fmla="*/ 6486484 h 6857997"/>
              <a:gd name="connsiteX260" fmla="*/ 1533970 w 12191995"/>
              <a:gd name="connsiteY260" fmla="*/ 6504160 h 6857997"/>
              <a:gd name="connsiteX261" fmla="*/ 1551714 w 12191995"/>
              <a:gd name="connsiteY261" fmla="*/ 6504160 h 6857997"/>
              <a:gd name="connsiteX262" fmla="*/ 1551714 w 12191995"/>
              <a:gd name="connsiteY262" fmla="*/ 6430681 h 6857997"/>
              <a:gd name="connsiteX263" fmla="*/ 1539188 w 12191995"/>
              <a:gd name="connsiteY263" fmla="*/ 6395329 h 6857997"/>
              <a:gd name="connsiteX264" fmla="*/ 1500223 w 12191995"/>
              <a:gd name="connsiteY264" fmla="*/ 6382158 h 6857997"/>
              <a:gd name="connsiteX265" fmla="*/ 1905539 w 12191995"/>
              <a:gd name="connsiteY265" fmla="*/ 6381464 h 6857997"/>
              <a:gd name="connsiteX266" fmla="*/ 1847785 w 12191995"/>
              <a:gd name="connsiteY266" fmla="*/ 6444199 h 6857997"/>
              <a:gd name="connsiteX267" fmla="*/ 1907974 w 12191995"/>
              <a:gd name="connsiteY267" fmla="*/ 6506933 h 6857997"/>
              <a:gd name="connsiteX268" fmla="*/ 1957726 w 12191995"/>
              <a:gd name="connsiteY268" fmla="*/ 6484404 h 6857997"/>
              <a:gd name="connsiteX269" fmla="*/ 1946593 w 12191995"/>
              <a:gd name="connsiteY269" fmla="*/ 6474353 h 6857997"/>
              <a:gd name="connsiteX270" fmla="*/ 1908670 w 12191995"/>
              <a:gd name="connsiteY270" fmla="*/ 6491336 h 6857997"/>
              <a:gd name="connsiteX271" fmla="*/ 1865877 w 12191995"/>
              <a:gd name="connsiteY271" fmla="*/ 6451477 h 6857997"/>
              <a:gd name="connsiteX272" fmla="*/ 1961552 w 12191995"/>
              <a:gd name="connsiteY272" fmla="*/ 6451477 h 6857997"/>
              <a:gd name="connsiteX273" fmla="*/ 1961901 w 12191995"/>
              <a:gd name="connsiteY273" fmla="*/ 6445238 h 6857997"/>
              <a:gd name="connsiteX274" fmla="*/ 1905539 w 12191995"/>
              <a:gd name="connsiteY274" fmla="*/ 6381464 h 6857997"/>
              <a:gd name="connsiteX275" fmla="*/ 1244509 w 12191995"/>
              <a:gd name="connsiteY275" fmla="*/ 6381118 h 6857997"/>
              <a:gd name="connsiteX276" fmla="*/ 1181536 w 12191995"/>
              <a:gd name="connsiteY276" fmla="*/ 6443853 h 6857997"/>
              <a:gd name="connsiteX277" fmla="*/ 1181536 w 12191995"/>
              <a:gd name="connsiteY277" fmla="*/ 6444546 h 6857997"/>
              <a:gd name="connsiteX278" fmla="*/ 1243465 w 12191995"/>
              <a:gd name="connsiteY278" fmla="*/ 6506588 h 6857997"/>
              <a:gd name="connsiteX279" fmla="*/ 1244160 w 12191995"/>
              <a:gd name="connsiteY279" fmla="*/ 6506588 h 6857997"/>
              <a:gd name="connsiteX280" fmla="*/ 1244856 w 12191995"/>
              <a:gd name="connsiteY280" fmla="*/ 6506588 h 6857997"/>
              <a:gd name="connsiteX281" fmla="*/ 1307481 w 12191995"/>
              <a:gd name="connsiteY281" fmla="*/ 6444200 h 6857997"/>
              <a:gd name="connsiteX282" fmla="*/ 1307481 w 12191995"/>
              <a:gd name="connsiteY282" fmla="*/ 6443506 h 6857997"/>
              <a:gd name="connsiteX283" fmla="*/ 1244509 w 12191995"/>
              <a:gd name="connsiteY283" fmla="*/ 6381118 h 6857997"/>
              <a:gd name="connsiteX284" fmla="*/ 1109518 w 12191995"/>
              <a:gd name="connsiteY284" fmla="*/ 6381118 h 6857997"/>
              <a:gd name="connsiteX285" fmla="*/ 1068117 w 12191995"/>
              <a:gd name="connsiteY285" fmla="*/ 6404686 h 6857997"/>
              <a:gd name="connsiteX286" fmla="*/ 1068117 w 12191995"/>
              <a:gd name="connsiteY286" fmla="*/ 6383891 h 6857997"/>
              <a:gd name="connsiteX287" fmla="*/ 1050025 w 12191995"/>
              <a:gd name="connsiteY287" fmla="*/ 6383891 h 6857997"/>
              <a:gd name="connsiteX288" fmla="*/ 1050025 w 12191995"/>
              <a:gd name="connsiteY288" fmla="*/ 6503467 h 6857997"/>
              <a:gd name="connsiteX289" fmla="*/ 1068117 w 12191995"/>
              <a:gd name="connsiteY289" fmla="*/ 6503467 h 6857997"/>
              <a:gd name="connsiteX290" fmla="*/ 1068117 w 12191995"/>
              <a:gd name="connsiteY290" fmla="*/ 6434841 h 6857997"/>
              <a:gd name="connsiteX291" fmla="*/ 1068117 w 12191995"/>
              <a:gd name="connsiteY291" fmla="*/ 6432414 h 6857997"/>
              <a:gd name="connsiteX292" fmla="*/ 1103604 w 12191995"/>
              <a:gd name="connsiteY292" fmla="*/ 6397061 h 6857997"/>
              <a:gd name="connsiteX293" fmla="*/ 1104300 w 12191995"/>
              <a:gd name="connsiteY293" fmla="*/ 6397061 h 6857997"/>
              <a:gd name="connsiteX294" fmla="*/ 1137699 w 12191995"/>
              <a:gd name="connsiteY294" fmla="*/ 6433454 h 6857997"/>
              <a:gd name="connsiteX295" fmla="*/ 1137699 w 12191995"/>
              <a:gd name="connsiteY295" fmla="*/ 6503813 h 6857997"/>
              <a:gd name="connsiteX296" fmla="*/ 1155791 w 12191995"/>
              <a:gd name="connsiteY296" fmla="*/ 6503813 h 6857997"/>
              <a:gd name="connsiteX297" fmla="*/ 1155791 w 12191995"/>
              <a:gd name="connsiteY297" fmla="*/ 6429295 h 6857997"/>
              <a:gd name="connsiteX298" fmla="*/ 1109518 w 12191995"/>
              <a:gd name="connsiteY298" fmla="*/ 6381118 h 6857997"/>
              <a:gd name="connsiteX299" fmla="*/ 970702 w 12191995"/>
              <a:gd name="connsiteY299" fmla="*/ 6381118 h 6857997"/>
              <a:gd name="connsiteX300" fmla="*/ 929301 w 12191995"/>
              <a:gd name="connsiteY300" fmla="*/ 6404686 h 6857997"/>
              <a:gd name="connsiteX301" fmla="*/ 929301 w 12191995"/>
              <a:gd name="connsiteY301" fmla="*/ 6383891 h 6857997"/>
              <a:gd name="connsiteX302" fmla="*/ 911210 w 12191995"/>
              <a:gd name="connsiteY302" fmla="*/ 6383891 h 6857997"/>
              <a:gd name="connsiteX303" fmla="*/ 911210 w 12191995"/>
              <a:gd name="connsiteY303" fmla="*/ 6503467 h 6857997"/>
              <a:gd name="connsiteX304" fmla="*/ 929301 w 12191995"/>
              <a:gd name="connsiteY304" fmla="*/ 6503467 h 6857997"/>
              <a:gd name="connsiteX305" fmla="*/ 929301 w 12191995"/>
              <a:gd name="connsiteY305" fmla="*/ 6434841 h 6857997"/>
              <a:gd name="connsiteX306" fmla="*/ 929301 w 12191995"/>
              <a:gd name="connsiteY306" fmla="*/ 6432414 h 6857997"/>
              <a:gd name="connsiteX307" fmla="*/ 964788 w 12191995"/>
              <a:gd name="connsiteY307" fmla="*/ 6397061 h 6857997"/>
              <a:gd name="connsiteX308" fmla="*/ 965484 w 12191995"/>
              <a:gd name="connsiteY308" fmla="*/ 6397061 h 6857997"/>
              <a:gd name="connsiteX309" fmla="*/ 998883 w 12191995"/>
              <a:gd name="connsiteY309" fmla="*/ 6433454 h 6857997"/>
              <a:gd name="connsiteX310" fmla="*/ 998883 w 12191995"/>
              <a:gd name="connsiteY310" fmla="*/ 6503813 h 6857997"/>
              <a:gd name="connsiteX311" fmla="*/ 1016975 w 12191995"/>
              <a:gd name="connsiteY311" fmla="*/ 6503813 h 6857997"/>
              <a:gd name="connsiteX312" fmla="*/ 1016975 w 12191995"/>
              <a:gd name="connsiteY312" fmla="*/ 6429295 h 6857997"/>
              <a:gd name="connsiteX313" fmla="*/ 970702 w 12191995"/>
              <a:gd name="connsiteY313" fmla="*/ 6381118 h 6857997"/>
              <a:gd name="connsiteX314" fmla="*/ 741603 w 12191995"/>
              <a:gd name="connsiteY314" fmla="*/ 6354690 h 6857997"/>
              <a:gd name="connsiteX315" fmla="*/ 716032 w 12191995"/>
              <a:gd name="connsiteY315" fmla="*/ 6373147 h 6857997"/>
              <a:gd name="connsiteX316" fmla="*/ 716032 w 12191995"/>
              <a:gd name="connsiteY316" fmla="*/ 6459103 h 6857997"/>
              <a:gd name="connsiteX317" fmla="*/ 760912 w 12191995"/>
              <a:gd name="connsiteY317" fmla="*/ 6503814 h 6857997"/>
              <a:gd name="connsiteX318" fmla="*/ 791528 w 12191995"/>
              <a:gd name="connsiteY318" fmla="*/ 6503814 h 6857997"/>
              <a:gd name="connsiteX319" fmla="*/ 766827 w 12191995"/>
              <a:gd name="connsiteY319" fmla="*/ 6459103 h 6857997"/>
              <a:gd name="connsiteX320" fmla="*/ 767175 w 12191995"/>
              <a:gd name="connsiteY320" fmla="*/ 6373147 h 6857997"/>
              <a:gd name="connsiteX321" fmla="*/ 741603 w 12191995"/>
              <a:gd name="connsiteY321" fmla="*/ 6354690 h 6857997"/>
              <a:gd name="connsiteX322" fmla="*/ 677240 w 12191995"/>
              <a:gd name="connsiteY322" fmla="*/ 6354690 h 6857997"/>
              <a:gd name="connsiteX323" fmla="*/ 651668 w 12191995"/>
              <a:gd name="connsiteY323" fmla="*/ 6373147 h 6857997"/>
              <a:gd name="connsiteX324" fmla="*/ 651668 w 12191995"/>
              <a:gd name="connsiteY324" fmla="*/ 6459103 h 6857997"/>
              <a:gd name="connsiteX325" fmla="*/ 696549 w 12191995"/>
              <a:gd name="connsiteY325" fmla="*/ 6503814 h 6857997"/>
              <a:gd name="connsiteX326" fmla="*/ 727165 w 12191995"/>
              <a:gd name="connsiteY326" fmla="*/ 6503814 h 6857997"/>
              <a:gd name="connsiteX327" fmla="*/ 702463 w 12191995"/>
              <a:gd name="connsiteY327" fmla="*/ 6459103 h 6857997"/>
              <a:gd name="connsiteX328" fmla="*/ 702811 w 12191995"/>
              <a:gd name="connsiteY328" fmla="*/ 6373147 h 6857997"/>
              <a:gd name="connsiteX329" fmla="*/ 677240 w 12191995"/>
              <a:gd name="connsiteY329" fmla="*/ 6354690 h 6857997"/>
              <a:gd name="connsiteX330" fmla="*/ 613920 w 12191995"/>
              <a:gd name="connsiteY330" fmla="*/ 6354690 h 6857997"/>
              <a:gd name="connsiteX331" fmla="*/ 588348 w 12191995"/>
              <a:gd name="connsiteY331" fmla="*/ 6373147 h 6857997"/>
              <a:gd name="connsiteX332" fmla="*/ 588348 w 12191995"/>
              <a:gd name="connsiteY332" fmla="*/ 6459103 h 6857997"/>
              <a:gd name="connsiteX333" fmla="*/ 633229 w 12191995"/>
              <a:gd name="connsiteY333" fmla="*/ 6503814 h 6857997"/>
              <a:gd name="connsiteX334" fmla="*/ 663845 w 12191995"/>
              <a:gd name="connsiteY334" fmla="*/ 6503814 h 6857997"/>
              <a:gd name="connsiteX335" fmla="*/ 639143 w 12191995"/>
              <a:gd name="connsiteY335" fmla="*/ 6459103 h 6857997"/>
              <a:gd name="connsiteX336" fmla="*/ 639491 w 12191995"/>
              <a:gd name="connsiteY336" fmla="*/ 6373147 h 6857997"/>
              <a:gd name="connsiteX337" fmla="*/ 613920 w 12191995"/>
              <a:gd name="connsiteY337" fmla="*/ 6354690 h 6857997"/>
              <a:gd name="connsiteX338" fmla="*/ 1590330 w 12191995"/>
              <a:gd name="connsiteY338" fmla="*/ 6347844 h 6857997"/>
              <a:gd name="connsiteX339" fmla="*/ 1590330 w 12191995"/>
              <a:gd name="connsiteY339" fmla="*/ 6383890 h 6857997"/>
              <a:gd name="connsiteX340" fmla="*/ 1573631 w 12191995"/>
              <a:gd name="connsiteY340" fmla="*/ 6383890 h 6857997"/>
              <a:gd name="connsiteX341" fmla="*/ 1573631 w 12191995"/>
              <a:gd name="connsiteY341" fmla="*/ 6399834 h 6857997"/>
              <a:gd name="connsiteX342" fmla="*/ 1590330 w 12191995"/>
              <a:gd name="connsiteY342" fmla="*/ 6399834 h 6857997"/>
              <a:gd name="connsiteX343" fmla="*/ 1590330 w 12191995"/>
              <a:gd name="connsiteY343" fmla="*/ 6472273 h 6857997"/>
              <a:gd name="connsiteX344" fmla="*/ 1624425 w 12191995"/>
              <a:gd name="connsiteY344" fmla="*/ 6506587 h 6857997"/>
              <a:gd name="connsiteX345" fmla="*/ 1645996 w 12191995"/>
              <a:gd name="connsiteY345" fmla="*/ 6501387 h 6857997"/>
              <a:gd name="connsiteX346" fmla="*/ 1645996 w 12191995"/>
              <a:gd name="connsiteY346" fmla="*/ 6486137 h 6857997"/>
              <a:gd name="connsiteX347" fmla="*/ 1628600 w 12191995"/>
              <a:gd name="connsiteY347" fmla="*/ 6490296 h 6857997"/>
              <a:gd name="connsiteX348" fmla="*/ 1608422 w 12191995"/>
              <a:gd name="connsiteY348" fmla="*/ 6470194 h 6857997"/>
              <a:gd name="connsiteX349" fmla="*/ 1608422 w 12191995"/>
              <a:gd name="connsiteY349" fmla="*/ 6400181 h 6857997"/>
              <a:gd name="connsiteX350" fmla="*/ 1646692 w 12191995"/>
              <a:gd name="connsiteY350" fmla="*/ 6400181 h 6857997"/>
              <a:gd name="connsiteX351" fmla="*/ 1646692 w 12191995"/>
              <a:gd name="connsiteY351" fmla="*/ 6384237 h 6857997"/>
              <a:gd name="connsiteX352" fmla="*/ 1608422 w 12191995"/>
              <a:gd name="connsiteY352" fmla="*/ 6384237 h 6857997"/>
              <a:gd name="connsiteX353" fmla="*/ 1608422 w 12191995"/>
              <a:gd name="connsiteY353" fmla="*/ 6347844 h 6857997"/>
              <a:gd name="connsiteX354" fmla="*/ 1673831 w 12191995"/>
              <a:gd name="connsiteY354" fmla="*/ 6338140 h 6857997"/>
              <a:gd name="connsiteX355" fmla="*/ 1673831 w 12191995"/>
              <a:gd name="connsiteY355" fmla="*/ 6357897 h 6857997"/>
              <a:gd name="connsiteX356" fmla="*/ 1694357 w 12191995"/>
              <a:gd name="connsiteY356" fmla="*/ 6357897 h 6857997"/>
              <a:gd name="connsiteX357" fmla="*/ 1694357 w 12191995"/>
              <a:gd name="connsiteY357" fmla="*/ 6338140 h 6857997"/>
              <a:gd name="connsiteX358" fmla="*/ 854848 w 12191995"/>
              <a:gd name="connsiteY358" fmla="*/ 6338140 h 6857997"/>
              <a:gd name="connsiteX359" fmla="*/ 854848 w 12191995"/>
              <a:gd name="connsiteY359" fmla="*/ 6357897 h 6857997"/>
              <a:gd name="connsiteX360" fmla="*/ 875374 w 12191995"/>
              <a:gd name="connsiteY360" fmla="*/ 6357897 h 6857997"/>
              <a:gd name="connsiteX361" fmla="*/ 875374 w 12191995"/>
              <a:gd name="connsiteY361" fmla="*/ 6338140 h 6857997"/>
              <a:gd name="connsiteX362" fmla="*/ 740385 w 12191995"/>
              <a:gd name="connsiteY362" fmla="*/ 6305906 h 6857997"/>
              <a:gd name="connsiteX363" fmla="*/ 715336 w 12191995"/>
              <a:gd name="connsiteY363" fmla="*/ 6324969 h 6857997"/>
              <a:gd name="connsiteX364" fmla="*/ 740385 w 12191995"/>
              <a:gd name="connsiteY364" fmla="*/ 6344032 h 6857997"/>
              <a:gd name="connsiteX365" fmla="*/ 765435 w 12191995"/>
              <a:gd name="connsiteY365" fmla="*/ 6324969 h 6857997"/>
              <a:gd name="connsiteX366" fmla="*/ 740385 w 12191995"/>
              <a:gd name="connsiteY366" fmla="*/ 6305906 h 6857997"/>
              <a:gd name="connsiteX367" fmla="*/ 676370 w 12191995"/>
              <a:gd name="connsiteY367" fmla="*/ 6305906 h 6857997"/>
              <a:gd name="connsiteX368" fmla="*/ 651320 w 12191995"/>
              <a:gd name="connsiteY368" fmla="*/ 6324969 h 6857997"/>
              <a:gd name="connsiteX369" fmla="*/ 676370 w 12191995"/>
              <a:gd name="connsiteY369" fmla="*/ 6344032 h 6857997"/>
              <a:gd name="connsiteX370" fmla="*/ 701420 w 12191995"/>
              <a:gd name="connsiteY370" fmla="*/ 6324969 h 6857997"/>
              <a:gd name="connsiteX371" fmla="*/ 676370 w 12191995"/>
              <a:gd name="connsiteY371" fmla="*/ 6305906 h 6857997"/>
              <a:gd name="connsiteX372" fmla="*/ 613050 w 12191995"/>
              <a:gd name="connsiteY372" fmla="*/ 6305906 h 6857997"/>
              <a:gd name="connsiteX373" fmla="*/ 588000 w 12191995"/>
              <a:gd name="connsiteY373" fmla="*/ 6324969 h 6857997"/>
              <a:gd name="connsiteX374" fmla="*/ 613050 w 12191995"/>
              <a:gd name="connsiteY374" fmla="*/ 6344032 h 6857997"/>
              <a:gd name="connsiteX375" fmla="*/ 638100 w 12191995"/>
              <a:gd name="connsiteY375" fmla="*/ 6324969 h 6857997"/>
              <a:gd name="connsiteX376" fmla="*/ 613050 w 12191995"/>
              <a:gd name="connsiteY376" fmla="*/ 6305906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1550324" y="6668101"/>
                </a:moveTo>
                <a:lnTo>
                  <a:pt x="1550324" y="6672260"/>
                </a:lnTo>
                <a:cubicBezTo>
                  <a:pt x="1550324" y="6679192"/>
                  <a:pt x="1545453" y="6682312"/>
                  <a:pt x="1539538" y="6682312"/>
                </a:cubicBezTo>
                <a:cubicBezTo>
                  <a:pt x="1534667" y="6682312"/>
                  <a:pt x="1531537" y="6679539"/>
                  <a:pt x="1531537" y="6675726"/>
                </a:cubicBezTo>
                <a:cubicBezTo>
                  <a:pt x="1531537" y="6671567"/>
                  <a:pt x="1534667" y="6669488"/>
                  <a:pt x="1539538" y="6669488"/>
                </a:cubicBezTo>
                <a:lnTo>
                  <a:pt x="1545453" y="6669488"/>
                </a:lnTo>
                <a:cubicBezTo>
                  <a:pt x="1547540" y="6669488"/>
                  <a:pt x="1549280" y="6669141"/>
                  <a:pt x="1550324" y="6668101"/>
                </a:cubicBezTo>
                <a:close/>
                <a:moveTo>
                  <a:pt x="1353059" y="6668101"/>
                </a:moveTo>
                <a:lnTo>
                  <a:pt x="1353059" y="6672260"/>
                </a:lnTo>
                <a:cubicBezTo>
                  <a:pt x="1353059" y="6679192"/>
                  <a:pt x="1347840" y="6682312"/>
                  <a:pt x="1342274" y="6682312"/>
                </a:cubicBezTo>
                <a:cubicBezTo>
                  <a:pt x="1337403" y="6682312"/>
                  <a:pt x="1334272" y="6679539"/>
                  <a:pt x="1334272" y="6675726"/>
                </a:cubicBezTo>
                <a:cubicBezTo>
                  <a:pt x="1334272" y="6671567"/>
                  <a:pt x="1337403" y="6669488"/>
                  <a:pt x="1342274" y="6669488"/>
                </a:cubicBezTo>
                <a:lnTo>
                  <a:pt x="1348188" y="6669488"/>
                </a:lnTo>
                <a:cubicBezTo>
                  <a:pt x="1350276" y="6669488"/>
                  <a:pt x="1352015" y="6669141"/>
                  <a:pt x="1353059" y="6668101"/>
                </a:cubicBezTo>
                <a:close/>
                <a:moveTo>
                  <a:pt x="954701" y="6665328"/>
                </a:moveTo>
                <a:lnTo>
                  <a:pt x="954701" y="6672953"/>
                </a:lnTo>
                <a:cubicBezTo>
                  <a:pt x="954701" y="6683004"/>
                  <a:pt x="946700" y="6687510"/>
                  <a:pt x="938349" y="6687163"/>
                </a:cubicBezTo>
                <a:cubicBezTo>
                  <a:pt x="929304" y="6687163"/>
                  <a:pt x="925825" y="6681618"/>
                  <a:pt x="925825" y="6677112"/>
                </a:cubicBezTo>
                <a:cubicBezTo>
                  <a:pt x="925825" y="6671220"/>
                  <a:pt x="929652" y="6667408"/>
                  <a:pt x="937653" y="6667408"/>
                </a:cubicBezTo>
                <a:lnTo>
                  <a:pt x="947743" y="6667408"/>
                </a:lnTo>
                <a:cubicBezTo>
                  <a:pt x="950527" y="6667408"/>
                  <a:pt x="953310" y="6667061"/>
                  <a:pt x="954701" y="6665328"/>
                </a:cubicBezTo>
                <a:close/>
                <a:moveTo>
                  <a:pt x="1648435" y="6647998"/>
                </a:moveTo>
                <a:cubicBezTo>
                  <a:pt x="1655393" y="6647998"/>
                  <a:pt x="1660264" y="6652850"/>
                  <a:pt x="1660960" y="6658396"/>
                </a:cubicBezTo>
                <a:lnTo>
                  <a:pt x="1635910" y="6658396"/>
                </a:lnTo>
                <a:cubicBezTo>
                  <a:pt x="1637302" y="6652157"/>
                  <a:pt x="1642173" y="6647998"/>
                  <a:pt x="1648435" y="6647998"/>
                </a:cubicBezTo>
                <a:close/>
                <a:moveTo>
                  <a:pt x="1102215" y="6643493"/>
                </a:moveTo>
                <a:cubicBezTo>
                  <a:pt x="1114392" y="6643493"/>
                  <a:pt x="1122742" y="6652851"/>
                  <a:pt x="1122742" y="6665328"/>
                </a:cubicBezTo>
                <a:cubicBezTo>
                  <a:pt x="1122742" y="6677459"/>
                  <a:pt x="1114392" y="6687164"/>
                  <a:pt x="1102215" y="6687164"/>
                </a:cubicBezTo>
                <a:cubicBezTo>
                  <a:pt x="1090038" y="6687164"/>
                  <a:pt x="1081688" y="6677806"/>
                  <a:pt x="1081688" y="6665328"/>
                </a:cubicBezTo>
                <a:cubicBezTo>
                  <a:pt x="1081688" y="6653198"/>
                  <a:pt x="1090038" y="6643493"/>
                  <a:pt x="1102215" y="6643493"/>
                </a:cubicBezTo>
                <a:close/>
                <a:moveTo>
                  <a:pt x="1002713" y="6637253"/>
                </a:moveTo>
                <a:cubicBezTo>
                  <a:pt x="996103" y="6637253"/>
                  <a:pt x="989493" y="6640026"/>
                  <a:pt x="986362" y="6647304"/>
                </a:cubicBezTo>
                <a:lnTo>
                  <a:pt x="986362" y="6637947"/>
                </a:lnTo>
                <a:lnTo>
                  <a:pt x="979055" y="6637947"/>
                </a:lnTo>
                <a:lnTo>
                  <a:pt x="979055" y="6692015"/>
                </a:lnTo>
                <a:lnTo>
                  <a:pt x="986362" y="6692015"/>
                </a:lnTo>
                <a:lnTo>
                  <a:pt x="986362" y="6661861"/>
                </a:lnTo>
                <a:cubicBezTo>
                  <a:pt x="986362" y="6649384"/>
                  <a:pt x="992972" y="6644878"/>
                  <a:pt x="1002713" y="6644878"/>
                </a:cubicBezTo>
                <a:lnTo>
                  <a:pt x="1006541" y="6644878"/>
                </a:lnTo>
                <a:lnTo>
                  <a:pt x="1006888" y="6637600"/>
                </a:lnTo>
                <a:cubicBezTo>
                  <a:pt x="1005149" y="6637253"/>
                  <a:pt x="1004105" y="6637253"/>
                  <a:pt x="1002713" y="6637253"/>
                </a:cubicBezTo>
                <a:close/>
                <a:moveTo>
                  <a:pt x="1102215" y="6636907"/>
                </a:moveTo>
                <a:cubicBezTo>
                  <a:pt x="1086559" y="6636907"/>
                  <a:pt x="1074034" y="6648692"/>
                  <a:pt x="1074034" y="6665328"/>
                </a:cubicBezTo>
                <a:cubicBezTo>
                  <a:pt x="1074034" y="6681965"/>
                  <a:pt x="1086559" y="6693750"/>
                  <a:pt x="1102215" y="6693750"/>
                </a:cubicBezTo>
                <a:cubicBezTo>
                  <a:pt x="1117871" y="6693750"/>
                  <a:pt x="1130396" y="6681965"/>
                  <a:pt x="1130396" y="6665328"/>
                </a:cubicBezTo>
                <a:cubicBezTo>
                  <a:pt x="1130396" y="6649038"/>
                  <a:pt x="1117871" y="6636907"/>
                  <a:pt x="1102215" y="6636907"/>
                </a:cubicBezTo>
                <a:close/>
                <a:moveTo>
                  <a:pt x="941829" y="6636907"/>
                </a:moveTo>
                <a:cubicBezTo>
                  <a:pt x="932435" y="6636907"/>
                  <a:pt x="924781" y="6641066"/>
                  <a:pt x="920954" y="6643839"/>
                </a:cubicBezTo>
                <a:lnTo>
                  <a:pt x="924433" y="6649385"/>
                </a:lnTo>
                <a:cubicBezTo>
                  <a:pt x="928956" y="6646266"/>
                  <a:pt x="934522" y="6643492"/>
                  <a:pt x="941133" y="6643492"/>
                </a:cubicBezTo>
                <a:cubicBezTo>
                  <a:pt x="948439" y="6643492"/>
                  <a:pt x="954701" y="6646612"/>
                  <a:pt x="954701" y="6654930"/>
                </a:cubicBezTo>
                <a:lnTo>
                  <a:pt x="954354" y="6656663"/>
                </a:lnTo>
                <a:cubicBezTo>
                  <a:pt x="954354" y="6659436"/>
                  <a:pt x="952962" y="6661515"/>
                  <a:pt x="949135" y="6661515"/>
                </a:cubicBezTo>
                <a:lnTo>
                  <a:pt x="936262" y="6661515"/>
                </a:lnTo>
                <a:cubicBezTo>
                  <a:pt x="925129" y="6661515"/>
                  <a:pt x="917823" y="6667408"/>
                  <a:pt x="917823" y="6677459"/>
                </a:cubicBezTo>
                <a:cubicBezTo>
                  <a:pt x="917823" y="6687163"/>
                  <a:pt x="925825" y="6694095"/>
                  <a:pt x="937653" y="6694095"/>
                </a:cubicBezTo>
                <a:cubicBezTo>
                  <a:pt x="944264" y="6694095"/>
                  <a:pt x="951570" y="6691323"/>
                  <a:pt x="954701" y="6685777"/>
                </a:cubicBezTo>
                <a:lnTo>
                  <a:pt x="954701" y="6692362"/>
                </a:lnTo>
                <a:lnTo>
                  <a:pt x="962356" y="6692362"/>
                </a:lnTo>
                <a:lnTo>
                  <a:pt x="962356" y="6655277"/>
                </a:lnTo>
                <a:cubicBezTo>
                  <a:pt x="962356" y="6644186"/>
                  <a:pt x="954701" y="6636907"/>
                  <a:pt x="941829" y="6636907"/>
                </a:cubicBezTo>
                <a:close/>
                <a:moveTo>
                  <a:pt x="1453257" y="6636214"/>
                </a:moveTo>
                <a:lnTo>
                  <a:pt x="1472392" y="6692364"/>
                </a:lnTo>
                <a:lnTo>
                  <a:pt x="1492223" y="6692364"/>
                </a:lnTo>
                <a:lnTo>
                  <a:pt x="1512402" y="6636214"/>
                </a:lnTo>
                <a:lnTo>
                  <a:pt x="1495702" y="6636214"/>
                </a:lnTo>
                <a:lnTo>
                  <a:pt x="1482829" y="6675033"/>
                </a:lnTo>
                <a:lnTo>
                  <a:pt x="1470652" y="6636214"/>
                </a:lnTo>
                <a:close/>
                <a:moveTo>
                  <a:pt x="1421249" y="6636214"/>
                </a:moveTo>
                <a:lnTo>
                  <a:pt x="1421249" y="6649731"/>
                </a:lnTo>
                <a:lnTo>
                  <a:pt x="1428903" y="6649731"/>
                </a:lnTo>
                <a:lnTo>
                  <a:pt x="1428903" y="6692362"/>
                </a:lnTo>
                <a:lnTo>
                  <a:pt x="1444908" y="6692362"/>
                </a:lnTo>
                <a:lnTo>
                  <a:pt x="1445255" y="6692362"/>
                </a:lnTo>
                <a:lnTo>
                  <a:pt x="1445255" y="6636214"/>
                </a:lnTo>
                <a:close/>
                <a:moveTo>
                  <a:pt x="1412551" y="6635174"/>
                </a:moveTo>
                <a:cubicBezTo>
                  <a:pt x="1405593" y="6635174"/>
                  <a:pt x="1400027" y="6638987"/>
                  <a:pt x="1397939" y="6644879"/>
                </a:cubicBezTo>
                <a:lnTo>
                  <a:pt x="1397939" y="6635868"/>
                </a:lnTo>
                <a:lnTo>
                  <a:pt x="1382283" y="6635868"/>
                </a:lnTo>
                <a:lnTo>
                  <a:pt x="1382283" y="6692017"/>
                </a:lnTo>
                <a:lnTo>
                  <a:pt x="1398287" y="6692017"/>
                </a:lnTo>
                <a:lnTo>
                  <a:pt x="1398287" y="6665328"/>
                </a:lnTo>
                <a:cubicBezTo>
                  <a:pt x="1398287" y="6655624"/>
                  <a:pt x="1402114" y="6651811"/>
                  <a:pt x="1410116" y="6651811"/>
                </a:cubicBezTo>
                <a:lnTo>
                  <a:pt x="1416726" y="6651811"/>
                </a:lnTo>
                <a:lnTo>
                  <a:pt x="1417074" y="6651811"/>
                </a:lnTo>
                <a:lnTo>
                  <a:pt x="1417074" y="6635521"/>
                </a:lnTo>
                <a:cubicBezTo>
                  <a:pt x="1415335" y="6635174"/>
                  <a:pt x="1413943" y="6635174"/>
                  <a:pt x="1412551" y="6635174"/>
                </a:cubicBezTo>
                <a:close/>
                <a:moveTo>
                  <a:pt x="1648783" y="6634827"/>
                </a:moveTo>
                <a:cubicBezTo>
                  <a:pt x="1632083" y="6634827"/>
                  <a:pt x="1619558" y="6647305"/>
                  <a:pt x="1619558" y="6664288"/>
                </a:cubicBezTo>
                <a:cubicBezTo>
                  <a:pt x="1619558" y="6681271"/>
                  <a:pt x="1632431" y="6693749"/>
                  <a:pt x="1649131" y="6693749"/>
                </a:cubicBezTo>
                <a:cubicBezTo>
                  <a:pt x="1661656" y="6693749"/>
                  <a:pt x="1672441" y="6688203"/>
                  <a:pt x="1677312" y="6676072"/>
                </a:cubicBezTo>
                <a:lnTo>
                  <a:pt x="1660612" y="6674339"/>
                </a:lnTo>
                <a:cubicBezTo>
                  <a:pt x="1658177" y="6678152"/>
                  <a:pt x="1653654" y="6680231"/>
                  <a:pt x="1649131" y="6680231"/>
                </a:cubicBezTo>
                <a:cubicBezTo>
                  <a:pt x="1642173" y="6680231"/>
                  <a:pt x="1636954" y="6675032"/>
                  <a:pt x="1636258" y="6668794"/>
                </a:cubicBezTo>
                <a:lnTo>
                  <a:pt x="1678355" y="6668794"/>
                </a:lnTo>
                <a:cubicBezTo>
                  <a:pt x="1678355" y="6644878"/>
                  <a:pt x="1664439" y="6634827"/>
                  <a:pt x="1648783" y="6634827"/>
                </a:cubicBezTo>
                <a:close/>
                <a:moveTo>
                  <a:pt x="1541626" y="6634481"/>
                </a:moveTo>
                <a:cubicBezTo>
                  <a:pt x="1528057" y="6634481"/>
                  <a:pt x="1517620" y="6641413"/>
                  <a:pt x="1517620" y="6641413"/>
                </a:cubicBezTo>
                <a:lnTo>
                  <a:pt x="1523882" y="6653544"/>
                </a:lnTo>
                <a:cubicBezTo>
                  <a:pt x="1528057" y="6651118"/>
                  <a:pt x="1535363" y="6648345"/>
                  <a:pt x="1540930" y="6648345"/>
                </a:cubicBezTo>
                <a:cubicBezTo>
                  <a:pt x="1547192" y="6648345"/>
                  <a:pt x="1550324" y="6650771"/>
                  <a:pt x="1550324" y="6654931"/>
                </a:cubicBezTo>
                <a:lnTo>
                  <a:pt x="1549976" y="6654931"/>
                </a:lnTo>
                <a:cubicBezTo>
                  <a:pt x="1549976" y="6657010"/>
                  <a:pt x="1548932" y="6658397"/>
                  <a:pt x="1546149" y="6658397"/>
                </a:cubicBezTo>
                <a:lnTo>
                  <a:pt x="1535016" y="6658397"/>
                </a:lnTo>
                <a:cubicBezTo>
                  <a:pt x="1522491" y="6658397"/>
                  <a:pt x="1514489" y="6664982"/>
                  <a:pt x="1514489" y="6675726"/>
                </a:cubicBezTo>
                <a:cubicBezTo>
                  <a:pt x="1514489" y="6685084"/>
                  <a:pt x="1522491" y="6693403"/>
                  <a:pt x="1534320" y="6693403"/>
                </a:cubicBezTo>
                <a:cubicBezTo>
                  <a:pt x="1540582" y="6693403"/>
                  <a:pt x="1547192" y="6691323"/>
                  <a:pt x="1549976" y="6686817"/>
                </a:cubicBezTo>
                <a:lnTo>
                  <a:pt x="1549976" y="6692016"/>
                </a:lnTo>
                <a:lnTo>
                  <a:pt x="1565980" y="6692016"/>
                </a:lnTo>
                <a:lnTo>
                  <a:pt x="1565980" y="6655277"/>
                </a:lnTo>
                <a:cubicBezTo>
                  <a:pt x="1565980" y="6640373"/>
                  <a:pt x="1554499" y="6634481"/>
                  <a:pt x="1541626" y="6634481"/>
                </a:cubicBezTo>
                <a:close/>
                <a:moveTo>
                  <a:pt x="1344361" y="6634481"/>
                </a:moveTo>
                <a:cubicBezTo>
                  <a:pt x="1330793" y="6634481"/>
                  <a:pt x="1320355" y="6641413"/>
                  <a:pt x="1320355" y="6641413"/>
                </a:cubicBezTo>
                <a:lnTo>
                  <a:pt x="1326618" y="6653544"/>
                </a:lnTo>
                <a:cubicBezTo>
                  <a:pt x="1330793" y="6651118"/>
                  <a:pt x="1338099" y="6648345"/>
                  <a:pt x="1343665" y="6648345"/>
                </a:cubicBezTo>
                <a:cubicBezTo>
                  <a:pt x="1349928" y="6648345"/>
                  <a:pt x="1353059" y="6650771"/>
                  <a:pt x="1353059" y="6654931"/>
                </a:cubicBezTo>
                <a:lnTo>
                  <a:pt x="1352711" y="6654931"/>
                </a:lnTo>
                <a:cubicBezTo>
                  <a:pt x="1352711" y="6657010"/>
                  <a:pt x="1351667" y="6658397"/>
                  <a:pt x="1348884" y="6658397"/>
                </a:cubicBezTo>
                <a:lnTo>
                  <a:pt x="1337751" y="6658397"/>
                </a:lnTo>
                <a:cubicBezTo>
                  <a:pt x="1325226" y="6658397"/>
                  <a:pt x="1317224" y="6664982"/>
                  <a:pt x="1317224" y="6675726"/>
                </a:cubicBezTo>
                <a:cubicBezTo>
                  <a:pt x="1317224" y="6685084"/>
                  <a:pt x="1325226" y="6693403"/>
                  <a:pt x="1337055" y="6693403"/>
                </a:cubicBezTo>
                <a:cubicBezTo>
                  <a:pt x="1343318" y="6693403"/>
                  <a:pt x="1349928" y="6691323"/>
                  <a:pt x="1352711" y="6686817"/>
                </a:cubicBezTo>
                <a:lnTo>
                  <a:pt x="1352711" y="6692016"/>
                </a:lnTo>
                <a:lnTo>
                  <a:pt x="1368715" y="6692016"/>
                </a:lnTo>
                <a:lnTo>
                  <a:pt x="1368715" y="6655277"/>
                </a:lnTo>
                <a:cubicBezTo>
                  <a:pt x="1368715" y="6640373"/>
                  <a:pt x="1357234" y="6634481"/>
                  <a:pt x="1344361" y="6634481"/>
                </a:cubicBezTo>
                <a:close/>
                <a:moveTo>
                  <a:pt x="1020804" y="6615418"/>
                </a:moveTo>
                <a:lnTo>
                  <a:pt x="1020804" y="6638294"/>
                </a:lnTo>
                <a:lnTo>
                  <a:pt x="1011410" y="6638294"/>
                </a:lnTo>
                <a:lnTo>
                  <a:pt x="1011410" y="6644532"/>
                </a:lnTo>
                <a:lnTo>
                  <a:pt x="1020804" y="6644532"/>
                </a:lnTo>
                <a:lnTo>
                  <a:pt x="1020804" y="6681272"/>
                </a:lnTo>
                <a:cubicBezTo>
                  <a:pt x="1020804" y="6691323"/>
                  <a:pt x="1027762" y="6692710"/>
                  <a:pt x="1033329" y="6692710"/>
                </a:cubicBezTo>
                <a:cubicBezTo>
                  <a:pt x="1037852" y="6692710"/>
                  <a:pt x="1041679" y="6692363"/>
                  <a:pt x="1041679" y="6692363"/>
                </a:cubicBezTo>
                <a:lnTo>
                  <a:pt x="1041679" y="6686124"/>
                </a:lnTo>
                <a:cubicBezTo>
                  <a:pt x="1041679" y="6686124"/>
                  <a:pt x="1039592" y="6686471"/>
                  <a:pt x="1036113" y="6686471"/>
                </a:cubicBezTo>
                <a:cubicBezTo>
                  <a:pt x="1031938" y="6686471"/>
                  <a:pt x="1028459" y="6686124"/>
                  <a:pt x="1028459" y="6681272"/>
                </a:cubicBezTo>
                <a:lnTo>
                  <a:pt x="1028459" y="6644532"/>
                </a:lnTo>
                <a:lnTo>
                  <a:pt x="1042027" y="6644532"/>
                </a:lnTo>
                <a:lnTo>
                  <a:pt x="1042027" y="6638294"/>
                </a:lnTo>
                <a:lnTo>
                  <a:pt x="1028459" y="6638294"/>
                </a:lnTo>
                <a:lnTo>
                  <a:pt x="1028459" y="6615418"/>
                </a:lnTo>
                <a:close/>
                <a:moveTo>
                  <a:pt x="1583375" y="6615071"/>
                </a:moveTo>
                <a:lnTo>
                  <a:pt x="1583375" y="6636560"/>
                </a:lnTo>
                <a:lnTo>
                  <a:pt x="1574677" y="6636560"/>
                </a:lnTo>
                <a:lnTo>
                  <a:pt x="1574677" y="6650078"/>
                </a:lnTo>
                <a:lnTo>
                  <a:pt x="1583375" y="6650078"/>
                </a:lnTo>
                <a:lnTo>
                  <a:pt x="1583375" y="6680925"/>
                </a:lnTo>
                <a:cubicBezTo>
                  <a:pt x="1583375" y="6692016"/>
                  <a:pt x="1591725" y="6693403"/>
                  <a:pt x="1599727" y="6693403"/>
                </a:cubicBezTo>
                <a:cubicBezTo>
                  <a:pt x="1604598" y="6693403"/>
                  <a:pt x="1612252" y="6692709"/>
                  <a:pt x="1612252" y="6692709"/>
                </a:cubicBezTo>
                <a:lnTo>
                  <a:pt x="1612252" y="6679192"/>
                </a:lnTo>
                <a:cubicBezTo>
                  <a:pt x="1612252" y="6679192"/>
                  <a:pt x="1609120" y="6679538"/>
                  <a:pt x="1604946" y="6679538"/>
                </a:cubicBezTo>
                <a:cubicBezTo>
                  <a:pt x="1602510" y="6679538"/>
                  <a:pt x="1599727" y="6678845"/>
                  <a:pt x="1599727" y="6675380"/>
                </a:cubicBezTo>
                <a:lnTo>
                  <a:pt x="1599727" y="6650078"/>
                </a:lnTo>
                <a:lnTo>
                  <a:pt x="1611904" y="6650078"/>
                </a:lnTo>
                <a:lnTo>
                  <a:pt x="1611904" y="6636560"/>
                </a:lnTo>
                <a:lnTo>
                  <a:pt x="1599727" y="6636560"/>
                </a:lnTo>
                <a:lnTo>
                  <a:pt x="1599727" y="6615071"/>
                </a:lnTo>
                <a:close/>
                <a:moveTo>
                  <a:pt x="867724" y="6612992"/>
                </a:moveTo>
                <a:lnTo>
                  <a:pt x="883727" y="6612992"/>
                </a:lnTo>
                <a:cubicBezTo>
                  <a:pt x="894861" y="6612992"/>
                  <a:pt x="904602" y="6619577"/>
                  <a:pt x="904602" y="6632402"/>
                </a:cubicBezTo>
                <a:cubicBezTo>
                  <a:pt x="904602" y="6645226"/>
                  <a:pt x="895209" y="6652158"/>
                  <a:pt x="883727" y="6652158"/>
                </a:cubicBezTo>
                <a:lnTo>
                  <a:pt x="867724" y="6652158"/>
                </a:lnTo>
                <a:lnTo>
                  <a:pt x="867724" y="6613339"/>
                </a:lnTo>
                <a:close/>
                <a:moveTo>
                  <a:pt x="1291826" y="6606753"/>
                </a:moveTo>
                <a:lnTo>
                  <a:pt x="1291826" y="6692364"/>
                </a:lnTo>
                <a:lnTo>
                  <a:pt x="1307830" y="6692364"/>
                </a:lnTo>
                <a:lnTo>
                  <a:pt x="1307830" y="6606753"/>
                </a:lnTo>
                <a:close/>
                <a:moveTo>
                  <a:pt x="860070" y="6606753"/>
                </a:moveTo>
                <a:lnTo>
                  <a:pt x="860070" y="6692364"/>
                </a:lnTo>
                <a:lnTo>
                  <a:pt x="867724" y="6692364"/>
                </a:lnTo>
                <a:lnTo>
                  <a:pt x="867724" y="6659090"/>
                </a:lnTo>
                <a:lnTo>
                  <a:pt x="883032" y="6659090"/>
                </a:lnTo>
                <a:cubicBezTo>
                  <a:pt x="902863" y="6659090"/>
                  <a:pt x="912604" y="6646959"/>
                  <a:pt x="912604" y="6632748"/>
                </a:cubicBezTo>
                <a:cubicBezTo>
                  <a:pt x="912604" y="6618538"/>
                  <a:pt x="902863" y="6606753"/>
                  <a:pt x="883032" y="6606753"/>
                </a:cubicBezTo>
                <a:close/>
                <a:moveTo>
                  <a:pt x="1436209" y="6606406"/>
                </a:moveTo>
                <a:cubicBezTo>
                  <a:pt x="1430643" y="6606406"/>
                  <a:pt x="1426120" y="6611259"/>
                  <a:pt x="1426120" y="6616804"/>
                </a:cubicBezTo>
                <a:cubicBezTo>
                  <a:pt x="1426120" y="6622350"/>
                  <a:pt x="1430643" y="6626855"/>
                  <a:pt x="1436209" y="6626855"/>
                </a:cubicBezTo>
                <a:cubicBezTo>
                  <a:pt x="1442124" y="6626855"/>
                  <a:pt x="1446647" y="6622696"/>
                  <a:pt x="1446647" y="6616804"/>
                </a:cubicBezTo>
                <a:cubicBezTo>
                  <a:pt x="1446647" y="6610912"/>
                  <a:pt x="1442124" y="6606406"/>
                  <a:pt x="1436209" y="6606406"/>
                </a:cubicBezTo>
                <a:close/>
                <a:moveTo>
                  <a:pt x="1158925" y="6606059"/>
                </a:moveTo>
                <a:cubicBezTo>
                  <a:pt x="1153358" y="6606059"/>
                  <a:pt x="1146748" y="6608832"/>
                  <a:pt x="1146748" y="6618883"/>
                </a:cubicBezTo>
                <a:lnTo>
                  <a:pt x="1146400" y="6637946"/>
                </a:lnTo>
                <a:lnTo>
                  <a:pt x="1137007" y="6637946"/>
                </a:lnTo>
                <a:lnTo>
                  <a:pt x="1137007" y="6644185"/>
                </a:lnTo>
                <a:lnTo>
                  <a:pt x="1146400" y="6644185"/>
                </a:lnTo>
                <a:lnTo>
                  <a:pt x="1146400" y="6692016"/>
                </a:lnTo>
                <a:lnTo>
                  <a:pt x="1154054" y="6692016"/>
                </a:lnTo>
                <a:lnTo>
                  <a:pt x="1154054" y="6644185"/>
                </a:lnTo>
                <a:lnTo>
                  <a:pt x="1165187" y="6644185"/>
                </a:lnTo>
                <a:lnTo>
                  <a:pt x="1165187" y="6637946"/>
                </a:lnTo>
                <a:lnTo>
                  <a:pt x="1154054" y="6637946"/>
                </a:lnTo>
                <a:lnTo>
                  <a:pt x="1154054" y="6619576"/>
                </a:lnTo>
                <a:cubicBezTo>
                  <a:pt x="1154054" y="6614378"/>
                  <a:pt x="1155794" y="6612298"/>
                  <a:pt x="1160665" y="6612298"/>
                </a:cubicBezTo>
                <a:cubicBezTo>
                  <a:pt x="1162752" y="6612298"/>
                  <a:pt x="1166231" y="6612991"/>
                  <a:pt x="1166231" y="6612991"/>
                </a:cubicBezTo>
                <a:lnTo>
                  <a:pt x="1166231" y="6606406"/>
                </a:lnTo>
                <a:cubicBezTo>
                  <a:pt x="1166231" y="6606406"/>
                  <a:pt x="1162752" y="6606059"/>
                  <a:pt x="1158925" y="6606059"/>
                </a:cubicBezTo>
                <a:close/>
                <a:moveTo>
                  <a:pt x="1239988" y="6605020"/>
                </a:moveTo>
                <a:cubicBezTo>
                  <a:pt x="1214591" y="6605020"/>
                  <a:pt x="1195108" y="6623390"/>
                  <a:pt x="1195108" y="6649385"/>
                </a:cubicBezTo>
                <a:cubicBezTo>
                  <a:pt x="1195108" y="6675380"/>
                  <a:pt x="1214591" y="6693750"/>
                  <a:pt x="1239988" y="6693750"/>
                </a:cubicBezTo>
                <a:cubicBezTo>
                  <a:pt x="1259471" y="6693750"/>
                  <a:pt x="1277215" y="6681965"/>
                  <a:pt x="1282086" y="6661863"/>
                </a:cubicBezTo>
                <a:lnTo>
                  <a:pt x="1263298" y="6661863"/>
                </a:lnTo>
                <a:cubicBezTo>
                  <a:pt x="1260167" y="6671914"/>
                  <a:pt x="1251469" y="6678153"/>
                  <a:pt x="1239988" y="6678153"/>
                </a:cubicBezTo>
                <a:cubicBezTo>
                  <a:pt x="1223636" y="6678153"/>
                  <a:pt x="1212852" y="6666022"/>
                  <a:pt x="1212852" y="6649385"/>
                </a:cubicBezTo>
                <a:cubicBezTo>
                  <a:pt x="1212852" y="6632748"/>
                  <a:pt x="1223636" y="6620617"/>
                  <a:pt x="1239988" y="6620617"/>
                </a:cubicBezTo>
                <a:cubicBezTo>
                  <a:pt x="1251469" y="6620617"/>
                  <a:pt x="1260167" y="6626856"/>
                  <a:pt x="1263298" y="6636907"/>
                </a:cubicBezTo>
                <a:lnTo>
                  <a:pt x="1282086" y="6636907"/>
                </a:lnTo>
                <a:cubicBezTo>
                  <a:pt x="1277215" y="6616805"/>
                  <a:pt x="1259471" y="6605020"/>
                  <a:pt x="1239988" y="6605020"/>
                </a:cubicBezTo>
                <a:close/>
                <a:moveTo>
                  <a:pt x="1499179" y="6443852"/>
                </a:moveTo>
                <a:cubicBezTo>
                  <a:pt x="1511008" y="6443852"/>
                  <a:pt x="1522837" y="6445585"/>
                  <a:pt x="1534318" y="6449051"/>
                </a:cubicBezTo>
                <a:lnTo>
                  <a:pt x="1534318" y="6460142"/>
                </a:lnTo>
                <a:cubicBezTo>
                  <a:pt x="1534318" y="6479205"/>
                  <a:pt x="1516227" y="6492376"/>
                  <a:pt x="1494308" y="6492376"/>
                </a:cubicBezTo>
                <a:cubicBezTo>
                  <a:pt x="1477956" y="6492376"/>
                  <a:pt x="1464040" y="6483711"/>
                  <a:pt x="1464040" y="6468461"/>
                </a:cubicBezTo>
                <a:lnTo>
                  <a:pt x="1464040" y="6468114"/>
                </a:lnTo>
                <a:cubicBezTo>
                  <a:pt x="1464040" y="6453557"/>
                  <a:pt x="1476913" y="6443852"/>
                  <a:pt x="1499179" y="6443852"/>
                </a:cubicBezTo>
                <a:close/>
                <a:moveTo>
                  <a:pt x="1244160" y="6397409"/>
                </a:moveTo>
                <a:cubicBezTo>
                  <a:pt x="1268862" y="6397755"/>
                  <a:pt x="1289041" y="6418205"/>
                  <a:pt x="1289041" y="6442813"/>
                </a:cubicBezTo>
                <a:cubicBezTo>
                  <a:pt x="1289041" y="6443160"/>
                  <a:pt x="1289041" y="6443853"/>
                  <a:pt x="1289041" y="6444546"/>
                </a:cubicBezTo>
                <a:cubicBezTo>
                  <a:pt x="1289041" y="6445239"/>
                  <a:pt x="1289041" y="6445932"/>
                  <a:pt x="1288693" y="6446626"/>
                </a:cubicBezTo>
                <a:cubicBezTo>
                  <a:pt x="1288693" y="6470888"/>
                  <a:pt x="1268862" y="6490991"/>
                  <a:pt x="1244509" y="6490991"/>
                </a:cubicBezTo>
                <a:cubicBezTo>
                  <a:pt x="1220154" y="6490644"/>
                  <a:pt x="1199975" y="6470541"/>
                  <a:pt x="1199975" y="6445932"/>
                </a:cubicBezTo>
                <a:cubicBezTo>
                  <a:pt x="1199975" y="6445239"/>
                  <a:pt x="1199975" y="6444893"/>
                  <a:pt x="1199975" y="6444200"/>
                </a:cubicBezTo>
                <a:lnTo>
                  <a:pt x="1199975" y="6443853"/>
                </a:lnTo>
                <a:cubicBezTo>
                  <a:pt x="1199975" y="6418551"/>
                  <a:pt x="1218067" y="6397409"/>
                  <a:pt x="1244160" y="6397409"/>
                </a:cubicBezTo>
                <a:close/>
                <a:moveTo>
                  <a:pt x="1905191" y="6396368"/>
                </a:moveTo>
                <a:cubicBezTo>
                  <a:pt x="1929197" y="6396368"/>
                  <a:pt x="1941722" y="6415084"/>
                  <a:pt x="1943809" y="6436920"/>
                </a:cubicBezTo>
                <a:lnTo>
                  <a:pt x="1865877" y="6436920"/>
                </a:lnTo>
                <a:cubicBezTo>
                  <a:pt x="1868660" y="6413698"/>
                  <a:pt x="1884316" y="6396368"/>
                  <a:pt x="1905191" y="6396368"/>
                </a:cubicBezTo>
                <a:close/>
                <a:moveTo>
                  <a:pt x="1675222" y="6383892"/>
                </a:moveTo>
                <a:lnTo>
                  <a:pt x="1675222" y="6504162"/>
                </a:lnTo>
                <a:lnTo>
                  <a:pt x="1693313" y="6504162"/>
                </a:lnTo>
                <a:lnTo>
                  <a:pt x="1693313" y="6383892"/>
                </a:lnTo>
                <a:close/>
                <a:moveTo>
                  <a:pt x="855892" y="6383892"/>
                </a:moveTo>
                <a:lnTo>
                  <a:pt x="855892" y="6504162"/>
                </a:lnTo>
                <a:lnTo>
                  <a:pt x="873982" y="6504162"/>
                </a:lnTo>
                <a:lnTo>
                  <a:pt x="873982" y="6383892"/>
                </a:lnTo>
                <a:close/>
                <a:moveTo>
                  <a:pt x="1718362" y="6383891"/>
                </a:moveTo>
                <a:lnTo>
                  <a:pt x="1770549" y="6505201"/>
                </a:lnTo>
                <a:lnTo>
                  <a:pt x="1786205" y="6505201"/>
                </a:lnTo>
                <a:lnTo>
                  <a:pt x="1838739" y="6383891"/>
                </a:lnTo>
                <a:lnTo>
                  <a:pt x="1819605" y="6383891"/>
                </a:lnTo>
                <a:lnTo>
                  <a:pt x="1778551" y="6483712"/>
                </a:lnTo>
                <a:lnTo>
                  <a:pt x="1738193" y="6383891"/>
                </a:lnTo>
                <a:close/>
                <a:moveTo>
                  <a:pt x="1316177" y="6383891"/>
                </a:moveTo>
                <a:lnTo>
                  <a:pt x="1368364" y="6505201"/>
                </a:lnTo>
                <a:lnTo>
                  <a:pt x="1384368" y="6505201"/>
                </a:lnTo>
                <a:lnTo>
                  <a:pt x="1436902" y="6383891"/>
                </a:lnTo>
                <a:lnTo>
                  <a:pt x="1417419" y="6383891"/>
                </a:lnTo>
                <a:lnTo>
                  <a:pt x="1376714" y="6483712"/>
                </a:lnTo>
                <a:lnTo>
                  <a:pt x="1336008" y="6383891"/>
                </a:lnTo>
                <a:close/>
                <a:moveTo>
                  <a:pt x="1500223" y="6382158"/>
                </a:moveTo>
                <a:cubicBezTo>
                  <a:pt x="1484915" y="6382504"/>
                  <a:pt x="1469955" y="6385970"/>
                  <a:pt x="1456386" y="6392556"/>
                </a:cubicBezTo>
                <a:lnTo>
                  <a:pt x="1461605" y="6407113"/>
                </a:lnTo>
                <a:cubicBezTo>
                  <a:pt x="1472738" y="6401567"/>
                  <a:pt x="1485263" y="6398448"/>
                  <a:pt x="1498136" y="6398448"/>
                </a:cubicBezTo>
                <a:cubicBezTo>
                  <a:pt x="1520750" y="6398448"/>
                  <a:pt x="1533970" y="6409539"/>
                  <a:pt x="1533970" y="6431028"/>
                </a:cubicBezTo>
                <a:lnTo>
                  <a:pt x="1533970" y="6435187"/>
                </a:lnTo>
                <a:cubicBezTo>
                  <a:pt x="1522141" y="6431721"/>
                  <a:pt x="1509616" y="6429988"/>
                  <a:pt x="1497092" y="6429988"/>
                </a:cubicBezTo>
                <a:cubicBezTo>
                  <a:pt x="1466475" y="6429988"/>
                  <a:pt x="1445601" y="6443506"/>
                  <a:pt x="1445601" y="6469501"/>
                </a:cubicBezTo>
                <a:cubicBezTo>
                  <a:pt x="1445601" y="6494109"/>
                  <a:pt x="1467867" y="6506933"/>
                  <a:pt x="1490481" y="6506933"/>
                </a:cubicBezTo>
                <a:cubicBezTo>
                  <a:pt x="1507529" y="6507280"/>
                  <a:pt x="1523533" y="6499654"/>
                  <a:pt x="1533970" y="6486484"/>
                </a:cubicBezTo>
                <a:lnTo>
                  <a:pt x="1533970" y="6504160"/>
                </a:lnTo>
                <a:lnTo>
                  <a:pt x="1551714" y="6504160"/>
                </a:lnTo>
                <a:lnTo>
                  <a:pt x="1551714" y="6430681"/>
                </a:lnTo>
                <a:cubicBezTo>
                  <a:pt x="1552757" y="6417511"/>
                  <a:pt x="1548235" y="6405033"/>
                  <a:pt x="1539188" y="6395329"/>
                </a:cubicBezTo>
                <a:cubicBezTo>
                  <a:pt x="1528404" y="6385970"/>
                  <a:pt x="1514487" y="6381118"/>
                  <a:pt x="1500223" y="6382158"/>
                </a:cubicBezTo>
                <a:close/>
                <a:moveTo>
                  <a:pt x="1905539" y="6381464"/>
                </a:moveTo>
                <a:cubicBezTo>
                  <a:pt x="1872139" y="6381464"/>
                  <a:pt x="1847785" y="6409192"/>
                  <a:pt x="1847785" y="6444199"/>
                </a:cubicBezTo>
                <a:cubicBezTo>
                  <a:pt x="1847785" y="6481631"/>
                  <a:pt x="1874923" y="6506933"/>
                  <a:pt x="1907974" y="6506933"/>
                </a:cubicBezTo>
                <a:cubicBezTo>
                  <a:pt x="1927109" y="6507626"/>
                  <a:pt x="1945549" y="6498961"/>
                  <a:pt x="1957726" y="6484404"/>
                </a:cubicBezTo>
                <a:lnTo>
                  <a:pt x="1946593" y="6474353"/>
                </a:lnTo>
                <a:cubicBezTo>
                  <a:pt x="1937199" y="6485097"/>
                  <a:pt x="1923282" y="6491336"/>
                  <a:pt x="1908670" y="6491336"/>
                </a:cubicBezTo>
                <a:cubicBezTo>
                  <a:pt x="1886056" y="6491683"/>
                  <a:pt x="1867268" y="6473659"/>
                  <a:pt x="1865877" y="6451477"/>
                </a:cubicBezTo>
                <a:lnTo>
                  <a:pt x="1961552" y="6451477"/>
                </a:lnTo>
                <a:cubicBezTo>
                  <a:pt x="1961901" y="6448704"/>
                  <a:pt x="1961901" y="6446971"/>
                  <a:pt x="1961901" y="6445238"/>
                </a:cubicBezTo>
                <a:cubicBezTo>
                  <a:pt x="1961901" y="6409885"/>
                  <a:pt x="1941374" y="6381464"/>
                  <a:pt x="1905539" y="6381464"/>
                </a:cubicBezTo>
                <a:close/>
                <a:moveTo>
                  <a:pt x="1244509" y="6381118"/>
                </a:moveTo>
                <a:cubicBezTo>
                  <a:pt x="1210065" y="6381118"/>
                  <a:pt x="1181536" y="6409539"/>
                  <a:pt x="1181536" y="6443853"/>
                </a:cubicBezTo>
                <a:lnTo>
                  <a:pt x="1181536" y="6444546"/>
                </a:lnTo>
                <a:cubicBezTo>
                  <a:pt x="1181536" y="6478859"/>
                  <a:pt x="1209717" y="6506588"/>
                  <a:pt x="1243465" y="6506588"/>
                </a:cubicBezTo>
                <a:cubicBezTo>
                  <a:pt x="1243812" y="6506588"/>
                  <a:pt x="1243812" y="6506588"/>
                  <a:pt x="1244160" y="6506588"/>
                </a:cubicBezTo>
                <a:cubicBezTo>
                  <a:pt x="1244509" y="6506588"/>
                  <a:pt x="1244509" y="6506588"/>
                  <a:pt x="1244856" y="6506588"/>
                </a:cubicBezTo>
                <a:cubicBezTo>
                  <a:pt x="1279300" y="6506588"/>
                  <a:pt x="1307481" y="6478513"/>
                  <a:pt x="1307481" y="6444200"/>
                </a:cubicBezTo>
                <a:lnTo>
                  <a:pt x="1307481" y="6443506"/>
                </a:lnTo>
                <a:cubicBezTo>
                  <a:pt x="1307133" y="6409193"/>
                  <a:pt x="1278952" y="6381118"/>
                  <a:pt x="1244509" y="6381118"/>
                </a:cubicBezTo>
                <a:close/>
                <a:moveTo>
                  <a:pt x="1109518" y="6381118"/>
                </a:moveTo>
                <a:cubicBezTo>
                  <a:pt x="1092471" y="6380771"/>
                  <a:pt x="1076467" y="6389783"/>
                  <a:pt x="1068117" y="6404686"/>
                </a:cubicBezTo>
                <a:lnTo>
                  <a:pt x="1068117" y="6383891"/>
                </a:lnTo>
                <a:lnTo>
                  <a:pt x="1050025" y="6383891"/>
                </a:lnTo>
                <a:lnTo>
                  <a:pt x="1050025" y="6503467"/>
                </a:lnTo>
                <a:lnTo>
                  <a:pt x="1068117" y="6503467"/>
                </a:lnTo>
                <a:lnTo>
                  <a:pt x="1068117" y="6434841"/>
                </a:lnTo>
                <a:cubicBezTo>
                  <a:pt x="1068117" y="6433801"/>
                  <a:pt x="1068117" y="6433107"/>
                  <a:pt x="1068117" y="6432414"/>
                </a:cubicBezTo>
                <a:cubicBezTo>
                  <a:pt x="1068117" y="6413005"/>
                  <a:pt x="1084121" y="6397061"/>
                  <a:pt x="1103604" y="6397061"/>
                </a:cubicBezTo>
                <a:cubicBezTo>
                  <a:pt x="1103952" y="6397061"/>
                  <a:pt x="1103952" y="6397061"/>
                  <a:pt x="1104300" y="6397061"/>
                </a:cubicBezTo>
                <a:cubicBezTo>
                  <a:pt x="1125522" y="6397061"/>
                  <a:pt x="1137699" y="6411272"/>
                  <a:pt x="1137699" y="6433454"/>
                </a:cubicBezTo>
                <a:lnTo>
                  <a:pt x="1137699" y="6503813"/>
                </a:lnTo>
                <a:lnTo>
                  <a:pt x="1155791" y="6503813"/>
                </a:lnTo>
                <a:lnTo>
                  <a:pt x="1155791" y="6429295"/>
                </a:lnTo>
                <a:cubicBezTo>
                  <a:pt x="1155791" y="6400527"/>
                  <a:pt x="1138743" y="6381118"/>
                  <a:pt x="1109518" y="6381118"/>
                </a:cubicBezTo>
                <a:close/>
                <a:moveTo>
                  <a:pt x="970702" y="6381118"/>
                </a:moveTo>
                <a:cubicBezTo>
                  <a:pt x="953655" y="6380771"/>
                  <a:pt x="937651" y="6389783"/>
                  <a:pt x="929301" y="6404686"/>
                </a:cubicBezTo>
                <a:lnTo>
                  <a:pt x="929301" y="6383891"/>
                </a:lnTo>
                <a:lnTo>
                  <a:pt x="911210" y="6383891"/>
                </a:lnTo>
                <a:lnTo>
                  <a:pt x="911210" y="6503467"/>
                </a:lnTo>
                <a:lnTo>
                  <a:pt x="929301" y="6503467"/>
                </a:lnTo>
                <a:lnTo>
                  <a:pt x="929301" y="6434841"/>
                </a:lnTo>
                <a:cubicBezTo>
                  <a:pt x="929301" y="6433801"/>
                  <a:pt x="929301" y="6433107"/>
                  <a:pt x="929301" y="6432414"/>
                </a:cubicBezTo>
                <a:cubicBezTo>
                  <a:pt x="929301" y="6413005"/>
                  <a:pt x="945305" y="6397061"/>
                  <a:pt x="964788" y="6397061"/>
                </a:cubicBezTo>
                <a:cubicBezTo>
                  <a:pt x="965136" y="6397061"/>
                  <a:pt x="965136" y="6397061"/>
                  <a:pt x="965484" y="6397061"/>
                </a:cubicBezTo>
                <a:cubicBezTo>
                  <a:pt x="986706" y="6397061"/>
                  <a:pt x="998883" y="6411272"/>
                  <a:pt x="998883" y="6433454"/>
                </a:cubicBezTo>
                <a:lnTo>
                  <a:pt x="998883" y="6503813"/>
                </a:lnTo>
                <a:lnTo>
                  <a:pt x="1016975" y="6503813"/>
                </a:lnTo>
                <a:lnTo>
                  <a:pt x="1016975" y="6429295"/>
                </a:lnTo>
                <a:cubicBezTo>
                  <a:pt x="1016975" y="6400527"/>
                  <a:pt x="999927" y="6381118"/>
                  <a:pt x="970702" y="6381118"/>
                </a:cubicBezTo>
                <a:close/>
                <a:moveTo>
                  <a:pt x="741603" y="6354690"/>
                </a:moveTo>
                <a:cubicBezTo>
                  <a:pt x="728817" y="6354690"/>
                  <a:pt x="716032" y="6360842"/>
                  <a:pt x="716032" y="6373147"/>
                </a:cubicBezTo>
                <a:lnTo>
                  <a:pt x="716032" y="6459103"/>
                </a:lnTo>
                <a:cubicBezTo>
                  <a:pt x="716032" y="6483712"/>
                  <a:pt x="736211" y="6503814"/>
                  <a:pt x="760912" y="6503814"/>
                </a:cubicBezTo>
                <a:lnTo>
                  <a:pt x="791528" y="6503814"/>
                </a:lnTo>
                <a:cubicBezTo>
                  <a:pt x="775872" y="6494456"/>
                  <a:pt x="766479" y="6477473"/>
                  <a:pt x="766827" y="6459103"/>
                </a:cubicBezTo>
                <a:lnTo>
                  <a:pt x="767175" y="6373147"/>
                </a:lnTo>
                <a:cubicBezTo>
                  <a:pt x="767175" y="6360842"/>
                  <a:pt x="754389" y="6354690"/>
                  <a:pt x="741603" y="6354690"/>
                </a:cubicBezTo>
                <a:close/>
                <a:moveTo>
                  <a:pt x="677240" y="6354690"/>
                </a:moveTo>
                <a:cubicBezTo>
                  <a:pt x="664454" y="6354690"/>
                  <a:pt x="651668" y="6360842"/>
                  <a:pt x="651668" y="6373147"/>
                </a:cubicBezTo>
                <a:lnTo>
                  <a:pt x="651668" y="6459103"/>
                </a:lnTo>
                <a:cubicBezTo>
                  <a:pt x="651668" y="6483712"/>
                  <a:pt x="671847" y="6503814"/>
                  <a:pt x="696549" y="6503814"/>
                </a:cubicBezTo>
                <a:lnTo>
                  <a:pt x="727165" y="6503814"/>
                </a:lnTo>
                <a:cubicBezTo>
                  <a:pt x="711509" y="6494456"/>
                  <a:pt x="702115" y="6477473"/>
                  <a:pt x="702463" y="6459103"/>
                </a:cubicBezTo>
                <a:lnTo>
                  <a:pt x="702811" y="6373147"/>
                </a:lnTo>
                <a:cubicBezTo>
                  <a:pt x="702811" y="6360842"/>
                  <a:pt x="690025" y="6354690"/>
                  <a:pt x="677240" y="6354690"/>
                </a:cubicBezTo>
                <a:close/>
                <a:moveTo>
                  <a:pt x="613920" y="6354690"/>
                </a:moveTo>
                <a:cubicBezTo>
                  <a:pt x="601134" y="6354690"/>
                  <a:pt x="588348" y="6360842"/>
                  <a:pt x="588348" y="6373147"/>
                </a:cubicBezTo>
                <a:lnTo>
                  <a:pt x="588348" y="6459103"/>
                </a:lnTo>
                <a:cubicBezTo>
                  <a:pt x="588348" y="6483712"/>
                  <a:pt x="608527" y="6503814"/>
                  <a:pt x="633229" y="6503814"/>
                </a:cubicBezTo>
                <a:lnTo>
                  <a:pt x="663845" y="6503814"/>
                </a:lnTo>
                <a:cubicBezTo>
                  <a:pt x="648189" y="6494456"/>
                  <a:pt x="638796" y="6477473"/>
                  <a:pt x="639143" y="6459103"/>
                </a:cubicBezTo>
                <a:lnTo>
                  <a:pt x="639491" y="6373147"/>
                </a:lnTo>
                <a:cubicBezTo>
                  <a:pt x="639491" y="6360842"/>
                  <a:pt x="626706" y="6354690"/>
                  <a:pt x="613920" y="6354690"/>
                </a:cubicBezTo>
                <a:close/>
                <a:moveTo>
                  <a:pt x="1590330" y="6347844"/>
                </a:moveTo>
                <a:lnTo>
                  <a:pt x="1590330" y="6383890"/>
                </a:lnTo>
                <a:lnTo>
                  <a:pt x="1573631" y="6383890"/>
                </a:lnTo>
                <a:lnTo>
                  <a:pt x="1573631" y="6399834"/>
                </a:lnTo>
                <a:lnTo>
                  <a:pt x="1590330" y="6399834"/>
                </a:lnTo>
                <a:lnTo>
                  <a:pt x="1590330" y="6472273"/>
                </a:lnTo>
                <a:cubicBezTo>
                  <a:pt x="1590330" y="6496882"/>
                  <a:pt x="1604943" y="6506240"/>
                  <a:pt x="1624425" y="6506587"/>
                </a:cubicBezTo>
                <a:cubicBezTo>
                  <a:pt x="1631732" y="6506587"/>
                  <a:pt x="1639386" y="6504853"/>
                  <a:pt x="1645996" y="6501387"/>
                </a:cubicBezTo>
                <a:lnTo>
                  <a:pt x="1645996" y="6486137"/>
                </a:lnTo>
                <a:cubicBezTo>
                  <a:pt x="1640777" y="6488910"/>
                  <a:pt x="1634515" y="6490296"/>
                  <a:pt x="1628600" y="6490296"/>
                </a:cubicBezTo>
                <a:cubicBezTo>
                  <a:pt x="1616424" y="6490296"/>
                  <a:pt x="1608422" y="6484751"/>
                  <a:pt x="1608422" y="6470194"/>
                </a:cubicBezTo>
                <a:lnTo>
                  <a:pt x="1608422" y="6400181"/>
                </a:lnTo>
                <a:lnTo>
                  <a:pt x="1646692" y="6400181"/>
                </a:lnTo>
                <a:lnTo>
                  <a:pt x="1646692" y="6384237"/>
                </a:lnTo>
                <a:lnTo>
                  <a:pt x="1608422" y="6384237"/>
                </a:lnTo>
                <a:lnTo>
                  <a:pt x="1608422" y="6347844"/>
                </a:lnTo>
                <a:close/>
                <a:moveTo>
                  <a:pt x="1673831" y="6338140"/>
                </a:moveTo>
                <a:lnTo>
                  <a:pt x="1673831" y="6357897"/>
                </a:lnTo>
                <a:lnTo>
                  <a:pt x="1694357" y="6357897"/>
                </a:lnTo>
                <a:lnTo>
                  <a:pt x="1694357" y="6338140"/>
                </a:lnTo>
                <a:close/>
                <a:moveTo>
                  <a:pt x="854848" y="6338140"/>
                </a:moveTo>
                <a:lnTo>
                  <a:pt x="854848" y="6357897"/>
                </a:lnTo>
                <a:lnTo>
                  <a:pt x="875374" y="6357897"/>
                </a:lnTo>
                <a:lnTo>
                  <a:pt x="875374" y="6338140"/>
                </a:lnTo>
                <a:close/>
                <a:moveTo>
                  <a:pt x="740385" y="6305906"/>
                </a:moveTo>
                <a:cubicBezTo>
                  <a:pt x="726469" y="6305906"/>
                  <a:pt x="715336" y="6314225"/>
                  <a:pt x="715336" y="6324969"/>
                </a:cubicBezTo>
                <a:cubicBezTo>
                  <a:pt x="715336" y="6335367"/>
                  <a:pt x="726469" y="6344032"/>
                  <a:pt x="740385" y="6344032"/>
                </a:cubicBezTo>
                <a:cubicBezTo>
                  <a:pt x="754302" y="6344032"/>
                  <a:pt x="765435" y="6335367"/>
                  <a:pt x="765435" y="6324969"/>
                </a:cubicBezTo>
                <a:cubicBezTo>
                  <a:pt x="765435" y="6314571"/>
                  <a:pt x="754302" y="6305906"/>
                  <a:pt x="740385" y="6305906"/>
                </a:cubicBezTo>
                <a:close/>
                <a:moveTo>
                  <a:pt x="676370" y="6305906"/>
                </a:moveTo>
                <a:cubicBezTo>
                  <a:pt x="662453" y="6305906"/>
                  <a:pt x="651320" y="6314571"/>
                  <a:pt x="651320" y="6324969"/>
                </a:cubicBezTo>
                <a:cubicBezTo>
                  <a:pt x="651320" y="6335367"/>
                  <a:pt x="662453" y="6344032"/>
                  <a:pt x="676370" y="6344032"/>
                </a:cubicBezTo>
                <a:cubicBezTo>
                  <a:pt x="690286" y="6344032"/>
                  <a:pt x="701420" y="6335367"/>
                  <a:pt x="701420" y="6324969"/>
                </a:cubicBezTo>
                <a:cubicBezTo>
                  <a:pt x="701420" y="6314571"/>
                  <a:pt x="690286" y="6305906"/>
                  <a:pt x="676370" y="6305906"/>
                </a:cubicBezTo>
                <a:close/>
                <a:moveTo>
                  <a:pt x="613050" y="6305906"/>
                </a:moveTo>
                <a:cubicBezTo>
                  <a:pt x="599134" y="6305906"/>
                  <a:pt x="588000" y="6314571"/>
                  <a:pt x="588000" y="6324969"/>
                </a:cubicBezTo>
                <a:cubicBezTo>
                  <a:pt x="588000" y="6335367"/>
                  <a:pt x="599134" y="6344032"/>
                  <a:pt x="613050" y="6344032"/>
                </a:cubicBezTo>
                <a:cubicBezTo>
                  <a:pt x="626967" y="6344032"/>
                  <a:pt x="638100" y="6335367"/>
                  <a:pt x="638100" y="6324969"/>
                </a:cubicBezTo>
                <a:cubicBezTo>
                  <a:pt x="638100" y="6314571"/>
                  <a:pt x="626967" y="6305906"/>
                  <a:pt x="613050" y="6305906"/>
                </a:cubicBezTo>
                <a:close/>
                <a:moveTo>
                  <a:pt x="0" y="0"/>
                </a:moveTo>
                <a:lnTo>
                  <a:pt x="12191995" y="0"/>
                </a:lnTo>
                <a:lnTo>
                  <a:pt x="12191995" y="6857997"/>
                </a:lnTo>
                <a:lnTo>
                  <a:pt x="0" y="6857997"/>
                </a:lnTo>
                <a:close/>
              </a:path>
            </a:pathLst>
          </a:custGeom>
          <a:solidFill>
            <a:schemeClr val="bg1">
              <a:lumMod val="95000"/>
            </a:schemeClr>
          </a:solidFill>
        </p:spPr>
        <p:txBody>
          <a:bodyPr wrap="square">
            <a:noAutofit/>
          </a:bodyPr>
          <a:lstStyle/>
          <a:p>
            <a:r>
              <a:rPr lang="en-US"/>
              <a:t>Click icon to add picture</a:t>
            </a:r>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8" name="Text Placeholder 12">
            <a:extLst>
              <a:ext uri="{FF2B5EF4-FFF2-40B4-BE49-F238E27FC236}">
                <a16:creationId xmlns:a16="http://schemas.microsoft.com/office/drawing/2014/main" id="{8DDC60B7-E753-52DF-078B-3DC551E10500}"/>
              </a:ext>
            </a:extLst>
          </p:cNvPr>
          <p:cNvSpPr>
            <a:spLocks noGrp="1"/>
          </p:cNvSpPr>
          <p:nvPr>
            <p:ph type="body" sz="quarter" idx="28" hasCustomPrompt="1"/>
          </p:nvPr>
        </p:nvSpPr>
        <p:spPr>
          <a:xfrm>
            <a:off x="1487488" y="4286568"/>
            <a:ext cx="3600450" cy="259239"/>
          </a:xfrm>
          <a:prstGeom prst="rect">
            <a:avLst/>
          </a:prstGeom>
          <a:noFill/>
        </p:spPr>
        <p:txBody>
          <a:bodyPr/>
          <a:lstStyle>
            <a:lvl1pPr marL="0" indent="0" algn="l">
              <a:buNone/>
              <a:defRPr sz="16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9" name="Text Placeholder 12">
            <a:extLst>
              <a:ext uri="{FF2B5EF4-FFF2-40B4-BE49-F238E27FC236}">
                <a16:creationId xmlns:a16="http://schemas.microsoft.com/office/drawing/2014/main" id="{4BB56A7A-43A7-EBC8-E591-5A304D59169A}"/>
              </a:ext>
            </a:extLst>
          </p:cNvPr>
          <p:cNvSpPr>
            <a:spLocks noGrp="1"/>
          </p:cNvSpPr>
          <p:nvPr>
            <p:ph type="body" sz="quarter" idx="29" hasCustomPrompt="1"/>
          </p:nvPr>
        </p:nvSpPr>
        <p:spPr>
          <a:xfrm>
            <a:off x="1487488" y="4543748"/>
            <a:ext cx="3600450" cy="259239"/>
          </a:xfrm>
          <a:prstGeom prst="rect">
            <a:avLst/>
          </a:prstGeom>
          <a:noFill/>
        </p:spPr>
        <p:txBody>
          <a:bodyPr/>
          <a:lstStyle>
            <a:lvl1pPr marL="0" indent="0" algn="l">
              <a:buNone/>
              <a:defRPr sz="1500">
                <a:solidFill>
                  <a:schemeClr val="tx1"/>
                </a:solidFill>
                <a:latin typeface="+mn-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Job title, Company name</a:t>
            </a:r>
          </a:p>
        </p:txBody>
      </p:sp>
      <p:sp>
        <p:nvSpPr>
          <p:cNvPr id="10" name="Text Placeholder 9">
            <a:extLst>
              <a:ext uri="{FF2B5EF4-FFF2-40B4-BE49-F238E27FC236}">
                <a16:creationId xmlns:a16="http://schemas.microsoft.com/office/drawing/2014/main" id="{768C0EE5-7595-B97C-61F7-F69AAADB86EA}"/>
              </a:ext>
            </a:extLst>
          </p:cNvPr>
          <p:cNvSpPr>
            <a:spLocks noGrp="1"/>
          </p:cNvSpPr>
          <p:nvPr>
            <p:ph type="body" sz="quarter" idx="26" hasCustomPrompt="1"/>
          </p:nvPr>
        </p:nvSpPr>
        <p:spPr>
          <a:xfrm>
            <a:off x="1487488" y="2979813"/>
            <a:ext cx="8280400" cy="1107996"/>
          </a:xfrm>
          <a:prstGeom prst="rect">
            <a:avLst/>
          </a:prstGeom>
          <a:noFill/>
        </p:spPr>
        <p:txBody>
          <a:bodyPr wrap="square" lIns="0" tIns="0" rIns="0" bIns="0" anchor="b" anchorCtr="0">
            <a:spAutoFit/>
          </a:bodyPr>
          <a:lstStyle>
            <a:lvl1pPr marL="0" indent="0" algn="l">
              <a:buNone/>
              <a:tabLst/>
              <a:defRPr sz="3600">
                <a:solidFill>
                  <a:schemeClr val="tx1"/>
                </a:solidFill>
                <a:latin typeface="+mj-lt"/>
              </a:defRPr>
            </a:lvl1pPr>
          </a:lstStyle>
          <a:p>
            <a:pPr lvl="0"/>
            <a:r>
              <a:rPr lang="en-US" dirty="0"/>
              <a:t>“Quote copy, resize textbox </a:t>
            </a:r>
            <a:r>
              <a:rPr lang="en-US" dirty="0" err="1"/>
              <a:t>recolour</a:t>
            </a:r>
            <a:r>
              <a:rPr lang="en-US" dirty="0"/>
              <a:t> text as required”.</a:t>
            </a:r>
            <a:endParaRPr lang="en-GB" dirty="0"/>
          </a:p>
        </p:txBody>
      </p:sp>
    </p:spTree>
    <p:extLst>
      <p:ext uri="{BB962C8B-B14F-4D97-AF65-F5344CB8AC3E}">
        <p14:creationId xmlns:p14="http://schemas.microsoft.com/office/powerpoint/2010/main" val="40506915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Click to add title</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4295775" y="1815304"/>
            <a:ext cx="3202379"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8040688" y="1815304"/>
            <a:ext cx="3204000" cy="1613696"/>
          </a:xfrm>
          <a:prstGeom prst="rect">
            <a:avLst/>
          </a:prstGeom>
          <a:noFill/>
        </p:spPr>
        <p:txBody>
          <a:bodyPr tIns="144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3" y="1720850"/>
            <a:ext cx="3202897"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4295560" y="1720850"/>
            <a:ext cx="3202898"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8040168" y="1720850"/>
            <a:ext cx="3204519"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4295529" y="3614886"/>
            <a:ext cx="3202379"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8040688" y="3614886"/>
            <a:ext cx="3204000"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83164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ingle image - 1 line only - Mi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511BC8-EEC5-4FF2-4A99-A7AB2CC746FA}"/>
              </a:ext>
            </a:extLst>
          </p:cNvPr>
          <p:cNvSpPr/>
          <p:nvPr userDrawn="1"/>
        </p:nvSpPr>
        <p:spPr>
          <a:xfrm>
            <a:off x="0" y="0"/>
            <a:ext cx="12192000" cy="6858000"/>
          </a:xfrm>
          <a:prstGeom prst="rect">
            <a:avLst/>
          </a:prstGeom>
          <a:gradFill>
            <a:gsLst>
              <a:gs pos="50000">
                <a:srgbClr val="7188E9"/>
              </a:gs>
              <a:gs pos="85000">
                <a:srgbClr val="319AF0"/>
              </a:gs>
              <a:gs pos="15000">
                <a:schemeClr val="accent2"/>
              </a:gs>
            </a:gsLst>
            <a:lin ang="3600000" scaled="0"/>
          </a:gradFill>
          <a:ln>
            <a:solidFill>
              <a:schemeClr val="accent2"/>
            </a:solidFill>
          </a:ln>
        </p:spPr>
        <p:txBody>
          <a:bodyPr wrap="square" rtlCol="0" anchor="ctr">
            <a:noAutofit/>
          </a:bodyPr>
          <a:lstStyle/>
          <a:p>
            <a:pPr algn="l"/>
            <a:endParaRPr lang="en-US">
              <a:solidFill>
                <a:schemeClr val="tx1"/>
              </a:solidFill>
            </a:endParaRPr>
          </a:p>
        </p:txBody>
      </p:sp>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grpSp>
        <p:nvGrpSpPr>
          <p:cNvPr id="38" name="Graphic 72">
            <a:extLst>
              <a:ext uri="{FF2B5EF4-FFF2-40B4-BE49-F238E27FC236}">
                <a16:creationId xmlns:a16="http://schemas.microsoft.com/office/drawing/2014/main" id="{F5E582C3-8920-0392-81A6-C6BBF9B8D1C0}"/>
              </a:ext>
            </a:extLst>
          </p:cNvPr>
          <p:cNvGrpSpPr/>
          <p:nvPr userDrawn="1"/>
        </p:nvGrpSpPr>
        <p:grpSpPr>
          <a:xfrm>
            <a:off x="5285689" y="427079"/>
            <a:ext cx="1625355" cy="459237"/>
            <a:chOff x="3418208" y="1020992"/>
            <a:chExt cx="3761422" cy="1062774"/>
          </a:xfrm>
          <a:solidFill>
            <a:srgbClr val="FFFFFF"/>
          </a:solidFill>
        </p:grpSpPr>
        <p:grpSp>
          <p:nvGrpSpPr>
            <p:cNvPr id="39" name="Graphic 72">
              <a:extLst>
                <a:ext uri="{FF2B5EF4-FFF2-40B4-BE49-F238E27FC236}">
                  <a16:creationId xmlns:a16="http://schemas.microsoft.com/office/drawing/2014/main" id="{76B540DA-BCBA-A81F-86E5-CB44FD5E2BB8}"/>
                </a:ext>
              </a:extLst>
            </p:cNvPr>
            <p:cNvGrpSpPr/>
            <p:nvPr/>
          </p:nvGrpSpPr>
          <p:grpSpPr>
            <a:xfrm>
              <a:off x="4163063" y="1839897"/>
              <a:ext cx="2240279" cy="243868"/>
              <a:chOff x="4163063" y="1839897"/>
              <a:chExt cx="2240279" cy="243868"/>
            </a:xfrm>
            <a:solidFill>
              <a:srgbClr val="FFFFFF"/>
            </a:solidFill>
          </p:grpSpPr>
          <p:sp>
            <p:nvSpPr>
              <p:cNvPr id="54" name="Freeform 53">
                <a:extLst>
                  <a:ext uri="{FF2B5EF4-FFF2-40B4-BE49-F238E27FC236}">
                    <a16:creationId xmlns:a16="http://schemas.microsoft.com/office/drawing/2014/main" id="{A52F7318-ABED-27A8-49BD-23031A31A06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3E210FB6-F267-BE47-9E56-C9252D5AE6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5DCC6A5-D715-BD76-B13F-4D5BB2C48620}"/>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B7ABCC41-D126-70CB-3DBF-5125E9809E1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40020877-287A-4384-683B-3E727203EC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FEFCBA8D-CC57-63B8-38C1-07E479D91D23}"/>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5B3927-79EE-AA97-E564-31C9AA9B771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F06A44D-ADA8-E875-4E84-4A8F1056C4C7}"/>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A79DC4E-DA28-5D01-1660-AC05F35A20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36D3850-FCFF-E929-4EAF-71660A341986}"/>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ECBE31A-BF50-9478-C783-D455AACBD62E}"/>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1FB2D3-4008-E7FD-0392-AE2FF1B5C545}"/>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CDCD5820-5F83-5DD6-4C1C-307D602E56C6}"/>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B7EC4AC-DA76-8B7A-8A13-E52DE40B5FC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5F752CE1-705C-F4D6-8DA5-783DB3AA7433}"/>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40" name="Graphic 72">
              <a:extLst>
                <a:ext uri="{FF2B5EF4-FFF2-40B4-BE49-F238E27FC236}">
                  <a16:creationId xmlns:a16="http://schemas.microsoft.com/office/drawing/2014/main" id="{32427E3D-BF5C-3628-17F7-90AE38513645}"/>
                </a:ext>
              </a:extLst>
            </p:cNvPr>
            <p:cNvGrpSpPr/>
            <p:nvPr/>
          </p:nvGrpSpPr>
          <p:grpSpPr>
            <a:xfrm>
              <a:off x="3418208" y="1020992"/>
              <a:ext cx="3761422" cy="550471"/>
              <a:chOff x="3418208" y="1020992"/>
              <a:chExt cx="3761422" cy="550471"/>
            </a:xfrm>
            <a:solidFill>
              <a:srgbClr val="FFFFFF"/>
            </a:solidFill>
          </p:grpSpPr>
          <p:sp>
            <p:nvSpPr>
              <p:cNvPr id="41" name="Freeform 40">
                <a:extLst>
                  <a:ext uri="{FF2B5EF4-FFF2-40B4-BE49-F238E27FC236}">
                    <a16:creationId xmlns:a16="http://schemas.microsoft.com/office/drawing/2014/main" id="{0234CB69-E418-1029-0385-6F5EBCDE16E2}"/>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F920D30-B5A7-DCE6-B906-631EFD035408}"/>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3C3CE0CC-3935-E73C-626E-26E64D7FAEF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250A2150-2F1C-D4DD-E2E2-C90E020AF6E3}"/>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FF9E47D-0E10-7AC5-8B45-3E3B83023880}"/>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F94BFB45-C971-5837-377D-93DD9A0C78C9}"/>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D0BF47-5324-C4B2-DDC4-4773F2FD5A4E}"/>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D4820F6-7D47-ED6E-8318-409837479B14}"/>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15AC5CA7-433D-2D93-8FFE-AA0E28727AF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E9D1FF2-36E0-E3A6-CEEE-D1F54DBC44D6}"/>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699C4C00-6147-E383-BDDA-351156ABD5B3}"/>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52010DB-8D9F-BE97-D62E-27BDC7AB53C8}"/>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49EDBC07-E7A8-5434-2777-68ECB4B6A573}"/>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266288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x Images / Tex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5" name="Picture Placeholder 15">
            <a:extLst>
              <a:ext uri="{FF2B5EF4-FFF2-40B4-BE49-F238E27FC236}">
                <a16:creationId xmlns:a16="http://schemas.microsoft.com/office/drawing/2014/main" id="{903F0106-157C-427D-4EE3-058FF2156B3C}"/>
              </a:ext>
            </a:extLst>
          </p:cNvPr>
          <p:cNvSpPr>
            <a:spLocks noGrp="1"/>
          </p:cNvSpPr>
          <p:nvPr>
            <p:ph type="pic" sz="quarter" idx="20" hasCustomPrompt="1"/>
          </p:nvPr>
        </p:nvSpPr>
        <p:spPr>
          <a:xfrm>
            <a:off x="55123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8" name="Picture Placeholder 15">
            <a:extLst>
              <a:ext uri="{FF2B5EF4-FFF2-40B4-BE49-F238E27FC236}">
                <a16:creationId xmlns:a16="http://schemas.microsoft.com/office/drawing/2014/main" id="{EC657CC3-F918-1A6E-4F80-19CFDA23FC11}"/>
              </a:ext>
            </a:extLst>
          </p:cNvPr>
          <p:cNvSpPr>
            <a:spLocks noGrp="1"/>
          </p:cNvSpPr>
          <p:nvPr>
            <p:ph type="pic" sz="quarter" idx="27" hasCustomPrompt="1"/>
          </p:nvPr>
        </p:nvSpPr>
        <p:spPr>
          <a:xfrm>
            <a:off x="3359518"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9" name="Picture Placeholder 15">
            <a:extLst>
              <a:ext uri="{FF2B5EF4-FFF2-40B4-BE49-F238E27FC236}">
                <a16:creationId xmlns:a16="http://schemas.microsoft.com/office/drawing/2014/main" id="{8D0A983E-8A75-5B03-E6D8-3B461E3D79BB}"/>
              </a:ext>
            </a:extLst>
          </p:cNvPr>
          <p:cNvSpPr>
            <a:spLocks noGrp="1"/>
          </p:cNvSpPr>
          <p:nvPr>
            <p:ph type="pic" sz="quarter" idx="29" hasCustomPrompt="1"/>
          </p:nvPr>
        </p:nvSpPr>
        <p:spPr>
          <a:xfrm>
            <a:off x="6167805"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2" name="Picture Placeholder 15">
            <a:extLst>
              <a:ext uri="{FF2B5EF4-FFF2-40B4-BE49-F238E27FC236}">
                <a16:creationId xmlns:a16="http://schemas.microsoft.com/office/drawing/2014/main" id="{73CB5704-B72F-A122-22D9-327C2FC30431}"/>
              </a:ext>
            </a:extLst>
          </p:cNvPr>
          <p:cNvSpPr>
            <a:spLocks noGrp="1"/>
          </p:cNvSpPr>
          <p:nvPr>
            <p:ph type="pic" sz="quarter" idx="33" hasCustomPrompt="1"/>
          </p:nvPr>
        </p:nvSpPr>
        <p:spPr>
          <a:xfrm>
            <a:off x="8976091" y="1815304"/>
            <a:ext cx="2267633" cy="1613696"/>
          </a:xfrm>
          <a:prstGeom prst="rect">
            <a:avLst/>
          </a:prstGeom>
          <a:noFill/>
        </p:spPr>
        <p:txBody>
          <a:bodyPr lIns="288000" tIns="144000" rIns="288000" anchor="t" anchorCtr="0"/>
          <a:lstStyle>
            <a:lvl1pPr marL="0" indent="0" algn="ctr">
              <a:buNone/>
              <a:defRPr sz="1050">
                <a:solidFill>
                  <a:schemeClr val="accent2"/>
                </a:solidFill>
                <a:latin typeface="+mn-lt"/>
              </a:defRPr>
            </a:lvl1pPr>
          </a:lstStyle>
          <a:p>
            <a:pPr lvl="0"/>
            <a:r>
              <a:rPr lang="en-US"/>
              <a:t>Drag picture file or click icon to insert image</a:t>
            </a:r>
          </a:p>
        </p:txBody>
      </p:sp>
      <p:sp>
        <p:nvSpPr>
          <p:cNvPr id="17" name="Text Placeholder 12">
            <a:extLst>
              <a:ext uri="{FF2B5EF4-FFF2-40B4-BE49-F238E27FC236}">
                <a16:creationId xmlns:a16="http://schemas.microsoft.com/office/drawing/2014/main" id="{2DA8D027-1671-C417-E0C3-5993F02B96D9}"/>
              </a:ext>
            </a:extLst>
          </p:cNvPr>
          <p:cNvSpPr>
            <a:spLocks noGrp="1"/>
          </p:cNvSpPr>
          <p:nvPr>
            <p:ph type="body" sz="quarter" idx="39" hasCustomPrompt="1"/>
          </p:nvPr>
        </p:nvSpPr>
        <p:spPr>
          <a:xfrm>
            <a:off x="55086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0" name="Text Placeholder 12">
            <a:extLst>
              <a:ext uri="{FF2B5EF4-FFF2-40B4-BE49-F238E27FC236}">
                <a16:creationId xmlns:a16="http://schemas.microsoft.com/office/drawing/2014/main" id="{CD7185C1-17ED-4DDA-8D74-3D9B371C3A61}"/>
              </a:ext>
            </a:extLst>
          </p:cNvPr>
          <p:cNvSpPr>
            <a:spLocks noGrp="1"/>
          </p:cNvSpPr>
          <p:nvPr>
            <p:ph type="body" sz="quarter" idx="40" hasCustomPrompt="1"/>
          </p:nvPr>
        </p:nvSpPr>
        <p:spPr>
          <a:xfrm>
            <a:off x="3359151"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1" name="Text Placeholder 12">
            <a:extLst>
              <a:ext uri="{FF2B5EF4-FFF2-40B4-BE49-F238E27FC236}">
                <a16:creationId xmlns:a16="http://schemas.microsoft.com/office/drawing/2014/main" id="{C20373E0-93FA-5E07-BE29-2A7CDEAB21F9}"/>
              </a:ext>
            </a:extLst>
          </p:cNvPr>
          <p:cNvSpPr>
            <a:spLocks noGrp="1"/>
          </p:cNvSpPr>
          <p:nvPr>
            <p:ph type="body" sz="quarter" idx="41" hasCustomPrompt="1"/>
          </p:nvPr>
        </p:nvSpPr>
        <p:spPr>
          <a:xfrm>
            <a:off x="6167438"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2" name="Text Placeholder 12">
            <a:extLst>
              <a:ext uri="{FF2B5EF4-FFF2-40B4-BE49-F238E27FC236}">
                <a16:creationId xmlns:a16="http://schemas.microsoft.com/office/drawing/2014/main" id="{16AEE30E-3916-27B5-D72D-39A00D8F21C2}"/>
              </a:ext>
            </a:extLst>
          </p:cNvPr>
          <p:cNvSpPr>
            <a:spLocks noGrp="1"/>
          </p:cNvSpPr>
          <p:nvPr>
            <p:ph type="body" sz="quarter" idx="42" hasCustomPrompt="1"/>
          </p:nvPr>
        </p:nvSpPr>
        <p:spPr>
          <a:xfrm>
            <a:off x="8975724" y="1720850"/>
            <a:ext cx="2268000" cy="94454"/>
          </a:xfrm>
          <a:prstGeom prst="rect">
            <a:avLst/>
          </a:prstGeom>
          <a:solidFill>
            <a:schemeClr val="accent1"/>
          </a:solidFill>
        </p:spPr>
        <p:txBody>
          <a:bodyPr/>
          <a:lstStyle>
            <a:lvl1pPr marL="0" indent="0">
              <a:buNone/>
              <a:defRPr sz="200"/>
            </a:lvl1pPr>
            <a:lvl4pPr>
              <a:buClr>
                <a:schemeClr val="accent1"/>
              </a:buClr>
              <a:defRPr/>
            </a:lvl4pPr>
            <a:lvl5pPr>
              <a:buClr>
                <a:schemeClr val="accent1"/>
              </a:buClr>
              <a:defRPr/>
            </a:lvl5pPr>
          </a:lstStyle>
          <a:p>
            <a:pPr lvl="0"/>
            <a:r>
              <a:rPr lang="en-US"/>
              <a:t> </a:t>
            </a:r>
            <a:endParaRPr lang="en-GB"/>
          </a:p>
        </p:txBody>
      </p:sp>
      <p:sp>
        <p:nvSpPr>
          <p:cNvPr id="23" name="Text Placeholder 12">
            <a:extLst>
              <a:ext uri="{FF2B5EF4-FFF2-40B4-BE49-F238E27FC236}">
                <a16:creationId xmlns:a16="http://schemas.microsoft.com/office/drawing/2014/main" id="{C531B205-D3A4-EA26-3CFE-0FB948EE2890}"/>
              </a:ext>
            </a:extLst>
          </p:cNvPr>
          <p:cNvSpPr>
            <a:spLocks noGrp="1"/>
          </p:cNvSpPr>
          <p:nvPr>
            <p:ph type="body" sz="quarter" idx="43"/>
          </p:nvPr>
        </p:nvSpPr>
        <p:spPr>
          <a:xfrm>
            <a:off x="550863"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4" name="Text Placeholder 12">
            <a:extLst>
              <a:ext uri="{FF2B5EF4-FFF2-40B4-BE49-F238E27FC236}">
                <a16:creationId xmlns:a16="http://schemas.microsoft.com/office/drawing/2014/main" id="{5CD19475-61C5-E508-86C6-A6A43C37FD75}"/>
              </a:ext>
            </a:extLst>
          </p:cNvPr>
          <p:cNvSpPr>
            <a:spLocks noGrp="1"/>
          </p:cNvSpPr>
          <p:nvPr>
            <p:ph type="body" sz="quarter" idx="44"/>
          </p:nvPr>
        </p:nvSpPr>
        <p:spPr>
          <a:xfrm>
            <a:off x="3359272"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12">
            <a:extLst>
              <a:ext uri="{FF2B5EF4-FFF2-40B4-BE49-F238E27FC236}">
                <a16:creationId xmlns:a16="http://schemas.microsoft.com/office/drawing/2014/main" id="{BFA0A616-B625-CB56-07F5-2868451F4AE4}"/>
              </a:ext>
            </a:extLst>
          </p:cNvPr>
          <p:cNvSpPr>
            <a:spLocks noGrp="1"/>
          </p:cNvSpPr>
          <p:nvPr>
            <p:ph type="body" sz="quarter" idx="45"/>
          </p:nvPr>
        </p:nvSpPr>
        <p:spPr>
          <a:xfrm>
            <a:off x="616768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6" name="Text Placeholder 12">
            <a:extLst>
              <a:ext uri="{FF2B5EF4-FFF2-40B4-BE49-F238E27FC236}">
                <a16:creationId xmlns:a16="http://schemas.microsoft.com/office/drawing/2014/main" id="{44E764C5-EE0F-D481-485B-3B14A6A1CFCF}"/>
              </a:ext>
            </a:extLst>
          </p:cNvPr>
          <p:cNvSpPr>
            <a:spLocks noGrp="1"/>
          </p:cNvSpPr>
          <p:nvPr>
            <p:ph type="body" sz="quarter" idx="46"/>
          </p:nvPr>
        </p:nvSpPr>
        <p:spPr>
          <a:xfrm>
            <a:off x="8976091" y="3614886"/>
            <a:ext cx="2267633" cy="1974702"/>
          </a:xfrm>
          <a:prstGeom prst="rect">
            <a:avLst/>
          </a:prstGeo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106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99F2FCA-3A1B-2C34-BAB8-06E7404831F2}"/>
              </a:ext>
            </a:extLst>
          </p:cNvPr>
          <p:cNvSpPr/>
          <p:nvPr userDrawn="1"/>
        </p:nvSpPr>
        <p:spPr>
          <a:xfrm rot="10800000">
            <a:off x="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aphic 72">
            <a:extLst>
              <a:ext uri="{FF2B5EF4-FFF2-40B4-BE49-F238E27FC236}">
                <a16:creationId xmlns:a16="http://schemas.microsoft.com/office/drawing/2014/main" id="{574C103F-AC8D-18A5-43B5-35354A388620}"/>
              </a:ext>
            </a:extLst>
          </p:cNvPr>
          <p:cNvGrpSpPr/>
          <p:nvPr userDrawn="1"/>
        </p:nvGrpSpPr>
        <p:grpSpPr>
          <a:xfrm>
            <a:off x="352900" y="6300412"/>
            <a:ext cx="1378423" cy="389467"/>
            <a:chOff x="3418208" y="1020992"/>
            <a:chExt cx="3761422" cy="1062774"/>
          </a:xfrm>
          <a:solidFill>
            <a:srgbClr val="FFFFFF"/>
          </a:solidFill>
        </p:grpSpPr>
        <p:grpSp>
          <p:nvGrpSpPr>
            <p:cNvPr id="9" name="Graphic 72">
              <a:extLst>
                <a:ext uri="{FF2B5EF4-FFF2-40B4-BE49-F238E27FC236}">
                  <a16:creationId xmlns:a16="http://schemas.microsoft.com/office/drawing/2014/main" id="{3BD2E5D3-A2D0-A4C8-BE3A-5238719E3FFA}"/>
                </a:ext>
              </a:extLst>
            </p:cNvPr>
            <p:cNvGrpSpPr/>
            <p:nvPr/>
          </p:nvGrpSpPr>
          <p:grpSpPr>
            <a:xfrm>
              <a:off x="4163063" y="1839897"/>
              <a:ext cx="2240279" cy="243868"/>
              <a:chOff x="4163063" y="1839897"/>
              <a:chExt cx="2240279" cy="243868"/>
            </a:xfrm>
            <a:solidFill>
              <a:srgbClr val="FFFFFF"/>
            </a:solidFill>
          </p:grpSpPr>
          <p:sp>
            <p:nvSpPr>
              <p:cNvPr id="26" name="Freeform 25">
                <a:extLst>
                  <a:ext uri="{FF2B5EF4-FFF2-40B4-BE49-F238E27FC236}">
                    <a16:creationId xmlns:a16="http://schemas.microsoft.com/office/drawing/2014/main" id="{C045EF86-6A56-57EA-5F3C-510D961077A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4ECC5BAB-11B9-8129-E643-A56E8966C8A5}"/>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40ADF-79A2-84B3-617B-E3EBF35735F6}"/>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CC76F5A-5799-F380-DF18-C55EE1142DA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E1A710B-2891-26B2-BB8C-5A6056CA5D09}"/>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3986488-BD91-8A4A-FD97-1B664C18C50E}"/>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352E78B-6F4F-F0BC-432F-7D321BD3C4E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888D0C7-245B-9D0C-39BD-DD0C59BEF94B}"/>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FA9E33C-7DCE-322F-91D1-A904C5178227}"/>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DB5FC8C-B15E-E74B-EDBD-6CB953FD91F9}"/>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6CF1A64-F99E-6CDC-14F1-103F082F711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7A45D54C-022D-1705-BEF3-234908330AA4}"/>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DA31C252-BB19-D8BD-2B96-87B7BCBEC08C}"/>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FC9D07A-B4A8-24F9-33A5-C13A6BA4E5E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E24C5B9-A388-7279-7F89-672243F3853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2" name="Graphic 72">
              <a:extLst>
                <a:ext uri="{FF2B5EF4-FFF2-40B4-BE49-F238E27FC236}">
                  <a16:creationId xmlns:a16="http://schemas.microsoft.com/office/drawing/2014/main" id="{7A1C3F2C-639E-E4FC-93A0-5AE742137B32}"/>
                </a:ext>
              </a:extLst>
            </p:cNvPr>
            <p:cNvGrpSpPr/>
            <p:nvPr/>
          </p:nvGrpSpPr>
          <p:grpSpPr>
            <a:xfrm>
              <a:off x="3418208" y="1020992"/>
              <a:ext cx="3761422" cy="550471"/>
              <a:chOff x="3418208" y="1020992"/>
              <a:chExt cx="3761422" cy="550471"/>
            </a:xfrm>
            <a:solidFill>
              <a:srgbClr val="FFFFFF"/>
            </a:solidFill>
          </p:grpSpPr>
          <p:sp>
            <p:nvSpPr>
              <p:cNvPr id="13" name="Freeform 12">
                <a:extLst>
                  <a:ext uri="{FF2B5EF4-FFF2-40B4-BE49-F238E27FC236}">
                    <a16:creationId xmlns:a16="http://schemas.microsoft.com/office/drawing/2014/main" id="{86D746E8-0A19-9963-2107-CF24CD0389C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F75E54-1EDA-B921-D0CC-AB64E87618E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258ABBF-2F19-B8A0-DC5A-87EC4EF412D4}"/>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6933E4C-F995-38A6-D31D-7E4D9616563A}"/>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6ADF523-8D32-B348-48BF-0DA6B55F88C5}"/>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19DC93B-6F9B-A9F1-A6FF-3295B322931F}"/>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749E64A2-5943-499B-4B60-9544F4954E4B}"/>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3C9C0E0-A43E-CDDE-803D-B3B4ED69B1F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8093CC2-EECA-A830-388D-F6FDA7053C7E}"/>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86F6E44-6608-721A-79EB-81DD5556C9C2}"/>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8022C89-F8A4-7D84-D906-8AFF2C45F9C7}"/>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C0A5F0A-18F4-6CE3-E3D9-79F12FF7BF8E}"/>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3F0650-8E92-A476-05F5-7FAF36B0C1FA}"/>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65273468"/>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Gradient 1: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CA0B5F4-9BE5-9DF3-3D1E-88F3EBDD4AC2}"/>
              </a:ext>
            </a:extLst>
          </p:cNvPr>
          <p:cNvSpPr/>
          <p:nvPr userDrawn="1"/>
        </p:nvSpPr>
        <p:spPr>
          <a:xfrm>
            <a:off x="0"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072869" cy="251885"/>
          </a:xfrm>
        </p:spPr>
        <p:txBody>
          <a:bodyPr/>
          <a:lstStyle>
            <a:lvl1pPr>
              <a:defRPr>
                <a:solidFill>
                  <a:schemeClr val="bg1"/>
                </a:solidFill>
              </a:defRPr>
            </a:lvl1pPr>
          </a:lstStyle>
          <a:p>
            <a:r>
              <a:rPr lang="en-US" dirty="0"/>
              <a:t>Header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072869"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072869"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4888090" y="1808163"/>
            <a:ext cx="6833018"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7" name="Text Placeholder 9">
            <a:extLst>
              <a:ext uri="{FF2B5EF4-FFF2-40B4-BE49-F238E27FC236}">
                <a16:creationId xmlns:a16="http://schemas.microsoft.com/office/drawing/2014/main" id="{0CE2BE81-D9EC-F6B3-3B70-F5DDEA7B099D}"/>
              </a:ext>
            </a:extLst>
          </p:cNvPr>
          <p:cNvSpPr>
            <a:spLocks noGrp="1"/>
          </p:cNvSpPr>
          <p:nvPr>
            <p:ph type="body" sz="quarter" idx="19" hasCustomPrompt="1"/>
          </p:nvPr>
        </p:nvSpPr>
        <p:spPr>
          <a:xfrm>
            <a:off x="4873561" y="746408"/>
            <a:ext cx="683301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grpSp>
        <p:nvGrpSpPr>
          <p:cNvPr id="5" name="Group 4">
            <a:extLst>
              <a:ext uri="{FF2B5EF4-FFF2-40B4-BE49-F238E27FC236}">
                <a16:creationId xmlns:a16="http://schemas.microsoft.com/office/drawing/2014/main" id="{C5371046-E704-ED4C-E333-56D1B58CDD9B}"/>
              </a:ext>
            </a:extLst>
          </p:cNvPr>
          <p:cNvGrpSpPr/>
          <p:nvPr userDrawn="1"/>
        </p:nvGrpSpPr>
        <p:grpSpPr>
          <a:xfrm>
            <a:off x="356788" y="6308725"/>
            <a:ext cx="1373902" cy="388189"/>
            <a:chOff x="5284371" y="428067"/>
            <a:chExt cx="1625355" cy="459236"/>
          </a:xfrm>
        </p:grpSpPr>
        <p:sp>
          <p:nvSpPr>
            <p:cNvPr id="12" name="Freeform 11">
              <a:extLst>
                <a:ext uri="{FF2B5EF4-FFF2-40B4-BE49-F238E27FC236}">
                  <a16:creationId xmlns:a16="http://schemas.microsoft.com/office/drawing/2014/main" id="{D02AAD17-5900-ED81-1A2A-14E17F59ACEA}"/>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CE8A7E4-DB91-0865-B574-94E867E881B3}"/>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CF18128-AFE4-C2B9-4ADB-A6046B9473E6}"/>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053B75D-6B1E-5E69-62CB-F0C37124CAEA}"/>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11B0B3-4D01-399D-B2C8-AA9A5410052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B0BBBB3-4116-C3CD-868C-07D97CC4A9B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7D6FCEA-308B-C557-AA42-39E04269F72D}"/>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46CA968-2140-50E8-D1DD-033882B66C7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8FB01E2-DF19-3BA5-514E-1679A96EAE59}"/>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FA3F7A4-FA2D-2578-A87E-7E70D74ACC34}"/>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DE1E895-B3B7-664B-1923-B550380708E6}"/>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D2DA072-26C1-BE8A-CA81-53F1A675D228}"/>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19232A90-7EE1-6804-4F4B-2250242D5C8C}"/>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2DE1098-275E-F6EA-F71E-DC95A73A7CBD}"/>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00CA38C-826E-8EAE-A9C3-8A6BF359BBF1}"/>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A054B541-3FF7-2152-0007-4D43670A1462}"/>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54904D51-266E-2063-35F4-726676AE57E1}"/>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465285D-00A8-563A-89FE-7A98D60C24F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CFCE06C6-9B07-894A-C4ED-B8240073BDE5}"/>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334F37B-67CA-468F-A3BB-4F3412172EDA}"/>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E05061A-54A9-8C32-AE3F-BDDBD7AB4213}"/>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F008DA82-086C-8325-AE24-6D5962D01EE7}"/>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3DE3D0-1B03-FD68-513E-6AAA046A9175}"/>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C5590BE-1794-19F1-9E43-138D153F7E16}"/>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FEBB46E-E60E-0595-A5E1-FB1A028B9FBC}"/>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29754F71-3B10-C5F2-69E7-466D57545921}"/>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8D24393-3B0A-D597-D6F7-7E6746098F23}"/>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6D9C56A-BE21-55AE-D3E3-6AAF2CA620F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90841879"/>
      </p:ext>
    </p:extLst>
  </p:cSld>
  <p:clrMapOvr>
    <a:masterClrMapping/>
  </p:clrMapOvr>
  <p:extLst>
    <p:ext uri="{DCECCB84-F9BA-43D5-87BE-67443E8EF086}">
      <p15:sldGuideLst xmlns:p15="http://schemas.microsoft.com/office/powerpoint/2012/main">
        <p15:guide id="1" pos="3840">
          <p15:clr>
            <a:srgbClr val="FBAE40"/>
          </p15:clr>
        </p15:guide>
        <p15:guide id="2" pos="420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Gradient 1: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2DF1526-FA8A-F101-800A-1B3FE5448BCF}"/>
              </a:ext>
            </a:extLst>
          </p:cNvPr>
          <p:cNvSpPr/>
          <p:nvPr userDrawn="1"/>
        </p:nvSpPr>
        <p:spPr>
          <a:xfrm rot="10800000">
            <a:off x="6096000" y="0"/>
            <a:ext cx="60960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088389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dient 1: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EC960F-3C3C-48DF-6CCF-11E0404CFE45}"/>
              </a:ext>
            </a:extLst>
          </p:cNvPr>
          <p:cNvSpPr/>
          <p:nvPr userDrawn="1"/>
        </p:nvSpPr>
        <p:spPr>
          <a:xfrm>
            <a:off x="6096000" y="0"/>
            <a:ext cx="6096000"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519969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519969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519969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6689616" y="1808163"/>
            <a:ext cx="5199696"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10331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Gradient 2: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697233-3C21-6461-0DCB-A71376D62791}"/>
              </a:ext>
            </a:extLst>
          </p:cNvPr>
          <p:cNvSpPr/>
          <p:nvPr userDrawn="1"/>
        </p:nvSpPr>
        <p:spPr>
          <a:xfrm rot="10800000">
            <a:off x="8026400" y="0"/>
            <a:ext cx="4165600" cy="6858000"/>
          </a:xfrm>
          <a:prstGeom prst="rect">
            <a:avLst/>
          </a:prstGeom>
          <a:gradFill>
            <a:gsLst>
              <a:gs pos="50000">
                <a:srgbClr val="7188E9"/>
              </a:gs>
              <a:gs pos="85000">
                <a:srgbClr val="319A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bg1"/>
                </a:solidFill>
              </a:defRPr>
            </a:lvl1p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72244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Gradient 2: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F82AFE-3DF4-478E-5350-A8740B747053}"/>
              </a:ext>
            </a:extLst>
          </p:cNvPr>
          <p:cNvSpPr/>
          <p:nvPr userDrawn="1"/>
        </p:nvSpPr>
        <p:spPr>
          <a:xfrm>
            <a:off x="8040688" y="0"/>
            <a:ext cx="4151312" cy="6858000"/>
          </a:xfrm>
          <a:prstGeom prst="rect">
            <a:avLst/>
          </a:prstGeom>
          <a:gradFill>
            <a:gsLst>
              <a:gs pos="38000">
                <a:srgbClr val="3595F0"/>
              </a:gs>
              <a:gs pos="7000">
                <a:srgbClr val="3595F0"/>
              </a:gs>
              <a:gs pos="83000">
                <a:srgbClr val="93FF9E"/>
              </a:gs>
            </a:gsLst>
            <a:lin ang="4200000" scaled="0"/>
          </a:gradFill>
          <a:ln>
            <a:noFill/>
          </a:ln>
        </p:spPr>
        <p:txBody>
          <a:bodyPr wrap="square" rtlCol="0" anchor="ctr">
            <a:noAutofit/>
          </a:bodyPr>
          <a:lstStyle/>
          <a:p>
            <a:pPr algn="l"/>
            <a:endParaRPr lang="en-US">
              <a:solidFill>
                <a:schemeClr val="tx1"/>
              </a:solidFill>
            </a:endParaRPr>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6947216" cy="4217733"/>
          </a:xfrm>
          <a:prstGeom prst="rect">
            <a:avLst/>
          </a:prstGeom>
        </p:spPr>
        <p:txBody>
          <a:bodyPr/>
          <a:lstStyle>
            <a:lvl3pPr>
              <a:defRPr/>
            </a:lvl3pPr>
          </a:lstStyle>
          <a:p>
            <a:pPr lvl="0"/>
            <a:r>
              <a:rPr lang="en-US"/>
              <a:t>Click to edit Master text styles</a:t>
            </a:r>
          </a:p>
          <a:p>
            <a:pPr lvl="1"/>
            <a:r>
              <a:rPr lang="en-US"/>
              <a:t>Second level</a:t>
            </a:r>
          </a:p>
          <a:p>
            <a:pPr lvl="2"/>
            <a:r>
              <a:rPr lang="en-US"/>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217733"/>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9465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 Teams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6167437"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6167437"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6167437"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8981446"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8981446"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8981446"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6" name="Picture Placeholder 15">
            <a:extLst>
              <a:ext uri="{FF2B5EF4-FFF2-40B4-BE49-F238E27FC236}">
                <a16:creationId xmlns:a16="http://schemas.microsoft.com/office/drawing/2014/main" id="{DA05801B-112D-E8CC-61BD-A4834B349AA6}"/>
              </a:ext>
            </a:extLst>
          </p:cNvPr>
          <p:cNvSpPr>
            <a:spLocks noGrp="1"/>
          </p:cNvSpPr>
          <p:nvPr>
            <p:ph type="pic" sz="quarter" idx="46" hasCustomPrompt="1"/>
          </p:nvPr>
        </p:nvSpPr>
        <p:spPr>
          <a:xfrm>
            <a:off x="551231"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8" name="Text Placeholder 12">
            <a:extLst>
              <a:ext uri="{FF2B5EF4-FFF2-40B4-BE49-F238E27FC236}">
                <a16:creationId xmlns:a16="http://schemas.microsoft.com/office/drawing/2014/main" id="{5D98A119-8A13-B65C-1498-57CF1EC991C8}"/>
              </a:ext>
            </a:extLst>
          </p:cNvPr>
          <p:cNvSpPr>
            <a:spLocks noGrp="1"/>
          </p:cNvSpPr>
          <p:nvPr>
            <p:ph type="body" sz="quarter" idx="47"/>
          </p:nvPr>
        </p:nvSpPr>
        <p:spPr>
          <a:xfrm>
            <a:off x="550863"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
        <p:nvSpPr>
          <p:cNvPr id="19" name="Text Placeholder 12">
            <a:extLst>
              <a:ext uri="{FF2B5EF4-FFF2-40B4-BE49-F238E27FC236}">
                <a16:creationId xmlns:a16="http://schemas.microsoft.com/office/drawing/2014/main" id="{026CE2A2-F93E-B1AA-3611-400C0319FE19}"/>
              </a:ext>
            </a:extLst>
          </p:cNvPr>
          <p:cNvSpPr>
            <a:spLocks noGrp="1"/>
          </p:cNvSpPr>
          <p:nvPr>
            <p:ph type="body" sz="quarter" idx="48" hasCustomPrompt="1"/>
          </p:nvPr>
        </p:nvSpPr>
        <p:spPr>
          <a:xfrm>
            <a:off x="550862"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7" name="Picture Placeholder 15">
            <a:extLst>
              <a:ext uri="{FF2B5EF4-FFF2-40B4-BE49-F238E27FC236}">
                <a16:creationId xmlns:a16="http://schemas.microsoft.com/office/drawing/2014/main" id="{C124DB5D-11D5-E18C-B3C8-AF86AD1E4C51}"/>
              </a:ext>
            </a:extLst>
          </p:cNvPr>
          <p:cNvSpPr>
            <a:spLocks noGrp="1"/>
          </p:cNvSpPr>
          <p:nvPr>
            <p:ph type="pic" sz="quarter" idx="49" hasCustomPrompt="1"/>
          </p:nvPr>
        </p:nvSpPr>
        <p:spPr>
          <a:xfrm>
            <a:off x="3359519" y="1639334"/>
            <a:ext cx="1404000" cy="1404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8" name="Text Placeholder 12">
            <a:extLst>
              <a:ext uri="{FF2B5EF4-FFF2-40B4-BE49-F238E27FC236}">
                <a16:creationId xmlns:a16="http://schemas.microsoft.com/office/drawing/2014/main" id="{BFE8DAEC-7AD2-5CC1-3FE9-5DCB967ECE53}"/>
              </a:ext>
            </a:extLst>
          </p:cNvPr>
          <p:cNvSpPr>
            <a:spLocks noGrp="1"/>
          </p:cNvSpPr>
          <p:nvPr>
            <p:ph type="body" sz="quarter" idx="50" hasCustomPrompt="1"/>
          </p:nvPr>
        </p:nvSpPr>
        <p:spPr>
          <a:xfrm>
            <a:off x="3359150" y="3215665"/>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6167437"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6167437"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6167437"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8981446"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8981446"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8981446"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6167437"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8981446"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7" name="Text Placeholder 12">
            <a:extLst>
              <a:ext uri="{FF2B5EF4-FFF2-40B4-BE49-F238E27FC236}">
                <a16:creationId xmlns:a16="http://schemas.microsoft.com/office/drawing/2014/main" id="{465DB172-EA52-68C6-51D1-D92A6077E7ED}"/>
              </a:ext>
            </a:extLst>
          </p:cNvPr>
          <p:cNvSpPr>
            <a:spLocks noGrp="1"/>
          </p:cNvSpPr>
          <p:nvPr>
            <p:ph type="body" sz="quarter" idx="61" hasCustomPrompt="1"/>
          </p:nvPr>
        </p:nvSpPr>
        <p:spPr>
          <a:xfrm>
            <a:off x="550862"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8" name="Text Placeholder 12">
            <a:extLst>
              <a:ext uri="{FF2B5EF4-FFF2-40B4-BE49-F238E27FC236}">
                <a16:creationId xmlns:a16="http://schemas.microsoft.com/office/drawing/2014/main" id="{FB360039-77C5-A5D7-4360-BC7847A82BB0}"/>
              </a:ext>
            </a:extLst>
          </p:cNvPr>
          <p:cNvSpPr>
            <a:spLocks noGrp="1"/>
          </p:cNvSpPr>
          <p:nvPr>
            <p:ph type="body" sz="quarter" idx="62" hasCustomPrompt="1"/>
          </p:nvPr>
        </p:nvSpPr>
        <p:spPr>
          <a:xfrm>
            <a:off x="3359150" y="3546636"/>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6167437"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8981446"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1" name="Text Placeholder 12">
            <a:extLst>
              <a:ext uri="{FF2B5EF4-FFF2-40B4-BE49-F238E27FC236}">
                <a16:creationId xmlns:a16="http://schemas.microsoft.com/office/drawing/2014/main" id="{70F98EAF-C679-0B0F-8CF9-2B6386737BCC}"/>
              </a:ext>
            </a:extLst>
          </p:cNvPr>
          <p:cNvSpPr>
            <a:spLocks noGrp="1"/>
          </p:cNvSpPr>
          <p:nvPr>
            <p:ph type="body" sz="quarter" idx="65"/>
          </p:nvPr>
        </p:nvSpPr>
        <p:spPr>
          <a:xfrm>
            <a:off x="3359150" y="3968750"/>
            <a:ext cx="2268000" cy="1436074"/>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646394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x Profile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solidFill>
                  <a:schemeClr val="tx1"/>
                </a:solidFill>
              </a:defRPr>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a:p>
        </p:txBody>
      </p:sp>
      <p:sp>
        <p:nvSpPr>
          <p:cNvPr id="2" name="Title 1">
            <a:extLst>
              <a:ext uri="{FF2B5EF4-FFF2-40B4-BE49-F238E27FC236}">
                <a16:creationId xmlns:a16="http://schemas.microsoft.com/office/drawing/2014/main" id="{8A7FC2C0-CC0A-6C80-94BA-87548331CA12}"/>
              </a:ext>
            </a:extLst>
          </p:cNvPr>
          <p:cNvSpPr>
            <a:spLocks noGrp="1"/>
          </p:cNvSpPr>
          <p:nvPr>
            <p:ph type="title" hasCustomPrompt="1"/>
          </p:nvPr>
        </p:nvSpPr>
        <p:spPr>
          <a:xfrm>
            <a:off x="550864" y="368828"/>
            <a:ext cx="10693823" cy="251885"/>
          </a:xfrm>
        </p:spPr>
        <p:txBody>
          <a:bodyPr/>
          <a:lstStyle>
            <a:lvl1pPr>
              <a:defRPr>
                <a:solidFill>
                  <a:schemeClr val="accent6"/>
                </a:solidFill>
              </a:defRPr>
            </a:lvl1pPr>
          </a:lstStyle>
          <a:p>
            <a:r>
              <a:rPr lang="en-US" dirty="0"/>
              <a:t>Header avenir demi</a:t>
            </a:r>
            <a:endParaRPr lang="en-GB" dirty="0"/>
          </a:p>
        </p:txBody>
      </p:sp>
      <p:sp>
        <p:nvSpPr>
          <p:cNvPr id="6" name="Text Placeholder 9">
            <a:extLst>
              <a:ext uri="{FF2B5EF4-FFF2-40B4-BE49-F238E27FC236}">
                <a16:creationId xmlns:a16="http://schemas.microsoft.com/office/drawing/2014/main" id="{0D280ED2-2546-B928-49AE-06D36B770708}"/>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7" name="Picture Placeholder 15">
            <a:extLst>
              <a:ext uri="{FF2B5EF4-FFF2-40B4-BE49-F238E27FC236}">
                <a16:creationId xmlns:a16="http://schemas.microsoft.com/office/drawing/2014/main" id="{8575BBD5-17C3-1DCA-C387-5D44672EB054}"/>
              </a:ext>
            </a:extLst>
          </p:cNvPr>
          <p:cNvSpPr>
            <a:spLocks noGrp="1"/>
          </p:cNvSpPr>
          <p:nvPr>
            <p:ph type="pic" sz="quarter" idx="39" hasCustomPrompt="1"/>
          </p:nvPr>
        </p:nvSpPr>
        <p:spPr>
          <a:xfrm>
            <a:off x="550864"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0" name="Text Placeholder 12">
            <a:extLst>
              <a:ext uri="{FF2B5EF4-FFF2-40B4-BE49-F238E27FC236}">
                <a16:creationId xmlns:a16="http://schemas.microsoft.com/office/drawing/2014/main" id="{C4150847-1F6F-857E-692F-5C4E2A9E42CE}"/>
              </a:ext>
            </a:extLst>
          </p:cNvPr>
          <p:cNvSpPr>
            <a:spLocks noGrp="1"/>
          </p:cNvSpPr>
          <p:nvPr>
            <p:ph type="body" sz="quarter" idx="40"/>
          </p:nvPr>
        </p:nvSpPr>
        <p:spPr>
          <a:xfrm>
            <a:off x="550864"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1" name="Text Placeholder 12">
            <a:extLst>
              <a:ext uri="{FF2B5EF4-FFF2-40B4-BE49-F238E27FC236}">
                <a16:creationId xmlns:a16="http://schemas.microsoft.com/office/drawing/2014/main" id="{97DA1409-93A0-C554-7ED9-E4C4F2EDDC29}"/>
              </a:ext>
            </a:extLst>
          </p:cNvPr>
          <p:cNvSpPr>
            <a:spLocks noGrp="1"/>
          </p:cNvSpPr>
          <p:nvPr>
            <p:ph type="body" sz="quarter" idx="41" hasCustomPrompt="1"/>
          </p:nvPr>
        </p:nvSpPr>
        <p:spPr>
          <a:xfrm>
            <a:off x="550864"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3" name="Picture Placeholder 15">
            <a:extLst>
              <a:ext uri="{FF2B5EF4-FFF2-40B4-BE49-F238E27FC236}">
                <a16:creationId xmlns:a16="http://schemas.microsoft.com/office/drawing/2014/main" id="{7746417C-B9E9-48F3-42E0-5744312D74A8}"/>
              </a:ext>
            </a:extLst>
          </p:cNvPr>
          <p:cNvSpPr>
            <a:spLocks noGrp="1"/>
          </p:cNvSpPr>
          <p:nvPr>
            <p:ph type="pic" sz="quarter" idx="42" hasCustomPrompt="1"/>
          </p:nvPr>
        </p:nvSpPr>
        <p:spPr>
          <a:xfrm>
            <a:off x="336487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4" name="Text Placeholder 12">
            <a:extLst>
              <a:ext uri="{FF2B5EF4-FFF2-40B4-BE49-F238E27FC236}">
                <a16:creationId xmlns:a16="http://schemas.microsoft.com/office/drawing/2014/main" id="{96D08A06-8C27-0CD8-A99D-675CBC220935}"/>
              </a:ext>
            </a:extLst>
          </p:cNvPr>
          <p:cNvSpPr>
            <a:spLocks noGrp="1"/>
          </p:cNvSpPr>
          <p:nvPr>
            <p:ph type="body" sz="quarter" idx="44"/>
          </p:nvPr>
        </p:nvSpPr>
        <p:spPr>
          <a:xfrm>
            <a:off x="336487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3EF370F-6715-1A9E-C31B-5779E12E9D9F}"/>
              </a:ext>
            </a:extLst>
          </p:cNvPr>
          <p:cNvSpPr>
            <a:spLocks noGrp="1"/>
          </p:cNvSpPr>
          <p:nvPr>
            <p:ph type="body" sz="quarter" idx="45" hasCustomPrompt="1"/>
          </p:nvPr>
        </p:nvSpPr>
        <p:spPr>
          <a:xfrm>
            <a:off x="336487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9" name="Picture Placeholder 15">
            <a:extLst>
              <a:ext uri="{FF2B5EF4-FFF2-40B4-BE49-F238E27FC236}">
                <a16:creationId xmlns:a16="http://schemas.microsoft.com/office/drawing/2014/main" id="{71F103AF-A0DA-F7D1-DABC-38F8B9946D24}"/>
              </a:ext>
            </a:extLst>
          </p:cNvPr>
          <p:cNvSpPr>
            <a:spLocks noGrp="1"/>
          </p:cNvSpPr>
          <p:nvPr>
            <p:ph type="pic" sz="quarter" idx="51" hasCustomPrompt="1"/>
          </p:nvPr>
        </p:nvSpPr>
        <p:spPr>
          <a:xfrm>
            <a:off x="550864"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0" name="Text Placeholder 12">
            <a:extLst>
              <a:ext uri="{FF2B5EF4-FFF2-40B4-BE49-F238E27FC236}">
                <a16:creationId xmlns:a16="http://schemas.microsoft.com/office/drawing/2014/main" id="{EC073910-0BCB-B148-CD87-2DBDC042DB9A}"/>
              </a:ext>
            </a:extLst>
          </p:cNvPr>
          <p:cNvSpPr>
            <a:spLocks noGrp="1"/>
          </p:cNvSpPr>
          <p:nvPr>
            <p:ph type="body" sz="quarter" idx="52"/>
          </p:nvPr>
        </p:nvSpPr>
        <p:spPr>
          <a:xfrm>
            <a:off x="550864"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1" name="Text Placeholder 12">
            <a:extLst>
              <a:ext uri="{FF2B5EF4-FFF2-40B4-BE49-F238E27FC236}">
                <a16:creationId xmlns:a16="http://schemas.microsoft.com/office/drawing/2014/main" id="{0391096C-37E5-CDDB-7C98-44F987E40A99}"/>
              </a:ext>
            </a:extLst>
          </p:cNvPr>
          <p:cNvSpPr>
            <a:spLocks noGrp="1"/>
          </p:cNvSpPr>
          <p:nvPr>
            <p:ph type="body" sz="quarter" idx="53" hasCustomPrompt="1"/>
          </p:nvPr>
        </p:nvSpPr>
        <p:spPr>
          <a:xfrm>
            <a:off x="550864"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2" name="Picture Placeholder 15">
            <a:extLst>
              <a:ext uri="{FF2B5EF4-FFF2-40B4-BE49-F238E27FC236}">
                <a16:creationId xmlns:a16="http://schemas.microsoft.com/office/drawing/2014/main" id="{50DC4E27-BAC2-8A31-B3AA-FF1575614782}"/>
              </a:ext>
            </a:extLst>
          </p:cNvPr>
          <p:cNvSpPr>
            <a:spLocks noGrp="1"/>
          </p:cNvSpPr>
          <p:nvPr>
            <p:ph type="pic" sz="quarter" idx="54" hasCustomPrompt="1"/>
          </p:nvPr>
        </p:nvSpPr>
        <p:spPr>
          <a:xfrm>
            <a:off x="336487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33" name="Text Placeholder 12">
            <a:extLst>
              <a:ext uri="{FF2B5EF4-FFF2-40B4-BE49-F238E27FC236}">
                <a16:creationId xmlns:a16="http://schemas.microsoft.com/office/drawing/2014/main" id="{85D065AE-0699-C9BB-D780-27C3BE3A2A95}"/>
              </a:ext>
            </a:extLst>
          </p:cNvPr>
          <p:cNvSpPr>
            <a:spLocks noGrp="1"/>
          </p:cNvSpPr>
          <p:nvPr>
            <p:ph type="body" sz="quarter" idx="55"/>
          </p:nvPr>
        </p:nvSpPr>
        <p:spPr>
          <a:xfrm>
            <a:off x="336487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34" name="Text Placeholder 12">
            <a:extLst>
              <a:ext uri="{FF2B5EF4-FFF2-40B4-BE49-F238E27FC236}">
                <a16:creationId xmlns:a16="http://schemas.microsoft.com/office/drawing/2014/main" id="{8FE81E16-B801-AA2F-8DCD-8F5AA1B99902}"/>
              </a:ext>
            </a:extLst>
          </p:cNvPr>
          <p:cNvSpPr>
            <a:spLocks noGrp="1"/>
          </p:cNvSpPr>
          <p:nvPr>
            <p:ph type="body" sz="quarter" idx="56" hasCustomPrompt="1"/>
          </p:nvPr>
        </p:nvSpPr>
        <p:spPr>
          <a:xfrm>
            <a:off x="336487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35" name="Text Placeholder 12">
            <a:extLst>
              <a:ext uri="{FF2B5EF4-FFF2-40B4-BE49-F238E27FC236}">
                <a16:creationId xmlns:a16="http://schemas.microsoft.com/office/drawing/2014/main" id="{3FF6A6E9-42A0-7692-13DB-315CDEBD3F10}"/>
              </a:ext>
            </a:extLst>
          </p:cNvPr>
          <p:cNvSpPr>
            <a:spLocks noGrp="1"/>
          </p:cNvSpPr>
          <p:nvPr>
            <p:ph type="body" sz="quarter" idx="59" hasCustomPrompt="1"/>
          </p:nvPr>
        </p:nvSpPr>
        <p:spPr>
          <a:xfrm>
            <a:off x="550864"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6" name="Text Placeholder 12">
            <a:extLst>
              <a:ext uri="{FF2B5EF4-FFF2-40B4-BE49-F238E27FC236}">
                <a16:creationId xmlns:a16="http://schemas.microsoft.com/office/drawing/2014/main" id="{897F3CE4-6AD8-DC5D-E112-48390B92FD4D}"/>
              </a:ext>
            </a:extLst>
          </p:cNvPr>
          <p:cNvSpPr>
            <a:spLocks noGrp="1"/>
          </p:cNvSpPr>
          <p:nvPr>
            <p:ph type="body" sz="quarter" idx="60" hasCustomPrompt="1"/>
          </p:nvPr>
        </p:nvSpPr>
        <p:spPr>
          <a:xfrm>
            <a:off x="336487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39" name="Text Placeholder 12">
            <a:extLst>
              <a:ext uri="{FF2B5EF4-FFF2-40B4-BE49-F238E27FC236}">
                <a16:creationId xmlns:a16="http://schemas.microsoft.com/office/drawing/2014/main" id="{3D6EC732-A113-2052-5F3D-C31549DD1CE1}"/>
              </a:ext>
            </a:extLst>
          </p:cNvPr>
          <p:cNvSpPr>
            <a:spLocks noGrp="1"/>
          </p:cNvSpPr>
          <p:nvPr>
            <p:ph type="body" sz="quarter" idx="63" hasCustomPrompt="1"/>
          </p:nvPr>
        </p:nvSpPr>
        <p:spPr>
          <a:xfrm>
            <a:off x="550864"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0" name="Text Placeholder 12">
            <a:extLst>
              <a:ext uri="{FF2B5EF4-FFF2-40B4-BE49-F238E27FC236}">
                <a16:creationId xmlns:a16="http://schemas.microsoft.com/office/drawing/2014/main" id="{88CC3C61-40E8-CFD0-A1E0-F7B743AC005B}"/>
              </a:ext>
            </a:extLst>
          </p:cNvPr>
          <p:cNvSpPr>
            <a:spLocks noGrp="1"/>
          </p:cNvSpPr>
          <p:nvPr>
            <p:ph type="body" sz="quarter" idx="64" hasCustomPrompt="1"/>
          </p:nvPr>
        </p:nvSpPr>
        <p:spPr>
          <a:xfrm>
            <a:off x="336487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5" name="Picture Placeholder 15">
            <a:extLst>
              <a:ext uri="{FF2B5EF4-FFF2-40B4-BE49-F238E27FC236}">
                <a16:creationId xmlns:a16="http://schemas.microsoft.com/office/drawing/2014/main" id="{579F519F-FF28-E95A-90FD-8ED476302122}"/>
              </a:ext>
            </a:extLst>
          </p:cNvPr>
          <p:cNvSpPr>
            <a:spLocks noGrp="1"/>
          </p:cNvSpPr>
          <p:nvPr>
            <p:ph type="pic" sz="quarter" idx="65" hasCustomPrompt="1"/>
          </p:nvPr>
        </p:nvSpPr>
        <p:spPr>
          <a:xfrm>
            <a:off x="6167438"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8" name="Text Placeholder 12">
            <a:extLst>
              <a:ext uri="{FF2B5EF4-FFF2-40B4-BE49-F238E27FC236}">
                <a16:creationId xmlns:a16="http://schemas.microsoft.com/office/drawing/2014/main" id="{EDFB7F73-2CDA-0D25-68DB-68D4065E2EFB}"/>
              </a:ext>
            </a:extLst>
          </p:cNvPr>
          <p:cNvSpPr>
            <a:spLocks noGrp="1"/>
          </p:cNvSpPr>
          <p:nvPr>
            <p:ph type="body" sz="quarter" idx="66"/>
          </p:nvPr>
        </p:nvSpPr>
        <p:spPr>
          <a:xfrm>
            <a:off x="6167438"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9" name="Text Placeholder 12">
            <a:extLst>
              <a:ext uri="{FF2B5EF4-FFF2-40B4-BE49-F238E27FC236}">
                <a16:creationId xmlns:a16="http://schemas.microsoft.com/office/drawing/2014/main" id="{EEB2D7DD-C214-FC47-587A-A689E46CA317}"/>
              </a:ext>
            </a:extLst>
          </p:cNvPr>
          <p:cNvSpPr>
            <a:spLocks noGrp="1"/>
          </p:cNvSpPr>
          <p:nvPr>
            <p:ph type="body" sz="quarter" idx="67" hasCustomPrompt="1"/>
          </p:nvPr>
        </p:nvSpPr>
        <p:spPr>
          <a:xfrm>
            <a:off x="6167438"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12" name="Picture Placeholder 15">
            <a:extLst>
              <a:ext uri="{FF2B5EF4-FFF2-40B4-BE49-F238E27FC236}">
                <a16:creationId xmlns:a16="http://schemas.microsoft.com/office/drawing/2014/main" id="{A16AFFED-3679-EC6F-38E4-BB141B3DC4A0}"/>
              </a:ext>
            </a:extLst>
          </p:cNvPr>
          <p:cNvSpPr>
            <a:spLocks noGrp="1"/>
          </p:cNvSpPr>
          <p:nvPr>
            <p:ph type="pic" sz="quarter" idx="68" hasCustomPrompt="1"/>
          </p:nvPr>
        </p:nvSpPr>
        <p:spPr>
          <a:xfrm>
            <a:off x="8982703" y="1270001"/>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17" name="Text Placeholder 12">
            <a:extLst>
              <a:ext uri="{FF2B5EF4-FFF2-40B4-BE49-F238E27FC236}">
                <a16:creationId xmlns:a16="http://schemas.microsoft.com/office/drawing/2014/main" id="{61B398F2-4320-2608-763F-19F2EAD3DF7D}"/>
              </a:ext>
            </a:extLst>
          </p:cNvPr>
          <p:cNvSpPr>
            <a:spLocks noGrp="1"/>
          </p:cNvSpPr>
          <p:nvPr>
            <p:ph type="body" sz="quarter" idx="69"/>
          </p:nvPr>
        </p:nvSpPr>
        <p:spPr>
          <a:xfrm>
            <a:off x="8982703" y="3068637"/>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626B44F3-03D8-5E28-57CB-031C8BA36E3E}"/>
              </a:ext>
            </a:extLst>
          </p:cNvPr>
          <p:cNvSpPr>
            <a:spLocks noGrp="1"/>
          </p:cNvSpPr>
          <p:nvPr>
            <p:ph type="body" sz="quarter" idx="70" hasCustomPrompt="1"/>
          </p:nvPr>
        </p:nvSpPr>
        <p:spPr>
          <a:xfrm>
            <a:off x="8982703" y="2311763"/>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1" name="Picture Placeholder 15">
            <a:extLst>
              <a:ext uri="{FF2B5EF4-FFF2-40B4-BE49-F238E27FC236}">
                <a16:creationId xmlns:a16="http://schemas.microsoft.com/office/drawing/2014/main" id="{40DA321B-E9DB-5413-41F7-007CC6996CC5}"/>
              </a:ext>
            </a:extLst>
          </p:cNvPr>
          <p:cNvSpPr>
            <a:spLocks noGrp="1"/>
          </p:cNvSpPr>
          <p:nvPr>
            <p:ph type="pic" sz="quarter" idx="71" hasCustomPrompt="1"/>
          </p:nvPr>
        </p:nvSpPr>
        <p:spPr>
          <a:xfrm>
            <a:off x="6167438"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2" name="Text Placeholder 12">
            <a:extLst>
              <a:ext uri="{FF2B5EF4-FFF2-40B4-BE49-F238E27FC236}">
                <a16:creationId xmlns:a16="http://schemas.microsoft.com/office/drawing/2014/main" id="{E80292A4-F3B1-05FF-D679-13BCF59C7C94}"/>
              </a:ext>
            </a:extLst>
          </p:cNvPr>
          <p:cNvSpPr>
            <a:spLocks noGrp="1"/>
          </p:cNvSpPr>
          <p:nvPr>
            <p:ph type="body" sz="quarter" idx="72"/>
          </p:nvPr>
        </p:nvSpPr>
        <p:spPr>
          <a:xfrm>
            <a:off x="6167438"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3" name="Text Placeholder 12">
            <a:extLst>
              <a:ext uri="{FF2B5EF4-FFF2-40B4-BE49-F238E27FC236}">
                <a16:creationId xmlns:a16="http://schemas.microsoft.com/office/drawing/2014/main" id="{9AB4C234-EBBC-75A7-2F01-97E082284DFF}"/>
              </a:ext>
            </a:extLst>
          </p:cNvPr>
          <p:cNvSpPr>
            <a:spLocks noGrp="1"/>
          </p:cNvSpPr>
          <p:nvPr>
            <p:ph type="body" sz="quarter" idx="73" hasCustomPrompt="1"/>
          </p:nvPr>
        </p:nvSpPr>
        <p:spPr>
          <a:xfrm>
            <a:off x="6167438"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24" name="Picture Placeholder 15">
            <a:extLst>
              <a:ext uri="{FF2B5EF4-FFF2-40B4-BE49-F238E27FC236}">
                <a16:creationId xmlns:a16="http://schemas.microsoft.com/office/drawing/2014/main" id="{D7DCA51C-09C7-C83C-64D8-CE36012B9682}"/>
              </a:ext>
            </a:extLst>
          </p:cNvPr>
          <p:cNvSpPr>
            <a:spLocks noGrp="1"/>
          </p:cNvSpPr>
          <p:nvPr>
            <p:ph type="pic" sz="quarter" idx="74" hasCustomPrompt="1"/>
          </p:nvPr>
        </p:nvSpPr>
        <p:spPr>
          <a:xfrm>
            <a:off x="8982703" y="3790587"/>
            <a:ext cx="900000" cy="900000"/>
          </a:xfrm>
          <a:prstGeom prst="ellipse">
            <a:avLst/>
          </a:prstGeom>
          <a:solidFill>
            <a:schemeClr val="bg1">
              <a:lumMod val="95000"/>
            </a:schemeClr>
          </a:solidFill>
        </p:spPr>
        <p:txBody>
          <a:bodyPr tIns="0" anchor="ctr" anchorCtr="0"/>
          <a:lstStyle>
            <a:lvl1pPr marL="0" indent="0" algn="ctr">
              <a:buNone/>
              <a:defRPr sz="1000">
                <a:solidFill>
                  <a:schemeClr val="accent2"/>
                </a:solidFill>
                <a:latin typeface="+mn-lt"/>
              </a:defRPr>
            </a:lvl1pPr>
          </a:lstStyle>
          <a:p>
            <a:pPr lvl="0"/>
            <a:r>
              <a:rPr lang="en-GB"/>
              <a:t>insert profile pic</a:t>
            </a:r>
          </a:p>
        </p:txBody>
      </p:sp>
      <p:sp>
        <p:nvSpPr>
          <p:cNvPr id="25" name="Text Placeholder 12">
            <a:extLst>
              <a:ext uri="{FF2B5EF4-FFF2-40B4-BE49-F238E27FC236}">
                <a16:creationId xmlns:a16="http://schemas.microsoft.com/office/drawing/2014/main" id="{28E7888C-B313-A876-D19E-25E7127C1E4E}"/>
              </a:ext>
            </a:extLst>
          </p:cNvPr>
          <p:cNvSpPr>
            <a:spLocks noGrp="1"/>
          </p:cNvSpPr>
          <p:nvPr>
            <p:ph type="body" sz="quarter" idx="75"/>
          </p:nvPr>
        </p:nvSpPr>
        <p:spPr>
          <a:xfrm>
            <a:off x="8982703" y="5589223"/>
            <a:ext cx="2268000" cy="539751"/>
          </a:xfrm>
          <a:prstGeom prst="rect">
            <a:avLst/>
          </a:prstGeom>
        </p:spPr>
        <p:txBody>
          <a:bodyPr/>
          <a:lstStyle>
            <a:lvl1pPr marL="144000" indent="-144000">
              <a:spcBef>
                <a:spcPts val="300"/>
              </a:spcBef>
              <a:defRPr sz="1200"/>
            </a:lvl1pPr>
            <a:lvl2pPr marL="288000" indent="-144000">
              <a:spcBef>
                <a:spcPts val="300"/>
              </a:spcBef>
              <a:defRPr sz="1200"/>
            </a:lvl2pPr>
            <a:lvl3pPr marL="432000" indent="-144000">
              <a:spcBef>
                <a:spcPts val="600"/>
              </a:spcBef>
              <a:defRPr sz="1200"/>
            </a:lvl3pPr>
            <a:lvl4pPr marL="576000" indent="-144000">
              <a:spcBef>
                <a:spcPts val="600"/>
              </a:spcBef>
              <a:buClr>
                <a:schemeClr val="accent1"/>
              </a:buClr>
              <a:defRPr sz="1200"/>
            </a:lvl4pPr>
            <a:lvl5pPr marL="720000" indent="-144000">
              <a:spcBef>
                <a:spcPts val="600"/>
              </a:spcBef>
              <a:buClr>
                <a:schemeClr val="accent1"/>
              </a:buClr>
              <a:defRPr sz="1200"/>
            </a:lvl5pPr>
          </a:lstStyle>
          <a:p>
            <a:pPr lvl="0"/>
            <a:r>
              <a:rPr lang="en-US"/>
              <a:t>Click to edit Master text styles</a:t>
            </a:r>
          </a:p>
          <a:p>
            <a:pPr lvl="1"/>
            <a:r>
              <a:rPr lang="en-US"/>
              <a:t>Second level</a:t>
            </a:r>
          </a:p>
        </p:txBody>
      </p:sp>
      <p:sp>
        <p:nvSpPr>
          <p:cNvPr id="26" name="Text Placeholder 12">
            <a:extLst>
              <a:ext uri="{FF2B5EF4-FFF2-40B4-BE49-F238E27FC236}">
                <a16:creationId xmlns:a16="http://schemas.microsoft.com/office/drawing/2014/main" id="{A7460C6C-C808-196C-F5E0-454921820765}"/>
              </a:ext>
            </a:extLst>
          </p:cNvPr>
          <p:cNvSpPr>
            <a:spLocks noGrp="1"/>
          </p:cNvSpPr>
          <p:nvPr>
            <p:ph type="body" sz="quarter" idx="76" hasCustomPrompt="1"/>
          </p:nvPr>
        </p:nvSpPr>
        <p:spPr>
          <a:xfrm>
            <a:off x="8982703" y="4832349"/>
            <a:ext cx="2268000" cy="270168"/>
          </a:xfrm>
          <a:prstGeom prst="rect">
            <a:avLst/>
          </a:prstGeom>
        </p:spPr>
        <p:txBody>
          <a:bodyPr anchor="b" anchorCtr="0"/>
          <a:lstStyle>
            <a:lvl1pPr marL="0" indent="0" algn="l">
              <a:lnSpc>
                <a:spcPct val="85000"/>
              </a:lnSpc>
              <a:buNone/>
              <a:defRPr sz="1800">
                <a:solidFill>
                  <a:schemeClr val="accent6"/>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Forename Surname</a:t>
            </a:r>
          </a:p>
        </p:txBody>
      </p:sp>
      <p:sp>
        <p:nvSpPr>
          <p:cNvPr id="42" name="Text Placeholder 12">
            <a:extLst>
              <a:ext uri="{FF2B5EF4-FFF2-40B4-BE49-F238E27FC236}">
                <a16:creationId xmlns:a16="http://schemas.microsoft.com/office/drawing/2014/main" id="{B770DFBB-C159-C249-725B-DC15A247A240}"/>
              </a:ext>
            </a:extLst>
          </p:cNvPr>
          <p:cNvSpPr>
            <a:spLocks noGrp="1"/>
          </p:cNvSpPr>
          <p:nvPr>
            <p:ph type="body" sz="quarter" idx="77" hasCustomPrompt="1"/>
          </p:nvPr>
        </p:nvSpPr>
        <p:spPr>
          <a:xfrm>
            <a:off x="6167438"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3" name="Text Placeholder 12">
            <a:extLst>
              <a:ext uri="{FF2B5EF4-FFF2-40B4-BE49-F238E27FC236}">
                <a16:creationId xmlns:a16="http://schemas.microsoft.com/office/drawing/2014/main" id="{10A5C412-5937-A2B1-0F24-356981AA64A4}"/>
              </a:ext>
            </a:extLst>
          </p:cNvPr>
          <p:cNvSpPr>
            <a:spLocks noGrp="1"/>
          </p:cNvSpPr>
          <p:nvPr>
            <p:ph type="body" sz="quarter" idx="78" hasCustomPrompt="1"/>
          </p:nvPr>
        </p:nvSpPr>
        <p:spPr>
          <a:xfrm>
            <a:off x="8982703" y="2642734"/>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4" name="Text Placeholder 12">
            <a:extLst>
              <a:ext uri="{FF2B5EF4-FFF2-40B4-BE49-F238E27FC236}">
                <a16:creationId xmlns:a16="http://schemas.microsoft.com/office/drawing/2014/main" id="{B47DFAEF-1925-0117-D75F-D223750DD5F5}"/>
              </a:ext>
            </a:extLst>
          </p:cNvPr>
          <p:cNvSpPr>
            <a:spLocks noGrp="1"/>
          </p:cNvSpPr>
          <p:nvPr>
            <p:ph type="body" sz="quarter" idx="79" hasCustomPrompt="1"/>
          </p:nvPr>
        </p:nvSpPr>
        <p:spPr>
          <a:xfrm>
            <a:off x="6167438"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
        <p:nvSpPr>
          <p:cNvPr id="45" name="Text Placeholder 12">
            <a:extLst>
              <a:ext uri="{FF2B5EF4-FFF2-40B4-BE49-F238E27FC236}">
                <a16:creationId xmlns:a16="http://schemas.microsoft.com/office/drawing/2014/main" id="{89BF951E-99C3-2209-D30F-3BEFE1C9319C}"/>
              </a:ext>
            </a:extLst>
          </p:cNvPr>
          <p:cNvSpPr>
            <a:spLocks noGrp="1"/>
          </p:cNvSpPr>
          <p:nvPr>
            <p:ph type="body" sz="quarter" idx="80" hasCustomPrompt="1"/>
          </p:nvPr>
        </p:nvSpPr>
        <p:spPr>
          <a:xfrm>
            <a:off x="8982703" y="5163320"/>
            <a:ext cx="2268000" cy="243704"/>
          </a:xfrm>
          <a:prstGeom prst="rect">
            <a:avLst/>
          </a:prstGeom>
        </p:spPr>
        <p:txBody>
          <a:bodyPr anchor="b" anchorCtr="0"/>
          <a:lstStyle>
            <a:lvl1pPr marL="0" indent="0" algn="l">
              <a:lnSpc>
                <a:spcPct val="85000"/>
              </a:lnSpc>
              <a:buNone/>
              <a:defRPr sz="1200">
                <a:solidFill>
                  <a:schemeClr val="tx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a:t>Job title goes here</a:t>
            </a:r>
          </a:p>
        </p:txBody>
      </p:sp>
    </p:spTree>
    <p:extLst>
      <p:ext uri="{BB962C8B-B14F-4D97-AF65-F5344CB8AC3E}">
        <p14:creationId xmlns:p14="http://schemas.microsoft.com/office/powerpoint/2010/main" val="3426358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387C50-765E-22DF-416A-179E0271B93F}"/>
              </a:ext>
            </a:extLst>
          </p:cNvPr>
          <p:cNvSpPr/>
          <p:nvPr userDrawn="1"/>
        </p:nvSpPr>
        <p:spPr>
          <a:xfrm>
            <a:off x="0" y="0"/>
            <a:ext cx="4151312"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11511" cy="251885"/>
          </a:xfrm>
        </p:spPr>
        <p:txBody>
          <a:bodyPr/>
          <a:lstStyle>
            <a:lvl1pPr>
              <a:defRPr>
                <a:solidFill>
                  <a:schemeClr val="accent5"/>
                </a:solidFill>
              </a:defRPr>
            </a:lvl1pPr>
          </a:lstStyle>
          <a:p>
            <a:r>
              <a:rPr lang="en-US" dirty="0"/>
              <a:t>Header avenir demi </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3211511"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5" y="1808163"/>
            <a:ext cx="3211510" cy="4321175"/>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4690801" y="1089025"/>
            <a:ext cx="6950338"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US"/>
              <a:t>Click </a:t>
            </a:r>
            <a:r>
              <a:rPr lang="en-US" noProof="0"/>
              <a:t>center</a:t>
            </a:r>
            <a:r>
              <a:rPr lang="en-US"/>
              <a:t> icon to insert image </a:t>
            </a:r>
            <a:r>
              <a:rPr lang="en-GB"/>
              <a:t>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4690801" y="368828"/>
            <a:ext cx="6950334"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5232400"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8977311"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5232400"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8977311"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5232400"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8977311"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4690801"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4690801"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4690801"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8441400"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8441400"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8441400"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grpSp>
        <p:nvGrpSpPr>
          <p:cNvPr id="3" name="Group 2">
            <a:extLst>
              <a:ext uri="{FF2B5EF4-FFF2-40B4-BE49-F238E27FC236}">
                <a16:creationId xmlns:a16="http://schemas.microsoft.com/office/drawing/2014/main" id="{31DD15D8-11FA-9BFE-350E-640390B47440}"/>
              </a:ext>
            </a:extLst>
          </p:cNvPr>
          <p:cNvGrpSpPr/>
          <p:nvPr userDrawn="1"/>
        </p:nvGrpSpPr>
        <p:grpSpPr>
          <a:xfrm>
            <a:off x="356788" y="6308725"/>
            <a:ext cx="1373902" cy="388189"/>
            <a:chOff x="5284371" y="428067"/>
            <a:chExt cx="1625355" cy="459236"/>
          </a:xfrm>
        </p:grpSpPr>
        <p:sp>
          <p:nvSpPr>
            <p:cNvPr id="7" name="Freeform 6">
              <a:extLst>
                <a:ext uri="{FF2B5EF4-FFF2-40B4-BE49-F238E27FC236}">
                  <a16:creationId xmlns:a16="http://schemas.microsoft.com/office/drawing/2014/main" id="{B12BDF2C-F457-D22C-9794-68993577E163}"/>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B1DAAA3-BFB7-C520-3F1D-FB3DCE8ACDA2}"/>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886A8355-65CA-FBE2-0149-B96328872639}"/>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6C5F05A-D3B3-000E-50CA-DA962C152B1E}"/>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C6855601-4191-8B92-07B2-D1F7EA84E5B7}"/>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AE1142E-140E-1193-A3C7-2ACDBDEA6AEF}"/>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2BBCEE2F-BF7B-F71C-C216-E4AC8EF49103}"/>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613857DF-0913-A5E0-B318-3A041C7012F4}"/>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38750D2-20AC-851B-550F-8339D216D21E}"/>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F681138-7A7E-DFDB-F56E-750DB16B616B}"/>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38E8FEA-FE77-5279-EC86-738576EACD9B}"/>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816A041E-D00B-F8A4-824F-A565919B3BF3}"/>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BC78F4ED-C50E-968A-20AA-9BA4E6A30DF7}"/>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8619A35-F4EA-3DB4-6FBE-8A70D4FEC766}"/>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36B0E10-7C2E-7A7B-C8F6-688E578F0BA2}"/>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626A82A-B684-B1D7-6346-91EADD62CF9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7FF62CC-355A-BAE0-9548-E5ACFE097A73}"/>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0B008E0-2D1F-C158-0219-AE91F7B86AF1}"/>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340A1FB-53EB-23FA-EE90-77A8E790914C}"/>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0137C22-7800-E985-46DB-5FB4EF770370}"/>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AFA439C-E379-423C-B7CB-CBBA6B2B214B}"/>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FDE12F5F-F9B8-D58C-93E5-77290659905F}"/>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18551786-5A9E-9E90-6C5E-265D938A21C2}"/>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8D5B315-C67B-CB61-D410-5B4A603506D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4075F672-0F3A-C8BA-566A-CF77BEDA73F9}"/>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4020988-80CB-FE58-333E-4FEA128086A2}"/>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2CDDC36-4125-B27F-D316-894912530B6B}"/>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2CA514-4373-4F91-7902-A33CE0C5398A}"/>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2644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ingle image - 1 line only - Mint">
    <p:bg>
      <p:bgPr>
        <a:solidFill>
          <a:schemeClr val="bg1"/>
        </a:solidFill>
        <a:effectLst/>
      </p:bgPr>
    </p:bg>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6F5AF37C-D36C-1EB7-F6E1-B9B50AE68984}"/>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Month 00, 0000</a:t>
            </a:r>
            <a:endParaRPr lang="en-GB" dirty="0"/>
          </a:p>
        </p:txBody>
      </p:sp>
      <p:sp>
        <p:nvSpPr>
          <p:cNvPr id="8" name="Text Placeholder 5">
            <a:extLst>
              <a:ext uri="{FF2B5EF4-FFF2-40B4-BE49-F238E27FC236}">
                <a16:creationId xmlns:a16="http://schemas.microsoft.com/office/drawing/2014/main" id="{81DAC541-D78C-7209-6949-370B2D05A34A}"/>
              </a:ext>
            </a:extLst>
          </p:cNvPr>
          <p:cNvSpPr>
            <a:spLocks noGrp="1"/>
          </p:cNvSpPr>
          <p:nvPr>
            <p:ph type="body" sz="quarter" idx="16" hasCustomPrompt="1"/>
          </p:nvPr>
        </p:nvSpPr>
        <p:spPr>
          <a:xfrm>
            <a:off x="1690688" y="1590958"/>
            <a:ext cx="8743950" cy="1474787"/>
          </a:xfrm>
          <a:prstGeom prst="rect">
            <a:avLst/>
          </a:prstGeom>
        </p:spPr>
        <p:txBody>
          <a:bodyPr anchor="b"/>
          <a:lstStyle>
            <a:lvl1pPr marL="0" indent="0" algn="ctr">
              <a:buNone/>
              <a:defRPr sz="4000" b="1">
                <a:solidFill>
                  <a:schemeClr val="accent1"/>
                </a:solidFill>
              </a:defRPr>
            </a:lvl1pPr>
          </a:lstStyle>
          <a:p>
            <a:pPr lvl="0"/>
            <a:r>
              <a:rPr lang="en-GB" dirty="0"/>
              <a:t>Click to edit Presentation Name</a:t>
            </a:r>
          </a:p>
        </p:txBody>
      </p:sp>
      <p:sp>
        <p:nvSpPr>
          <p:cNvPr id="9" name="Text Placeholder 5">
            <a:extLst>
              <a:ext uri="{FF2B5EF4-FFF2-40B4-BE49-F238E27FC236}">
                <a16:creationId xmlns:a16="http://schemas.microsoft.com/office/drawing/2014/main" id="{95EE8583-F26A-4F1A-A255-F3FD382BCA5F}"/>
              </a:ext>
            </a:extLst>
          </p:cNvPr>
          <p:cNvSpPr>
            <a:spLocks noGrp="1"/>
          </p:cNvSpPr>
          <p:nvPr>
            <p:ph type="body" sz="quarter" idx="17" hasCustomPrompt="1"/>
          </p:nvPr>
        </p:nvSpPr>
        <p:spPr>
          <a:xfrm>
            <a:off x="1690688" y="3090797"/>
            <a:ext cx="8743950" cy="737394"/>
          </a:xfrm>
          <a:prstGeom prst="rect">
            <a:avLst/>
          </a:prstGeom>
        </p:spPr>
        <p:txBody>
          <a:bodyPr anchor="t"/>
          <a:lstStyle>
            <a:lvl1pPr marL="0" indent="0" algn="ctr">
              <a:buNone/>
              <a:defRPr sz="3200" b="0">
                <a:solidFill>
                  <a:schemeClr val="bg1"/>
                </a:solidFill>
              </a:defRPr>
            </a:lvl1pPr>
          </a:lstStyle>
          <a:p>
            <a:pPr lvl="0"/>
            <a:r>
              <a:rPr lang="en-GB" dirty="0"/>
              <a:t>Click to edit subtitle</a:t>
            </a:r>
          </a:p>
        </p:txBody>
      </p:sp>
      <p:sp>
        <p:nvSpPr>
          <p:cNvPr id="10" name="Text Placeholder 5">
            <a:extLst>
              <a:ext uri="{FF2B5EF4-FFF2-40B4-BE49-F238E27FC236}">
                <a16:creationId xmlns:a16="http://schemas.microsoft.com/office/drawing/2014/main" id="{FC1F6830-0180-8F9E-6E67-7105331257A7}"/>
              </a:ext>
            </a:extLst>
          </p:cNvPr>
          <p:cNvSpPr>
            <a:spLocks noGrp="1"/>
          </p:cNvSpPr>
          <p:nvPr>
            <p:ph type="body" sz="quarter" idx="18" hasCustomPrompt="1"/>
          </p:nvPr>
        </p:nvSpPr>
        <p:spPr>
          <a:xfrm>
            <a:off x="1690688" y="4211952"/>
            <a:ext cx="8743950" cy="737394"/>
          </a:xfrm>
          <a:prstGeom prst="rect">
            <a:avLst/>
          </a:prstGeom>
        </p:spPr>
        <p:txBody>
          <a:bodyPr anchor="t"/>
          <a:lstStyle>
            <a:lvl1pPr marL="0" indent="0" algn="ctr">
              <a:buNone/>
              <a:defRPr sz="2400" b="0">
                <a:solidFill>
                  <a:schemeClr val="bg1"/>
                </a:solidFill>
              </a:defRPr>
            </a:lvl1pPr>
          </a:lstStyle>
          <a:p>
            <a:pPr lvl="0"/>
            <a:r>
              <a:rPr lang="en-GB" dirty="0"/>
              <a:t>Click to edit presenter name</a:t>
            </a:r>
          </a:p>
        </p:txBody>
      </p:sp>
    </p:spTree>
    <p:extLst>
      <p:ext uri="{BB962C8B-B14F-4D97-AF65-F5344CB8AC3E}">
        <p14:creationId xmlns:p14="http://schemas.microsoft.com/office/powerpoint/2010/main" val="27823925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0:50 - Text / Char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15FD49-1CA5-DFE2-A98D-5FB5685F05C3}"/>
              </a:ext>
            </a:extLst>
          </p:cNvPr>
          <p:cNvSpPr/>
          <p:nvPr userDrawn="1"/>
        </p:nvSpPr>
        <p:spPr>
          <a:xfrm>
            <a:off x="0" y="0"/>
            <a:ext cx="6096000"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1" name="Chart Placeholder 10">
            <a:extLst>
              <a:ext uri="{FF2B5EF4-FFF2-40B4-BE49-F238E27FC236}">
                <a16:creationId xmlns:a16="http://schemas.microsoft.com/office/drawing/2014/main" id="{5951116A-40CB-A706-A107-C78DBAFDEBFE}"/>
              </a:ext>
            </a:extLst>
          </p:cNvPr>
          <p:cNvSpPr>
            <a:spLocks noGrp="1"/>
          </p:cNvSpPr>
          <p:nvPr>
            <p:ph type="chart" sz="quarter" idx="15" hasCustomPrompt="1"/>
          </p:nvPr>
        </p:nvSpPr>
        <p:spPr>
          <a:xfrm>
            <a:off x="6635488" y="1089025"/>
            <a:ext cx="5005647" cy="3060700"/>
          </a:xfrm>
          <a:prstGeom prst="rect">
            <a:avLst/>
          </a:prstGeom>
        </p:spPr>
        <p:txBody>
          <a:bodyPr tIns="108000"/>
          <a:lstStyle>
            <a:lvl1pPr marL="0" indent="0" algn="ctr">
              <a:buNone/>
              <a:defRPr sz="100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lang="en-GB" noProof="0"/>
              <a:t>Click</a:t>
            </a:r>
            <a:r>
              <a:rPr lang="en-US"/>
              <a:t> </a:t>
            </a:r>
            <a:r>
              <a:rPr lang="en-US" noProof="0"/>
              <a:t>center</a:t>
            </a:r>
            <a:r>
              <a:rPr lang="en-US"/>
              <a:t> icon to</a:t>
            </a:r>
            <a:r>
              <a:rPr lang="en-GB"/>
              <a:t> insert graph or chart</a:t>
            </a:r>
          </a:p>
        </p:txBody>
      </p:sp>
      <p:sp>
        <p:nvSpPr>
          <p:cNvPr id="12" name="Text Placeholder 9">
            <a:extLst>
              <a:ext uri="{FF2B5EF4-FFF2-40B4-BE49-F238E27FC236}">
                <a16:creationId xmlns:a16="http://schemas.microsoft.com/office/drawing/2014/main" id="{A84DA8BB-5F30-09B1-E985-2D8FA21B48EE}"/>
              </a:ext>
            </a:extLst>
          </p:cNvPr>
          <p:cNvSpPr>
            <a:spLocks noGrp="1"/>
          </p:cNvSpPr>
          <p:nvPr>
            <p:ph type="body" sz="quarter" idx="16" hasCustomPrompt="1"/>
          </p:nvPr>
        </p:nvSpPr>
        <p:spPr>
          <a:xfrm>
            <a:off x="6635488" y="368828"/>
            <a:ext cx="5005647" cy="359835"/>
          </a:xfrm>
          <a:prstGeom prst="rect">
            <a:avLst/>
          </a:prstGeom>
        </p:spPr>
        <p:txBody>
          <a:bodyPr lIns="0" tIns="0" rIns="0" bIns="0" anchor="t" anchorCtr="0">
            <a:noAutofit/>
          </a:bodyPr>
          <a:lstStyle>
            <a:lvl1pPr marL="0" indent="0" algn="l">
              <a:buNone/>
              <a:defRPr sz="140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a:extLst>
              <a:ext uri="{FF2B5EF4-FFF2-40B4-BE49-F238E27FC236}">
                <a16:creationId xmlns:a16="http://schemas.microsoft.com/office/drawing/2014/main" id="{EF72A8DE-339E-2B3D-4C89-58C8CE53CF5D}"/>
              </a:ext>
            </a:extLst>
          </p:cNvPr>
          <p:cNvSpPr>
            <a:spLocks noGrp="1"/>
          </p:cNvSpPr>
          <p:nvPr>
            <p:ph type="body" sz="quarter" idx="17" hasCustomPrompt="1"/>
          </p:nvPr>
        </p:nvSpPr>
        <p:spPr>
          <a:xfrm>
            <a:off x="7104856"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a:extLst>
              <a:ext uri="{FF2B5EF4-FFF2-40B4-BE49-F238E27FC236}">
                <a16:creationId xmlns:a16="http://schemas.microsoft.com/office/drawing/2014/main" id="{2BFDD91C-6446-AD48-CAEB-841DC1DC22EA}"/>
              </a:ext>
            </a:extLst>
          </p:cNvPr>
          <p:cNvSpPr>
            <a:spLocks noGrp="1"/>
          </p:cNvSpPr>
          <p:nvPr>
            <p:ph type="body" sz="quarter" idx="18" hasCustomPrompt="1"/>
          </p:nvPr>
        </p:nvSpPr>
        <p:spPr>
          <a:xfrm>
            <a:off x="9767505" y="451378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a:extLst>
              <a:ext uri="{FF2B5EF4-FFF2-40B4-BE49-F238E27FC236}">
                <a16:creationId xmlns:a16="http://schemas.microsoft.com/office/drawing/2014/main" id="{AD20601E-40F2-1DF1-38B7-5101DBF33201}"/>
              </a:ext>
            </a:extLst>
          </p:cNvPr>
          <p:cNvSpPr>
            <a:spLocks noGrp="1"/>
          </p:cNvSpPr>
          <p:nvPr>
            <p:ph type="body" sz="quarter" idx="19" hasCustomPrompt="1"/>
          </p:nvPr>
        </p:nvSpPr>
        <p:spPr>
          <a:xfrm>
            <a:off x="7104856"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a:extLst>
              <a:ext uri="{FF2B5EF4-FFF2-40B4-BE49-F238E27FC236}">
                <a16:creationId xmlns:a16="http://schemas.microsoft.com/office/drawing/2014/main" id="{82C29969-1AD3-6659-3B8D-11793A66C076}"/>
              </a:ext>
            </a:extLst>
          </p:cNvPr>
          <p:cNvSpPr>
            <a:spLocks noGrp="1"/>
          </p:cNvSpPr>
          <p:nvPr>
            <p:ph type="body" sz="quarter" idx="20" hasCustomPrompt="1"/>
          </p:nvPr>
        </p:nvSpPr>
        <p:spPr>
          <a:xfrm>
            <a:off x="9767505" y="5053539"/>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a:extLst>
              <a:ext uri="{FF2B5EF4-FFF2-40B4-BE49-F238E27FC236}">
                <a16:creationId xmlns:a16="http://schemas.microsoft.com/office/drawing/2014/main" id="{EE05C111-C082-6BD5-9282-C948E296F5D3}"/>
              </a:ext>
            </a:extLst>
          </p:cNvPr>
          <p:cNvSpPr>
            <a:spLocks noGrp="1"/>
          </p:cNvSpPr>
          <p:nvPr>
            <p:ph type="body" sz="quarter" idx="21" hasCustomPrompt="1"/>
          </p:nvPr>
        </p:nvSpPr>
        <p:spPr>
          <a:xfrm>
            <a:off x="7104856"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a:extLst>
              <a:ext uri="{FF2B5EF4-FFF2-40B4-BE49-F238E27FC236}">
                <a16:creationId xmlns:a16="http://schemas.microsoft.com/office/drawing/2014/main" id="{EDDB6F98-8929-B811-A75E-1DD45E444D5A}"/>
              </a:ext>
            </a:extLst>
          </p:cNvPr>
          <p:cNvSpPr>
            <a:spLocks noGrp="1"/>
          </p:cNvSpPr>
          <p:nvPr>
            <p:ph type="body" sz="quarter" idx="22" hasCustomPrompt="1"/>
          </p:nvPr>
        </p:nvSpPr>
        <p:spPr>
          <a:xfrm>
            <a:off x="9767505" y="5593818"/>
            <a:ext cx="1871664" cy="359835"/>
          </a:xfrm>
          <a:prstGeom prst="rect">
            <a:avLst/>
          </a:prstGeom>
        </p:spPr>
        <p:txBody>
          <a:bodyPr lIns="0" tIns="0" rIns="0" bIns="0" anchor="t" anchorCtr="0">
            <a:noAutofit/>
          </a:bodyPr>
          <a:lstStyle>
            <a:lvl1pPr marL="0" indent="0" algn="l">
              <a:buNone/>
              <a:defRPr sz="12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a:extLst>
              <a:ext uri="{FF2B5EF4-FFF2-40B4-BE49-F238E27FC236}">
                <a16:creationId xmlns:a16="http://schemas.microsoft.com/office/drawing/2014/main" id="{F7E10D3D-78C1-159D-49BD-1BA9282FF888}"/>
              </a:ext>
            </a:extLst>
          </p:cNvPr>
          <p:cNvSpPr>
            <a:spLocks noGrp="1"/>
          </p:cNvSpPr>
          <p:nvPr>
            <p:ph type="body" sz="quarter" idx="23" hasCustomPrompt="1"/>
          </p:nvPr>
        </p:nvSpPr>
        <p:spPr>
          <a:xfrm>
            <a:off x="6635488" y="4508500"/>
            <a:ext cx="216000" cy="216000"/>
          </a:xfrm>
          <a:prstGeom prst="rect">
            <a:avLst/>
          </a:prstGeom>
          <a:solidFill>
            <a:schemeClr val="accent1"/>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a</a:t>
            </a:r>
          </a:p>
        </p:txBody>
      </p:sp>
      <p:sp>
        <p:nvSpPr>
          <p:cNvPr id="21" name="Text Placeholder 9">
            <a:extLst>
              <a:ext uri="{FF2B5EF4-FFF2-40B4-BE49-F238E27FC236}">
                <a16:creationId xmlns:a16="http://schemas.microsoft.com/office/drawing/2014/main" id="{B567B3CC-1D2F-CE11-EA32-4B536ECE6A4C}"/>
              </a:ext>
            </a:extLst>
          </p:cNvPr>
          <p:cNvSpPr>
            <a:spLocks noGrp="1"/>
          </p:cNvSpPr>
          <p:nvPr>
            <p:ph type="body" sz="quarter" idx="24" hasCustomPrompt="1"/>
          </p:nvPr>
        </p:nvSpPr>
        <p:spPr>
          <a:xfrm>
            <a:off x="6635488" y="5053475"/>
            <a:ext cx="216000" cy="216000"/>
          </a:xfrm>
          <a:prstGeom prst="rect">
            <a:avLst/>
          </a:prstGeom>
          <a:solidFill>
            <a:schemeClr val="accent2"/>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b</a:t>
            </a:r>
          </a:p>
        </p:txBody>
      </p:sp>
      <p:sp>
        <p:nvSpPr>
          <p:cNvPr id="22" name="Text Placeholder 9">
            <a:extLst>
              <a:ext uri="{FF2B5EF4-FFF2-40B4-BE49-F238E27FC236}">
                <a16:creationId xmlns:a16="http://schemas.microsoft.com/office/drawing/2014/main" id="{F6CC62FF-967D-8D07-7260-6A7CC23BDACF}"/>
              </a:ext>
            </a:extLst>
          </p:cNvPr>
          <p:cNvSpPr>
            <a:spLocks noGrp="1"/>
          </p:cNvSpPr>
          <p:nvPr>
            <p:ph type="body" sz="quarter" idx="25" hasCustomPrompt="1"/>
          </p:nvPr>
        </p:nvSpPr>
        <p:spPr>
          <a:xfrm>
            <a:off x="6635488" y="5598450"/>
            <a:ext cx="216000" cy="216000"/>
          </a:xfrm>
          <a:prstGeom prst="rect">
            <a:avLst/>
          </a:prstGeom>
          <a:solidFill>
            <a:schemeClr val="accent3"/>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c</a:t>
            </a:r>
          </a:p>
        </p:txBody>
      </p:sp>
      <p:sp>
        <p:nvSpPr>
          <p:cNvPr id="23" name="Text Placeholder 9">
            <a:extLst>
              <a:ext uri="{FF2B5EF4-FFF2-40B4-BE49-F238E27FC236}">
                <a16:creationId xmlns:a16="http://schemas.microsoft.com/office/drawing/2014/main" id="{4BBB55B3-8B4B-6BEB-5E3E-351B0DAE18D8}"/>
              </a:ext>
            </a:extLst>
          </p:cNvPr>
          <p:cNvSpPr>
            <a:spLocks noGrp="1"/>
          </p:cNvSpPr>
          <p:nvPr>
            <p:ph type="body" sz="quarter" idx="26" hasCustomPrompt="1"/>
          </p:nvPr>
        </p:nvSpPr>
        <p:spPr>
          <a:xfrm>
            <a:off x="9303825" y="4508500"/>
            <a:ext cx="216000" cy="216000"/>
          </a:xfrm>
          <a:prstGeom prst="rect">
            <a:avLst/>
          </a:prstGeom>
          <a:solidFill>
            <a:schemeClr val="accent4"/>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d</a:t>
            </a:r>
          </a:p>
        </p:txBody>
      </p:sp>
      <p:sp>
        <p:nvSpPr>
          <p:cNvPr id="24" name="Text Placeholder 9">
            <a:extLst>
              <a:ext uri="{FF2B5EF4-FFF2-40B4-BE49-F238E27FC236}">
                <a16:creationId xmlns:a16="http://schemas.microsoft.com/office/drawing/2014/main" id="{BD1ADDA9-29A1-D4A5-6AF6-10D1ED61F639}"/>
              </a:ext>
            </a:extLst>
          </p:cNvPr>
          <p:cNvSpPr>
            <a:spLocks noGrp="1"/>
          </p:cNvSpPr>
          <p:nvPr>
            <p:ph type="body" sz="quarter" idx="27" hasCustomPrompt="1"/>
          </p:nvPr>
        </p:nvSpPr>
        <p:spPr>
          <a:xfrm>
            <a:off x="9303825" y="5053475"/>
            <a:ext cx="216000" cy="216000"/>
          </a:xfrm>
          <a:prstGeom prst="rect">
            <a:avLst/>
          </a:prstGeom>
          <a:solidFill>
            <a:schemeClr val="accent5"/>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e</a:t>
            </a:r>
          </a:p>
        </p:txBody>
      </p:sp>
      <p:sp>
        <p:nvSpPr>
          <p:cNvPr id="25" name="Text Placeholder 9">
            <a:extLst>
              <a:ext uri="{FF2B5EF4-FFF2-40B4-BE49-F238E27FC236}">
                <a16:creationId xmlns:a16="http://schemas.microsoft.com/office/drawing/2014/main" id="{D1FE7497-FADD-489E-4379-2F4CA8C33FE4}"/>
              </a:ext>
            </a:extLst>
          </p:cNvPr>
          <p:cNvSpPr>
            <a:spLocks noGrp="1"/>
          </p:cNvSpPr>
          <p:nvPr>
            <p:ph type="body" sz="quarter" idx="28" hasCustomPrompt="1"/>
          </p:nvPr>
        </p:nvSpPr>
        <p:spPr>
          <a:xfrm>
            <a:off x="9303825" y="5598450"/>
            <a:ext cx="216000" cy="216000"/>
          </a:xfrm>
          <a:prstGeom prst="rect">
            <a:avLst/>
          </a:prstGeom>
          <a:solidFill>
            <a:schemeClr val="accent6"/>
          </a:solidFill>
        </p:spPr>
        <p:txBody>
          <a:bodyPr lIns="0" tIns="0" rIns="0" bIns="0" anchor="ctr" anchorCtr="0">
            <a:noAutofit/>
          </a:bodyPr>
          <a:lstStyle>
            <a:lvl1pPr marL="0" indent="0" algn="ctr">
              <a:buNone/>
              <a:defRPr sz="1200" cap="all" baseline="0">
                <a:solidFill>
                  <a:schemeClr val="bg1"/>
                </a:solidFill>
                <a:latin typeface="+mj-lt"/>
              </a:defRPr>
            </a:lvl1pPr>
          </a:lstStyle>
          <a:p>
            <a:pPr lvl="0"/>
            <a:r>
              <a:rPr lang="en-US"/>
              <a:t>f</a:t>
            </a:r>
          </a:p>
        </p:txBody>
      </p:sp>
      <p:sp>
        <p:nvSpPr>
          <p:cNvPr id="5" name="Title 1">
            <a:extLst>
              <a:ext uri="{FF2B5EF4-FFF2-40B4-BE49-F238E27FC236}">
                <a16:creationId xmlns:a16="http://schemas.microsoft.com/office/drawing/2014/main" id="{62B3885D-E6AF-5A7C-26C2-93D58D36DE66}"/>
              </a:ext>
            </a:extLst>
          </p:cNvPr>
          <p:cNvSpPr>
            <a:spLocks noGrp="1"/>
          </p:cNvSpPr>
          <p:nvPr>
            <p:ph type="title" hasCustomPrompt="1"/>
          </p:nvPr>
        </p:nvSpPr>
        <p:spPr>
          <a:xfrm>
            <a:off x="550864" y="368828"/>
            <a:ext cx="5076000" cy="251885"/>
          </a:xfrm>
        </p:spPr>
        <p:txBody>
          <a:bodyPr/>
          <a:lstStyle>
            <a:lvl1pPr>
              <a:defRPr>
                <a:solidFill>
                  <a:schemeClr val="accent5"/>
                </a:solidFill>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026A7FE8-7657-E899-CBBD-AA588FB3663B}"/>
              </a:ext>
            </a:extLst>
          </p:cNvPr>
          <p:cNvSpPr>
            <a:spLocks noGrp="1"/>
          </p:cNvSpPr>
          <p:nvPr>
            <p:ph type="body" sz="quarter" idx="13" hasCustomPrompt="1"/>
          </p:nvPr>
        </p:nvSpPr>
        <p:spPr>
          <a:xfrm>
            <a:off x="550864" y="753852"/>
            <a:ext cx="5076000" cy="336973"/>
          </a:xfrm>
          <a:prstGeom prst="rect">
            <a:avLst/>
          </a:prstGeom>
        </p:spPr>
        <p:txBody>
          <a:bodyPr lIns="0" tIns="0" rIns="0" bIns="0">
            <a:noAutofit/>
          </a:bodyPr>
          <a:lstStyle>
            <a:lvl1pPr marL="0" indent="0">
              <a:lnSpc>
                <a:spcPct val="90000"/>
              </a:lnSpc>
              <a:buNone/>
              <a:defRPr sz="2000">
                <a:solidFill>
                  <a:schemeClr val="tx1"/>
                </a:solidFill>
              </a:defRPr>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173AB386-34F7-6043-4B53-86A723ACB171}"/>
              </a:ext>
            </a:extLst>
          </p:cNvPr>
          <p:cNvSpPr>
            <a:spLocks noGrp="1"/>
          </p:cNvSpPr>
          <p:nvPr>
            <p:ph type="body" sz="quarter" idx="14"/>
          </p:nvPr>
        </p:nvSpPr>
        <p:spPr>
          <a:xfrm>
            <a:off x="550864" y="1808163"/>
            <a:ext cx="5076000" cy="4321175"/>
          </a:xfrm>
          <a:prstGeom prst="rect">
            <a:avLst/>
          </a:prstGeom>
        </p:spPr>
        <p:txBody>
          <a:bodyPr vert="horz" lIns="0" tIns="0" rIns="0" bIns="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Click to edit Master text styles</a:t>
            </a:r>
          </a:p>
          <a:p>
            <a:pPr lvl="1"/>
            <a:r>
              <a:rPr lang="en-US"/>
              <a:t>Second level</a:t>
            </a:r>
          </a:p>
          <a:p>
            <a:pPr lvl="2"/>
            <a:r>
              <a:rPr lang="en-US"/>
              <a:t>Third level</a:t>
            </a:r>
          </a:p>
        </p:txBody>
      </p:sp>
      <p:grpSp>
        <p:nvGrpSpPr>
          <p:cNvPr id="3" name="Group 2">
            <a:extLst>
              <a:ext uri="{FF2B5EF4-FFF2-40B4-BE49-F238E27FC236}">
                <a16:creationId xmlns:a16="http://schemas.microsoft.com/office/drawing/2014/main" id="{5FE77A53-F286-692B-46C1-B327B11D03AE}"/>
              </a:ext>
            </a:extLst>
          </p:cNvPr>
          <p:cNvGrpSpPr/>
          <p:nvPr userDrawn="1"/>
        </p:nvGrpSpPr>
        <p:grpSpPr>
          <a:xfrm>
            <a:off x="356788" y="6308725"/>
            <a:ext cx="1373902" cy="388189"/>
            <a:chOff x="5284371" y="428067"/>
            <a:chExt cx="1625355" cy="459236"/>
          </a:xfrm>
        </p:grpSpPr>
        <p:sp>
          <p:nvSpPr>
            <p:cNvPr id="9" name="Freeform 8">
              <a:extLst>
                <a:ext uri="{FF2B5EF4-FFF2-40B4-BE49-F238E27FC236}">
                  <a16:creationId xmlns:a16="http://schemas.microsoft.com/office/drawing/2014/main" id="{F2C1ECD2-AE42-CD28-B023-950A03ACFB15}"/>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3DA32C0-72DD-AD8C-5B10-CFC35EA978D5}"/>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CE13CD74-FE53-A9F7-C44F-3C0A4918E2C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F91EA57-A8D9-BCA6-335D-CF997F8D9EA8}"/>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134855C-47F2-F2BD-B726-795D2298A35A}"/>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8657D98-74B7-0EF3-D156-8A866CCC2972}"/>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407F45B-96D0-3F1E-9289-3704237563E2}"/>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53CD6C4-B639-3B9F-5013-8EE6137F99AE}"/>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C28F06D-D30C-FBA3-4CC7-C61323BD7581}"/>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3424C8EE-39FC-24FA-FFB8-08945E9B25BF}"/>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50D0F00-EA31-77DC-9A0E-4282C769F145}"/>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D4F1A6-80EB-A82B-E223-21BA71874810}"/>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98DCAD39-7802-8A87-2FB2-AF0B4BA5B27D}"/>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DD3D84-B7CF-8DEA-5507-9D5A444CAA85}"/>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058793F-681F-66C8-FBD5-52EDC1610F6B}"/>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386CCC9-0678-B83C-8E71-A6B2015567D8}"/>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E1CE1D7-9F0C-87C5-A9CD-75F4EDB2920A}"/>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0AFF2F68-162E-BBE8-A254-3395B21A8E1B}"/>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83DBCF9-0837-97CD-D515-A827D05A3090}"/>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722A591-5180-5874-E25D-883F4F456C43}"/>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09E693C-01A2-542D-F6E6-FB2CCB58CC1A}"/>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33D104B-335B-E930-05E4-216EB2179D3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D15B30D-5D88-3593-167E-6A651CFA2C33}"/>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C6F21F4-C9DA-DC04-AC0F-3BEACCEA78FF}"/>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96A73B-E1E0-C270-B956-C01116A780EB}"/>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300AA603-01A2-247C-64D1-2034BE9EF88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977FE28D-0537-2CB2-DD47-6BFC305D031E}"/>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A2A4F9D-9DCE-D9B4-52BA-C3753DA196D7}"/>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9866986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x Text / 1x Screen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9AE78E4D-1195-3CAD-2E8F-608D49BDA29A}"/>
              </a:ext>
            </a:extLst>
          </p:cNvPr>
          <p:cNvSpPr/>
          <p:nvPr userDrawn="1"/>
        </p:nvSpPr>
        <p:spPr>
          <a:xfrm>
            <a:off x="4740276" y="1603375"/>
            <a:ext cx="6096000" cy="3651250"/>
          </a:xfrm>
          <a:prstGeom prst="round2SameRect">
            <a:avLst>
              <a:gd name="adj1" fmla="val 2349"/>
              <a:gd name="adj2" fmla="val 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9D14ACC-3B80-72E3-AF36-12AAF3A4188F}"/>
              </a:ext>
            </a:extLst>
          </p:cNvPr>
          <p:cNvGrpSpPr/>
          <p:nvPr userDrawn="1"/>
        </p:nvGrpSpPr>
        <p:grpSpPr>
          <a:xfrm>
            <a:off x="10351298" y="1654106"/>
            <a:ext cx="118572" cy="116191"/>
            <a:chOff x="10353679" y="1654106"/>
            <a:chExt cx="118572" cy="116191"/>
          </a:xfrm>
        </p:grpSpPr>
        <p:sp>
          <p:nvSpPr>
            <p:cNvPr id="11" name="Rectangle 10">
              <a:extLst>
                <a:ext uri="{FF2B5EF4-FFF2-40B4-BE49-F238E27FC236}">
                  <a16:creationId xmlns:a16="http://schemas.microsoft.com/office/drawing/2014/main" id="{BD98B882-BAA3-23BC-F2E4-92C80C0D9BD8}"/>
                </a:ext>
              </a:extLst>
            </p:cNvPr>
            <p:cNvSpPr/>
            <p:nvPr/>
          </p:nvSpPr>
          <p:spPr>
            <a:xfrm>
              <a:off x="10382251" y="1680297"/>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55F176FF-F698-0ED4-8DAC-4EF3FFEC0449}"/>
                </a:ext>
              </a:extLst>
            </p:cNvPr>
            <p:cNvSpPr/>
            <p:nvPr/>
          </p:nvSpPr>
          <p:spPr>
            <a:xfrm>
              <a:off x="10353679" y="1654106"/>
              <a:ext cx="90000" cy="90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29475372-49CA-1792-C2EB-B4BDA0D043C8}"/>
              </a:ext>
            </a:extLst>
          </p:cNvPr>
          <p:cNvGrpSpPr/>
          <p:nvPr userDrawn="1"/>
        </p:nvGrpSpPr>
        <p:grpSpPr>
          <a:xfrm>
            <a:off x="10602747" y="1677271"/>
            <a:ext cx="74459" cy="74459"/>
            <a:chOff x="10602747" y="1677271"/>
            <a:chExt cx="74459" cy="74459"/>
          </a:xfrm>
        </p:grpSpPr>
        <p:cxnSp>
          <p:nvCxnSpPr>
            <p:cNvPr id="15" name="Straight Connector 14">
              <a:extLst>
                <a:ext uri="{FF2B5EF4-FFF2-40B4-BE49-F238E27FC236}">
                  <a16:creationId xmlns:a16="http://schemas.microsoft.com/office/drawing/2014/main" id="{9DA2D6D6-E463-5F1C-D1AD-5574FEB8D0CB}"/>
                </a:ext>
              </a:extLst>
            </p:cNvPr>
            <p:cNvCxnSpPr>
              <a:cxnSpLocks/>
            </p:cNvCxnSpPr>
            <p:nvPr/>
          </p:nvCxnSpPr>
          <p:spPr>
            <a:xfrm>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3955D532-8B2E-6D51-79A0-4F01903427C9}"/>
                </a:ext>
              </a:extLst>
            </p:cNvPr>
            <p:cNvCxnSpPr>
              <a:cxnSpLocks/>
            </p:cNvCxnSpPr>
            <p:nvPr/>
          </p:nvCxnSpPr>
          <p:spPr>
            <a:xfrm flipH="1">
              <a:off x="10602747"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grpSp>
      <p:cxnSp>
        <p:nvCxnSpPr>
          <p:cNvPr id="17" name="Straight Connector 16">
            <a:extLst>
              <a:ext uri="{FF2B5EF4-FFF2-40B4-BE49-F238E27FC236}">
                <a16:creationId xmlns:a16="http://schemas.microsoft.com/office/drawing/2014/main" id="{1A0C37A6-3B99-8D45-A011-A6EB79DA3611}"/>
              </a:ext>
            </a:extLst>
          </p:cNvPr>
          <p:cNvCxnSpPr>
            <a:cxnSpLocks/>
          </p:cNvCxnSpPr>
          <p:nvPr userDrawn="1"/>
        </p:nvCxnSpPr>
        <p:spPr>
          <a:xfrm rot="2700000" flipH="1">
            <a:off x="10124115" y="1677271"/>
            <a:ext cx="74459" cy="74459"/>
          </a:xfrm>
          <a:prstGeom prst="lin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sp>
        <p:nvSpPr>
          <p:cNvPr id="18" name="Picture Placeholder 15">
            <a:extLst>
              <a:ext uri="{FF2B5EF4-FFF2-40B4-BE49-F238E27FC236}">
                <a16:creationId xmlns:a16="http://schemas.microsoft.com/office/drawing/2014/main" id="{0F058624-3B61-1626-E04D-A5E5F87717E5}"/>
              </a:ext>
            </a:extLst>
          </p:cNvPr>
          <p:cNvSpPr>
            <a:spLocks noGrp="1"/>
          </p:cNvSpPr>
          <p:nvPr>
            <p:ph type="pic" sz="quarter" idx="20" hasCustomPrompt="1"/>
          </p:nvPr>
        </p:nvSpPr>
        <p:spPr>
          <a:xfrm>
            <a:off x="4740276" y="1825625"/>
            <a:ext cx="6096000" cy="3429000"/>
          </a:xfrm>
          <a:prstGeom prst="rect">
            <a:avLst/>
          </a:prstGeom>
          <a:solidFill>
            <a:schemeClr val="bg1">
              <a:lumMod val="95000"/>
            </a:schemeClr>
          </a:solidFill>
          <a:ln w="12700">
            <a:solidFill>
              <a:schemeClr val="bg1"/>
            </a:solid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center icon to insert </a:t>
            </a:r>
            <a:r>
              <a:rPr lang="en-GB"/>
              <a:t>screenshot</a:t>
            </a:r>
          </a:p>
        </p:txBody>
      </p:sp>
    </p:spTree>
    <p:extLst>
      <p:ext uri="{BB962C8B-B14F-4D97-AF65-F5344CB8AC3E}">
        <p14:creationId xmlns:p14="http://schemas.microsoft.com/office/powerpoint/2010/main" val="37801974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x Text / 2x Smartpho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3203999"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Rounded Corners 5">
            <a:extLst>
              <a:ext uri="{FF2B5EF4-FFF2-40B4-BE49-F238E27FC236}">
                <a16:creationId xmlns:a16="http://schemas.microsoft.com/office/drawing/2014/main" id="{554C177F-8144-2B79-80FF-DDB6ECB5AD64}"/>
              </a:ext>
            </a:extLst>
          </p:cNvPr>
          <p:cNvSpPr/>
          <p:nvPr userDrawn="1"/>
        </p:nvSpPr>
        <p:spPr>
          <a:xfrm>
            <a:off x="4797580"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15">
            <a:extLst>
              <a:ext uri="{FF2B5EF4-FFF2-40B4-BE49-F238E27FC236}">
                <a16:creationId xmlns:a16="http://schemas.microsoft.com/office/drawing/2014/main" id="{E729752E-A2D0-6970-2572-715077B0E0E7}"/>
              </a:ext>
            </a:extLst>
          </p:cNvPr>
          <p:cNvSpPr>
            <a:spLocks noGrp="1"/>
          </p:cNvSpPr>
          <p:nvPr>
            <p:ph type="pic" sz="quarter" idx="20" hasCustomPrompt="1"/>
          </p:nvPr>
        </p:nvSpPr>
        <p:spPr>
          <a:xfrm>
            <a:off x="4938715"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6732965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x Text / 1x Smartph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52460"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524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808165"/>
            <a:ext cx="3204000" cy="432117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Rectangle: Rounded Corners 6">
            <a:extLst>
              <a:ext uri="{FF2B5EF4-FFF2-40B4-BE49-F238E27FC236}">
                <a16:creationId xmlns:a16="http://schemas.microsoft.com/office/drawing/2014/main" id="{E4274FCD-9313-9C7F-F2E4-4BD4686942CA}"/>
              </a:ext>
            </a:extLst>
          </p:cNvPr>
          <p:cNvSpPr/>
          <p:nvPr userDrawn="1"/>
        </p:nvSpPr>
        <p:spPr>
          <a:xfrm>
            <a:off x="8485788" y="741751"/>
            <a:ext cx="2596840" cy="5339329"/>
          </a:xfrm>
          <a:prstGeom prst="roundRect">
            <a:avLst>
              <a:gd name="adj" fmla="val 15682"/>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Connector 18">
            <a:extLst>
              <a:ext uri="{FF2B5EF4-FFF2-40B4-BE49-F238E27FC236}">
                <a16:creationId xmlns:a16="http://schemas.microsoft.com/office/drawing/2014/main" id="{851819F6-A7F8-6537-C80C-B3334C67B177}"/>
              </a:ext>
            </a:extLst>
          </p:cNvPr>
          <p:cNvCxnSpPr/>
          <p:nvPr userDrawn="1"/>
        </p:nvCxnSpPr>
        <p:spPr>
          <a:xfrm>
            <a:off x="4495800" y="1171568"/>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530CFE0-92F7-F4B8-E02F-CC04AFBDF695}"/>
              </a:ext>
            </a:extLst>
          </p:cNvPr>
          <p:cNvCxnSpPr/>
          <p:nvPr userDrawn="1"/>
        </p:nvCxnSpPr>
        <p:spPr>
          <a:xfrm>
            <a:off x="4495800" y="5652617"/>
            <a:ext cx="68961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12">
            <a:extLst>
              <a:ext uri="{FF2B5EF4-FFF2-40B4-BE49-F238E27FC236}">
                <a16:creationId xmlns:a16="http://schemas.microsoft.com/office/drawing/2014/main" id="{B2DE60A2-5411-67A4-7462-2548CF00E8BD}"/>
              </a:ext>
            </a:extLst>
          </p:cNvPr>
          <p:cNvSpPr>
            <a:spLocks noGrp="1"/>
          </p:cNvSpPr>
          <p:nvPr>
            <p:ph type="body" sz="quarter" idx="22"/>
          </p:nvPr>
        </p:nvSpPr>
        <p:spPr>
          <a:xfrm>
            <a:off x="4299324" y="1808165"/>
            <a:ext cx="3204000" cy="4321173"/>
          </a:xfrm>
          <a:prstGeom prst="rect">
            <a:avLst/>
          </a:prstGeom>
        </p:spPr>
        <p:txBody>
          <a:bodyPr/>
          <a:lstStyle>
            <a:lvl5pPr>
              <a:defRPr/>
            </a:lvl5pPr>
          </a:lstStyle>
          <a:p>
            <a:pPr lvl="0"/>
            <a:r>
              <a:rPr lang="en-US"/>
              <a:t>Click to edit Master text styles</a:t>
            </a:r>
          </a:p>
          <a:p>
            <a:pPr lvl="1"/>
            <a:r>
              <a:rPr lang="en-US"/>
              <a:t>Second level</a:t>
            </a:r>
          </a:p>
          <a:p>
            <a:pPr lvl="2"/>
            <a:r>
              <a:rPr lang="en-US"/>
              <a:t>Third level</a:t>
            </a:r>
          </a:p>
        </p:txBody>
      </p:sp>
      <p:sp>
        <p:nvSpPr>
          <p:cNvPr id="22" name="Picture Placeholder 15">
            <a:extLst>
              <a:ext uri="{FF2B5EF4-FFF2-40B4-BE49-F238E27FC236}">
                <a16:creationId xmlns:a16="http://schemas.microsoft.com/office/drawing/2014/main" id="{C542C966-FED7-FFB3-A71F-610CB8C5B103}"/>
              </a:ext>
            </a:extLst>
          </p:cNvPr>
          <p:cNvSpPr>
            <a:spLocks noGrp="1"/>
          </p:cNvSpPr>
          <p:nvPr>
            <p:ph type="pic" sz="quarter" idx="21" hasCustomPrompt="1"/>
          </p:nvPr>
        </p:nvSpPr>
        <p:spPr>
          <a:xfrm>
            <a:off x="8626923" y="882462"/>
            <a:ext cx="2314571" cy="5057907"/>
          </a:xfrm>
          <a:prstGeom prst="roundRect">
            <a:avLst>
              <a:gd name="adj" fmla="val 12313"/>
            </a:avLst>
          </a:prstGeom>
          <a:solidFill>
            <a:schemeClr val="bg1">
              <a:lumMod val="95000"/>
            </a:schemeClr>
          </a:solidFill>
          <a:ln w="12700">
            <a:noFill/>
          </a:ln>
        </p:spPr>
        <p:txBody>
          <a:bodyPr lIns="72000" tIns="108000" rIns="72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2788863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x Text / 1x Tablet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3823"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10693823"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1628775"/>
            <a:ext cx="3204000" cy="4500563"/>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6" name="Rectangle: Top Corners Rounded 5">
            <a:extLst>
              <a:ext uri="{FF2B5EF4-FFF2-40B4-BE49-F238E27FC236}">
                <a16:creationId xmlns:a16="http://schemas.microsoft.com/office/drawing/2014/main" id="{0D172ACE-2E60-6F2C-1A9C-4E5C5AF68040}"/>
              </a:ext>
            </a:extLst>
          </p:cNvPr>
          <p:cNvSpPr/>
          <p:nvPr userDrawn="1"/>
        </p:nvSpPr>
        <p:spPr>
          <a:xfrm>
            <a:off x="4695563" y="1681560"/>
            <a:ext cx="6148800" cy="3769200"/>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5">
            <a:extLst>
              <a:ext uri="{FF2B5EF4-FFF2-40B4-BE49-F238E27FC236}">
                <a16:creationId xmlns:a16="http://schemas.microsoft.com/office/drawing/2014/main" id="{84E42A62-9E1F-CC49-FB5E-025015C68644}"/>
              </a:ext>
            </a:extLst>
          </p:cNvPr>
          <p:cNvSpPr>
            <a:spLocks noGrp="1"/>
          </p:cNvSpPr>
          <p:nvPr>
            <p:ph type="pic" sz="quarter" idx="20" hasCustomPrompt="1"/>
          </p:nvPr>
        </p:nvSpPr>
        <p:spPr>
          <a:xfrm>
            <a:off x="4847376" y="1814760"/>
            <a:ext cx="5846400" cy="350280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here or click </a:t>
            </a:r>
            <a:r>
              <a:rPr lang="en-US" noProof="0"/>
              <a:t>center</a:t>
            </a:r>
            <a:r>
              <a:rPr lang="en-US"/>
              <a:t> icon to insert </a:t>
            </a:r>
            <a:r>
              <a:rPr lang="en-GB"/>
              <a:t>screenshot</a:t>
            </a:r>
          </a:p>
        </p:txBody>
      </p:sp>
    </p:spTree>
    <p:extLst>
      <p:ext uri="{BB962C8B-B14F-4D97-AF65-F5344CB8AC3E}">
        <p14:creationId xmlns:p14="http://schemas.microsoft.com/office/powerpoint/2010/main" val="619499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x Text / 1x Tablet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4681536"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468153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2" y="1808163"/>
            <a:ext cx="4681537"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Rectangle: Top Corners Rounded 4">
            <a:extLst>
              <a:ext uri="{FF2B5EF4-FFF2-40B4-BE49-F238E27FC236}">
                <a16:creationId xmlns:a16="http://schemas.microsoft.com/office/drawing/2014/main" id="{D6216F3C-1EDF-9B90-1E7A-C9A4A1DCA1C6}"/>
              </a:ext>
            </a:extLst>
          </p:cNvPr>
          <p:cNvSpPr/>
          <p:nvPr userDrawn="1"/>
        </p:nvSpPr>
        <p:spPr>
          <a:xfrm rot="5400000">
            <a:off x="5081086" y="1298079"/>
            <a:ext cx="5774739" cy="3887787"/>
          </a:xfrm>
          <a:prstGeom prst="round2SameRect">
            <a:avLst>
              <a:gd name="adj1" fmla="val 2349"/>
              <a:gd name="adj2" fmla="val 2296"/>
            </a:avLst>
          </a:prstGeom>
          <a:no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15">
            <a:extLst>
              <a:ext uri="{FF2B5EF4-FFF2-40B4-BE49-F238E27FC236}">
                <a16:creationId xmlns:a16="http://schemas.microsoft.com/office/drawing/2014/main" id="{A0E7D2A0-0D05-58CA-310A-406A5D6DA7CD}"/>
              </a:ext>
            </a:extLst>
          </p:cNvPr>
          <p:cNvSpPr>
            <a:spLocks noGrp="1"/>
          </p:cNvSpPr>
          <p:nvPr>
            <p:ph type="pic" sz="quarter" idx="20" hasCustomPrompt="1"/>
          </p:nvPr>
        </p:nvSpPr>
        <p:spPr>
          <a:xfrm>
            <a:off x="6168230" y="507027"/>
            <a:ext cx="3600450" cy="5469890"/>
          </a:xfrm>
          <a:prstGeom prst="rect">
            <a:avLst/>
          </a:prstGeom>
          <a:solidFill>
            <a:schemeClr val="bg1">
              <a:lumMod val="95000"/>
            </a:schemeClr>
          </a:solidFill>
          <a:ln w="12700">
            <a:noFill/>
          </a:ln>
        </p:spPr>
        <p:txBody>
          <a:bodyPr tIns="108000" anchor="t" anchorCtr="0"/>
          <a:lstStyle>
            <a:lvl1pPr marL="0" indent="0" algn="ctr">
              <a:buNone/>
              <a:defRPr sz="1000">
                <a:solidFill>
                  <a:schemeClr val="accent2"/>
                </a:solidFill>
                <a:latin typeface="+mn-lt"/>
              </a:defRPr>
            </a:lvl1pPr>
          </a:lstStyle>
          <a:p>
            <a:pPr lvl="0"/>
            <a:r>
              <a:rPr lang="en-US"/>
              <a:t>Drag picture file or click </a:t>
            </a:r>
            <a:r>
              <a:rPr lang="en-US" noProof="0"/>
              <a:t>center</a:t>
            </a:r>
            <a:r>
              <a:rPr lang="en-US"/>
              <a:t> icon to insert </a:t>
            </a:r>
            <a:r>
              <a:rPr lang="en-GB"/>
              <a:t>screenshot</a:t>
            </a:r>
          </a:p>
        </p:txBody>
      </p:sp>
    </p:spTree>
    <p:extLst>
      <p:ext uri="{BB962C8B-B14F-4D97-AF65-F5344CB8AC3E}">
        <p14:creationId xmlns:p14="http://schemas.microsoft.com/office/powerpoint/2010/main" val="3117733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 Map (Fi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488234" y="1120389"/>
            <a:ext cx="4599704" cy="251885"/>
          </a:xfrm>
        </p:spPr>
        <p:txBody>
          <a:bodyPr/>
          <a:lstStyle>
            <a:lvl1pPr>
              <a:defRPr/>
            </a:lvl1pPr>
          </a:lstStyle>
          <a:p>
            <a:r>
              <a:rPr lang="en-US" dirty="0"/>
              <a:t>Click to add title</a:t>
            </a:r>
            <a:endParaRPr lang="en-GB" dirty="0"/>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488234" y="1733007"/>
            <a:ext cx="4599704" cy="432117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70F946C9-55D6-13C0-69B8-93C23F576A4C}"/>
              </a:ext>
            </a:extLst>
          </p:cNvPr>
          <p:cNvSpPr txBox="1"/>
          <p:nvPr userDrawn="1"/>
        </p:nvSpPr>
        <p:spPr>
          <a:xfrm>
            <a:off x="3682652" y="3043825"/>
            <a:ext cx="0" cy="0"/>
          </a:xfrm>
          <a:prstGeom prst="rect">
            <a:avLst/>
          </a:prstGeom>
          <a:solidFill>
            <a:schemeClr val="bg1"/>
          </a:solidFill>
          <a:ln>
            <a:solidFill>
              <a:schemeClr val="accent2"/>
            </a:solidFill>
          </a:ln>
        </p:spPr>
        <p:txBody>
          <a:bodyPr wrap="none" rtlCol="0">
            <a:noAutofit/>
          </a:bodyPr>
          <a:lstStyle/>
          <a:p>
            <a:pPr algn="l"/>
            <a:endParaRPr lang="en-NL" dirty="0" err="1"/>
          </a:p>
        </p:txBody>
      </p:sp>
      <p:sp>
        <p:nvSpPr>
          <p:cNvPr id="3" name="Footer Placeholder 2">
            <a:extLst>
              <a:ext uri="{FF2B5EF4-FFF2-40B4-BE49-F238E27FC236}">
                <a16:creationId xmlns:a16="http://schemas.microsoft.com/office/drawing/2014/main" id="{6FF6B9C9-FE39-5E39-251E-28283BF8C99E}"/>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dirty="0"/>
          </a:p>
        </p:txBody>
      </p:sp>
    </p:spTree>
    <p:extLst>
      <p:ext uri="{BB962C8B-B14F-4D97-AF65-F5344CB8AC3E}">
        <p14:creationId xmlns:p14="http://schemas.microsoft.com/office/powerpoint/2010/main" val="14355696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Purple Stars - Copyright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E54D67F-F299-2D00-03D1-2E7D2C93F9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
            <a:ext cx="12192004" cy="6858003"/>
          </a:xfrm>
          <a:prstGeom prst="rect">
            <a:avLst/>
          </a:prstGeom>
        </p:spPr>
      </p:pic>
      <p:sp>
        <p:nvSpPr>
          <p:cNvPr id="17" name="TextBox 16">
            <a:extLst>
              <a:ext uri="{FF2B5EF4-FFF2-40B4-BE49-F238E27FC236}">
                <a16:creationId xmlns:a16="http://schemas.microsoft.com/office/drawing/2014/main" id="{E2F01C7F-D803-3FFC-75A3-F29DC8BF0E71}"/>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18" name="TextBox 17">
            <a:extLst>
              <a:ext uri="{FF2B5EF4-FFF2-40B4-BE49-F238E27FC236}">
                <a16:creationId xmlns:a16="http://schemas.microsoft.com/office/drawing/2014/main" id="{DF562A40-31B2-32F2-A010-FC4A8396CF69}"/>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19" name="TextBox 18">
            <a:extLst>
              <a:ext uri="{FF2B5EF4-FFF2-40B4-BE49-F238E27FC236}">
                <a16:creationId xmlns:a16="http://schemas.microsoft.com/office/drawing/2014/main" id="{07DE60C9-CCDF-1F92-4608-66CA0F6B5BAD}"/>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2" name="Graphic 72">
            <a:extLst>
              <a:ext uri="{FF2B5EF4-FFF2-40B4-BE49-F238E27FC236}">
                <a16:creationId xmlns:a16="http://schemas.microsoft.com/office/drawing/2014/main" id="{414AB824-3990-B386-1A34-5950D5329C5C}"/>
              </a:ext>
            </a:extLst>
          </p:cNvPr>
          <p:cNvGrpSpPr/>
          <p:nvPr userDrawn="1"/>
        </p:nvGrpSpPr>
        <p:grpSpPr>
          <a:xfrm>
            <a:off x="5283322" y="419696"/>
            <a:ext cx="1625355" cy="459237"/>
            <a:chOff x="3418208" y="1020992"/>
            <a:chExt cx="3761422" cy="1062774"/>
          </a:xfrm>
          <a:solidFill>
            <a:srgbClr val="FFFFFF"/>
          </a:solidFill>
        </p:grpSpPr>
        <p:grpSp>
          <p:nvGrpSpPr>
            <p:cNvPr id="3" name="Graphic 72">
              <a:extLst>
                <a:ext uri="{FF2B5EF4-FFF2-40B4-BE49-F238E27FC236}">
                  <a16:creationId xmlns:a16="http://schemas.microsoft.com/office/drawing/2014/main" id="{DE78318C-BBEC-24AD-A83F-C036683CE3E9}"/>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EB45B97E-B8A4-151B-8570-68ED63F928C0}"/>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DA08C02-EB28-162C-FE0F-D5E862BBD3A4}"/>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E675C834-E4A5-EBC8-18AE-75170D1BEE82}"/>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2BB8EABA-BBAB-6BE5-553C-3C0D86C4228B}"/>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114D66D-8F38-9936-3C19-1A1CC6389E0B}"/>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7EAAED7F-18AB-F0FE-D463-DE987241F0FB}"/>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9495322-28CA-753C-E55A-825102FA8B72}"/>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A9D5D78D-7EBA-AD77-8FF8-8B96D525CCBE}"/>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3F5C2CBC-A7C2-3E77-C21B-15C1324982A2}"/>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0E021F6-8B4E-47A4-D951-BEC28788BF9F}"/>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B2A92A-E9EF-8EC4-AA0A-203BBFB701E0}"/>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D1EB8C5-098D-C6AE-DCA1-9E000B9A31AB}"/>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EA6CAE2-10F9-CF95-6A38-CB15A0DCAE68}"/>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6B38AD7-2725-7214-DB2C-4A38A711AED4}"/>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BE88195-96D7-F3D9-61D1-6C8797BB3F8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5" name="Graphic 72">
              <a:extLst>
                <a:ext uri="{FF2B5EF4-FFF2-40B4-BE49-F238E27FC236}">
                  <a16:creationId xmlns:a16="http://schemas.microsoft.com/office/drawing/2014/main" id="{65CA8FDF-C585-2022-F734-147A5D614917}"/>
                </a:ext>
              </a:extLst>
            </p:cNvPr>
            <p:cNvGrpSpPr/>
            <p:nvPr/>
          </p:nvGrpSpPr>
          <p:grpSpPr>
            <a:xfrm>
              <a:off x="3418208" y="1020992"/>
              <a:ext cx="3761422" cy="550471"/>
              <a:chOff x="3418208" y="1020992"/>
              <a:chExt cx="3761422" cy="550471"/>
            </a:xfrm>
            <a:solidFill>
              <a:srgbClr val="FFFFFF"/>
            </a:solidFill>
          </p:grpSpPr>
          <p:sp>
            <p:nvSpPr>
              <p:cNvPr id="35" name="Freeform 34">
                <a:extLst>
                  <a:ext uri="{FF2B5EF4-FFF2-40B4-BE49-F238E27FC236}">
                    <a16:creationId xmlns:a16="http://schemas.microsoft.com/office/drawing/2014/main" id="{64F25AE2-0F84-75B3-7732-046C7DD49BD1}"/>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0D0E2A95-2229-624D-577F-5189447902E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3108E70B-3954-DD4F-017A-808302CF440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F09C6C67-73C9-D3D6-72C1-8EE656028D6D}"/>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3BE8C4C-AA29-6364-7B46-59992CCE50C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28062AE2-B62C-D3E1-EB65-3A70FE8307C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5AA11CE-E90B-E060-1B91-9F600E5C9B5D}"/>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E444F6C9-86B6-A8CD-4553-9914926CE0FF}"/>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E1219535-1B17-22FE-74DB-6501BABFF9DD}"/>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33473CFD-9813-72C5-173D-F5426AA34D33}"/>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E422524-7AA6-EF8F-410B-B30C9986169D}"/>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E5996A3-858D-EBAF-DD96-E10F758F525B}"/>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F18C81EA-673C-5CDB-6F32-2F20BE37433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16838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Lights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dirty="0">
                <a:solidFill>
                  <a:schemeClr val="bg1"/>
                </a:solidFill>
                <a:latin typeface="+mj-lt"/>
                <a:ea typeface="+mn-ea"/>
                <a:cs typeface="+mn-cs"/>
              </a:rPr>
              <a:t>© 2024 Clarivate</a:t>
            </a:r>
          </a:p>
          <a:p>
            <a:r>
              <a:rPr lang="en-US" sz="900" dirty="0">
                <a:solidFill>
                  <a:schemeClr val="bg1"/>
                </a:solidFill>
              </a:rPr>
              <a:t>Clarivate and its logo, as well as all other trademarks </a:t>
            </a:r>
            <a:r>
              <a:rPr lang="en-US" sz="900" noProof="0" dirty="0">
                <a:solidFill>
                  <a:schemeClr val="bg1"/>
                </a:solidFill>
              </a:rPr>
              <a:t>used</a:t>
            </a:r>
            <a:r>
              <a:rPr lang="en-US" sz="900" dirty="0">
                <a:solidFill>
                  <a:schemeClr val="bg1"/>
                </a:solidFill>
              </a:rPr>
              <a:t>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dirty="0">
                <a:solidFill>
                  <a:schemeClr val="bg1"/>
                </a:solidFill>
                <a:latin typeface="+mj-lt"/>
              </a:rPr>
              <a:t>About Clarivate</a:t>
            </a:r>
          </a:p>
          <a:p>
            <a:r>
              <a:rPr lang="en-GB" sz="900" b="0" i="0" u="none" strike="noStrike" dirty="0">
                <a:solidFill>
                  <a:schemeClr val="bg1"/>
                </a:solidFill>
                <a:effectLst/>
              </a:rPr>
              <a:t>Clarivate is the leading global information services provider. We connect </a:t>
            </a:r>
            <a:r>
              <a:rPr lang="en-US" sz="900" b="0" i="0" u="none" strike="noStrike" noProof="0" dirty="0">
                <a:solidFill>
                  <a:schemeClr val="bg1"/>
                </a:solidFill>
                <a:effectLst/>
              </a:rPr>
              <a:t>people</a:t>
            </a:r>
            <a:r>
              <a:rPr lang="en-GB" sz="900" b="0" i="0" u="none" strike="noStrike" dirty="0">
                <a:solidFill>
                  <a:schemeClr val="bg1"/>
                </a:solidFill>
                <a:effectLst/>
              </a:rPr>
              <a:t> and </a:t>
            </a:r>
            <a:r>
              <a:rPr lang="en-US" sz="900" b="0" i="0" u="none" strike="noStrike" noProof="0" dirty="0">
                <a:solidFill>
                  <a:schemeClr val="bg1"/>
                </a:solidFill>
                <a:effectLst/>
              </a:rPr>
              <a:t>organizations</a:t>
            </a:r>
            <a:r>
              <a:rPr lang="en-GB" sz="900" b="0" i="0" u="none" strike="noStrike" dirty="0">
                <a:solidFill>
                  <a:schemeClr val="bg1"/>
                </a:solidFill>
                <a:effectLst/>
              </a:rPr>
              <a:t> to intelligence they can trust to transform their perspective, their work and our world. Our subscription </a:t>
            </a:r>
            <a:r>
              <a:rPr lang="en-US" sz="900" b="0" i="0" u="none" strike="noStrike" noProof="0" dirty="0">
                <a:solidFill>
                  <a:schemeClr val="bg1"/>
                </a:solidFill>
                <a:effectLst/>
              </a:rPr>
              <a:t>and</a:t>
            </a:r>
            <a:r>
              <a:rPr lang="en-GB" sz="900" b="0" i="0" u="none" strike="noStrike" dirty="0">
                <a:solidFill>
                  <a:schemeClr val="bg1"/>
                </a:solidFill>
                <a:effectLst/>
              </a:rPr>
              <a:t> technology-based solutions are coupled with deep domain expertise and cover the areas </a:t>
            </a:r>
            <a:br>
              <a:rPr lang="en-GB" sz="900" b="0" i="0" u="none" strike="noStrike" dirty="0">
                <a:solidFill>
                  <a:schemeClr val="bg1"/>
                </a:solidFill>
                <a:effectLst/>
              </a:rPr>
            </a:br>
            <a:r>
              <a:rPr lang="en-GB" sz="900" b="0" i="0" u="none" strike="noStrike" dirty="0">
                <a:solidFill>
                  <a:schemeClr val="bg1"/>
                </a:solidFill>
                <a:effectLst/>
              </a:rPr>
              <a:t>of Academia &amp; Government, Life Sciences &amp; Healthcare and Intellectual Property. For more information, please visit </a:t>
            </a:r>
            <a:r>
              <a:rPr lang="en-GB" sz="900" b="0" i="0" dirty="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dirty="0">
              <a:solidFill>
                <a:schemeClr val="bg1"/>
              </a:solidFill>
            </a:endParaRPr>
          </a:p>
        </p:txBody>
      </p:sp>
      <p:sp>
        <p:nvSpPr>
          <p:cNvPr id="3" name="TextBox 2">
            <a:extLst>
              <a:ext uri="{FF2B5EF4-FFF2-40B4-BE49-F238E27FC236}">
                <a16:creationId xmlns:a16="http://schemas.microsoft.com/office/drawing/2014/main" id="{27AF2332-00AB-133C-5F6E-017EFF3A6359}"/>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chemeClr val="bg1"/>
                </a:solidFill>
                <a:latin typeface="+mj-lt"/>
              </a:rPr>
              <a:t>Thank You</a:t>
            </a:r>
            <a:endParaRPr lang="en-GB" sz="6000" b="1" dirty="0">
              <a:solidFill>
                <a:schemeClr val="bg1"/>
              </a:solidFill>
              <a:latin typeface="+mj-lt"/>
            </a:endParaRPr>
          </a:p>
        </p:txBody>
      </p:sp>
      <p:grpSp>
        <p:nvGrpSpPr>
          <p:cNvPr id="17" name="Graphic 72">
            <a:extLst>
              <a:ext uri="{FF2B5EF4-FFF2-40B4-BE49-F238E27FC236}">
                <a16:creationId xmlns:a16="http://schemas.microsoft.com/office/drawing/2014/main" id="{D61C4264-F84B-FAC1-BD8E-C9CBA8A3879B}"/>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FD4DC778-34D3-3BA6-D343-8CC2A7EBE991}"/>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FE3CE4B9-82E9-EB1C-7555-23AB1E389C9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ED5F20B-B381-AC01-C561-F067CD6DE3EF}"/>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D850DED-628E-03E7-0428-F3710F39CDA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BDEAC2F-6746-C9CF-D728-A188FF786E4F}"/>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89FFE8D-322B-CBE5-E3E6-C69866C3468A}"/>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66DEF84-8C3A-110A-E3D5-F713F34A6536}"/>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A23381D-B221-E869-0DDE-93AFDF98370C}"/>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B3F12473-2BEA-0C95-867C-FF2468A5DA72}"/>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7E7912B-54AE-52A2-48EE-F383FE50561A}"/>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E078D2D-79B0-97EA-0A2C-88F79E82BB13}"/>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FC911FB9-F048-AA5E-F0F9-2EC338F4C5DC}"/>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2DA1581-5238-2CBE-046A-F447EBB427A9}"/>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7F5414B-E549-B630-71AA-146EF14CFD20}"/>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547FBB9-03E5-DF94-E5C1-4266CEA7F0B6}"/>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161F6C6-45FB-95BF-D3CC-F2EEDD63C2AD}"/>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4215A7E8-C6DE-AE3E-28F7-D220BC89D47A}"/>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3C63CCE4-F37B-7D4F-0F10-E514199CB1BF}"/>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CB9DB97-E66F-756B-3B73-05E61C28035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B67D0EC-BD40-907A-B2BC-7DA1209F4D90}"/>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12C83FA-661F-C508-4897-B8660077AC62}"/>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ABBD4350-BD01-2C4E-66B3-10606C19144D}"/>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48A196C-E456-9DEC-5ED4-CB6667703EA4}"/>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5B7ADAB-A758-1187-3B6B-0C0295248AB3}"/>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6F1F0AFC-FACC-7B19-DD35-BD97296C6741}"/>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5FD5880-C844-10FA-0E3B-B38740CF9746}"/>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E648EC2-125D-060D-62C1-DC9C1B03B42A}"/>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D23DCCD-E7F7-B7B6-08E9-895C6418A082}"/>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78DAC58E-6290-B11E-6632-BCC242C1ACC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DBA48EF-C6B4-48E2-E34C-B13FF9DF09FE}"/>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22338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Green Lights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12192002"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 name="TextBox 2">
            <a:extLst>
              <a:ext uri="{FF2B5EF4-FFF2-40B4-BE49-F238E27FC236}">
                <a16:creationId xmlns:a16="http://schemas.microsoft.com/office/drawing/2014/main" id="{183C3AC4-5016-8CB8-A077-787D33EA96E6}"/>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F19EE8D8-2124-DF5F-4624-D2B837FA96A1}"/>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3AB66AE6-2779-7E9F-AE0C-160BFDDD8038}"/>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FA640460-FEFB-50DB-E596-F1031B915132}"/>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7F4B50A-0CFD-E785-24FA-99EC2A2030CA}"/>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4CDE9032-AD6A-8CFD-6020-5CCA790BA8AE}"/>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0A5447C6-7729-657B-D705-5DF634E93D20}"/>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AFE863A-F8F3-CE11-EC64-A4913E18AA16}"/>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5E54CD6-894D-4570-97B3-E0BCAF51FA15}"/>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2FD991A-326F-8B77-6D31-22F2620050C3}"/>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AAAF8DD-D5FE-D271-4C33-D4978536BADA}"/>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0856A3F-AC53-5D65-4ED3-9B2D498DB81F}"/>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8742CBF5-5738-D0DE-595C-9F0EC26D343D}"/>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80A70E83-3307-B884-6864-A557830A6E84}"/>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9CFB986-ED4E-83F2-0341-750776544102}"/>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32407CE-BA00-0FC1-7690-C8F4D4F535C3}"/>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9CDCEE6F-FE55-9E80-2020-ABD3311DDD7A}"/>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7FECB182-D98C-11DF-2DD7-84B81C4DB6B8}"/>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E41F5545-6EAB-630E-6A75-E9C0511D2F37}"/>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A12A1DE5-3157-CE48-7015-793DB9BA7A38}"/>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55E24DDD-7412-02D1-501D-3802C6D49465}"/>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7F9AA84C-236C-E956-A77E-EACD3A2B3D31}"/>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DF5F0FC-80A9-39B3-A8A7-65AF0158057C}"/>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90E50D-F4B7-91E3-DB69-939C6450AE57}"/>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E46A784-6730-F230-77C0-2E6B7F99415A}"/>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101076-71D4-33E5-F14D-CE89676A9238}"/>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0DF96B0-164B-418F-247F-AD53D50797DC}"/>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DD2ED8C-3310-DDD6-4E6E-368309F4643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4853709-2997-B151-3E35-485EAFADD277}"/>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FF28FC4-935B-6C90-4B99-9DD4848C659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94CD471-A1BA-0C51-434C-D216761869B7}"/>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311DCE41-5C63-4162-2965-2AC316FEDF88}"/>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13766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image - 2 or 3 lines">
    <p:bg>
      <p:bgPr>
        <a:solidFill>
          <a:schemeClr val="tx1"/>
        </a:solidFill>
        <a:effectLst/>
      </p:bgPr>
    </p:bg>
    <p:spTree>
      <p:nvGrpSpPr>
        <p:cNvPr id="1" name=""/>
        <p:cNvGrpSpPr/>
        <p:nvPr/>
      </p:nvGrpSpPr>
      <p:grpSpPr>
        <a:xfrm>
          <a:off x="0" y="0"/>
          <a:ext cx="0" cy="0"/>
          <a:chOff x="0" y="0"/>
          <a:chExt cx="0" cy="0"/>
        </a:xfrm>
      </p:grpSpPr>
      <p:sp>
        <p:nvSpPr>
          <p:cNvPr id="2" name="Picture Placeholder 100">
            <a:extLst>
              <a:ext uri="{FF2B5EF4-FFF2-40B4-BE49-F238E27FC236}">
                <a16:creationId xmlns:a16="http://schemas.microsoft.com/office/drawing/2014/main" id="{285A48BC-297F-EB5B-AF67-AB47A2E18389}"/>
              </a:ext>
            </a:extLst>
          </p:cNvPr>
          <p:cNvSpPr>
            <a:spLocks noGrp="1"/>
          </p:cNvSpPr>
          <p:nvPr>
            <p:ph type="pic" sz="quarter" idx="10"/>
          </p:nvPr>
        </p:nvSpPr>
        <p:spPr>
          <a:xfrm>
            <a:off x="5" y="3"/>
            <a:ext cx="12191995" cy="6857997"/>
          </a:xfrm>
          <a:custGeom>
            <a:avLst/>
            <a:gdLst>
              <a:gd name="connsiteX0" fmla="*/ 6189445 w 12191995"/>
              <a:gd name="connsiteY0" fmla="*/ 856550 h 6857997"/>
              <a:gd name="connsiteX1" fmla="*/ 6189445 w 12191995"/>
              <a:gd name="connsiteY1" fmla="*/ 861470 h 6857997"/>
              <a:gd name="connsiteX2" fmla="*/ 6176686 w 12191995"/>
              <a:gd name="connsiteY2" fmla="*/ 873361 h 6857997"/>
              <a:gd name="connsiteX3" fmla="*/ 6167220 w 12191995"/>
              <a:gd name="connsiteY3" fmla="*/ 865571 h 6857997"/>
              <a:gd name="connsiteX4" fmla="*/ 6176686 w 12191995"/>
              <a:gd name="connsiteY4" fmla="*/ 858190 h 6857997"/>
              <a:gd name="connsiteX5" fmla="*/ 6183683 w 12191995"/>
              <a:gd name="connsiteY5" fmla="*/ 858190 h 6857997"/>
              <a:gd name="connsiteX6" fmla="*/ 6189445 w 12191995"/>
              <a:gd name="connsiteY6" fmla="*/ 856550 h 6857997"/>
              <a:gd name="connsiteX7" fmla="*/ 6422815 w 12191995"/>
              <a:gd name="connsiteY7" fmla="*/ 856550 h 6857997"/>
              <a:gd name="connsiteX8" fmla="*/ 6422815 w 12191995"/>
              <a:gd name="connsiteY8" fmla="*/ 861470 h 6857997"/>
              <a:gd name="connsiteX9" fmla="*/ 6410056 w 12191995"/>
              <a:gd name="connsiteY9" fmla="*/ 873361 h 6857997"/>
              <a:gd name="connsiteX10" fmla="*/ 6400589 w 12191995"/>
              <a:gd name="connsiteY10" fmla="*/ 865570 h 6857997"/>
              <a:gd name="connsiteX11" fmla="*/ 6410056 w 12191995"/>
              <a:gd name="connsiteY11" fmla="*/ 858190 h 6857997"/>
              <a:gd name="connsiteX12" fmla="*/ 6417053 w 12191995"/>
              <a:gd name="connsiteY12" fmla="*/ 858190 h 6857997"/>
              <a:gd name="connsiteX13" fmla="*/ 6422815 w 12191995"/>
              <a:gd name="connsiteY13" fmla="*/ 856550 h 6857997"/>
              <a:gd name="connsiteX14" fmla="*/ 5718180 w 12191995"/>
              <a:gd name="connsiteY14" fmla="*/ 853270 h 6857997"/>
              <a:gd name="connsiteX15" fmla="*/ 5718180 w 12191995"/>
              <a:gd name="connsiteY15" fmla="*/ 862291 h 6857997"/>
              <a:gd name="connsiteX16" fmla="*/ 5698836 w 12191995"/>
              <a:gd name="connsiteY16" fmla="*/ 879102 h 6857997"/>
              <a:gd name="connsiteX17" fmla="*/ 5684018 w 12191995"/>
              <a:gd name="connsiteY17" fmla="*/ 867211 h 6857997"/>
              <a:gd name="connsiteX18" fmla="*/ 5698012 w 12191995"/>
              <a:gd name="connsiteY18" fmla="*/ 855730 h 6857997"/>
              <a:gd name="connsiteX19" fmla="*/ 5709948 w 12191995"/>
              <a:gd name="connsiteY19" fmla="*/ 855730 h 6857997"/>
              <a:gd name="connsiteX20" fmla="*/ 5718180 w 12191995"/>
              <a:gd name="connsiteY20" fmla="*/ 853270 h 6857997"/>
              <a:gd name="connsiteX21" fmla="*/ 6538883 w 12191995"/>
              <a:gd name="connsiteY21" fmla="*/ 832767 h 6857997"/>
              <a:gd name="connsiteX22" fmla="*/ 6553700 w 12191995"/>
              <a:gd name="connsiteY22" fmla="*/ 845069 h 6857997"/>
              <a:gd name="connsiteX23" fmla="*/ 6524066 w 12191995"/>
              <a:gd name="connsiteY23" fmla="*/ 845069 h 6857997"/>
              <a:gd name="connsiteX24" fmla="*/ 6538883 w 12191995"/>
              <a:gd name="connsiteY24" fmla="*/ 832767 h 6857997"/>
              <a:gd name="connsiteX25" fmla="*/ 5892692 w 12191995"/>
              <a:gd name="connsiteY25" fmla="*/ 827438 h 6857997"/>
              <a:gd name="connsiteX26" fmla="*/ 5916975 w 12191995"/>
              <a:gd name="connsiteY26" fmla="*/ 853270 h 6857997"/>
              <a:gd name="connsiteX27" fmla="*/ 5892692 w 12191995"/>
              <a:gd name="connsiteY27" fmla="*/ 879102 h 6857997"/>
              <a:gd name="connsiteX28" fmla="*/ 5868408 w 12191995"/>
              <a:gd name="connsiteY28" fmla="*/ 853270 h 6857997"/>
              <a:gd name="connsiteX29" fmla="*/ 5892692 w 12191995"/>
              <a:gd name="connsiteY29" fmla="*/ 827438 h 6857997"/>
              <a:gd name="connsiteX30" fmla="*/ 5774980 w 12191995"/>
              <a:gd name="connsiteY30" fmla="*/ 820057 h 6857997"/>
              <a:gd name="connsiteX31" fmla="*/ 5755635 w 12191995"/>
              <a:gd name="connsiteY31" fmla="*/ 831948 h 6857997"/>
              <a:gd name="connsiteX32" fmla="*/ 5755635 w 12191995"/>
              <a:gd name="connsiteY32" fmla="*/ 820878 h 6857997"/>
              <a:gd name="connsiteX33" fmla="*/ 5746992 w 12191995"/>
              <a:gd name="connsiteY33" fmla="*/ 820878 h 6857997"/>
              <a:gd name="connsiteX34" fmla="*/ 5746992 w 12191995"/>
              <a:gd name="connsiteY34" fmla="*/ 884842 h 6857997"/>
              <a:gd name="connsiteX35" fmla="*/ 5755635 w 12191995"/>
              <a:gd name="connsiteY35" fmla="*/ 884842 h 6857997"/>
              <a:gd name="connsiteX36" fmla="*/ 5755635 w 12191995"/>
              <a:gd name="connsiteY36" fmla="*/ 849170 h 6857997"/>
              <a:gd name="connsiteX37" fmla="*/ 5774980 w 12191995"/>
              <a:gd name="connsiteY37" fmla="*/ 829078 h 6857997"/>
              <a:gd name="connsiteX38" fmla="*/ 5779507 w 12191995"/>
              <a:gd name="connsiteY38" fmla="*/ 829078 h 6857997"/>
              <a:gd name="connsiteX39" fmla="*/ 5779918 w 12191995"/>
              <a:gd name="connsiteY39" fmla="*/ 820467 h 6857997"/>
              <a:gd name="connsiteX40" fmla="*/ 5774980 w 12191995"/>
              <a:gd name="connsiteY40" fmla="*/ 820057 h 6857997"/>
              <a:gd name="connsiteX41" fmla="*/ 5702951 w 12191995"/>
              <a:gd name="connsiteY41" fmla="*/ 819647 h 6857997"/>
              <a:gd name="connsiteX42" fmla="*/ 5678256 w 12191995"/>
              <a:gd name="connsiteY42" fmla="*/ 827848 h 6857997"/>
              <a:gd name="connsiteX43" fmla="*/ 5682372 w 12191995"/>
              <a:gd name="connsiteY43" fmla="*/ 834409 h 6857997"/>
              <a:gd name="connsiteX44" fmla="*/ 5702128 w 12191995"/>
              <a:gd name="connsiteY44" fmla="*/ 827438 h 6857997"/>
              <a:gd name="connsiteX45" fmla="*/ 5718180 w 12191995"/>
              <a:gd name="connsiteY45" fmla="*/ 840969 h 6857997"/>
              <a:gd name="connsiteX46" fmla="*/ 5717768 w 12191995"/>
              <a:gd name="connsiteY46" fmla="*/ 843019 h 6857997"/>
              <a:gd name="connsiteX47" fmla="*/ 5711594 w 12191995"/>
              <a:gd name="connsiteY47" fmla="*/ 848760 h 6857997"/>
              <a:gd name="connsiteX48" fmla="*/ 5696366 w 12191995"/>
              <a:gd name="connsiteY48" fmla="*/ 848760 h 6857997"/>
              <a:gd name="connsiteX49" fmla="*/ 5674552 w 12191995"/>
              <a:gd name="connsiteY49" fmla="*/ 867621 h 6857997"/>
              <a:gd name="connsiteX50" fmla="*/ 5698012 w 12191995"/>
              <a:gd name="connsiteY50" fmla="*/ 887302 h 6857997"/>
              <a:gd name="connsiteX51" fmla="*/ 5718180 w 12191995"/>
              <a:gd name="connsiteY51" fmla="*/ 877462 h 6857997"/>
              <a:gd name="connsiteX52" fmla="*/ 5718180 w 12191995"/>
              <a:gd name="connsiteY52" fmla="*/ 885253 h 6857997"/>
              <a:gd name="connsiteX53" fmla="*/ 5727235 w 12191995"/>
              <a:gd name="connsiteY53" fmla="*/ 885253 h 6857997"/>
              <a:gd name="connsiteX54" fmla="*/ 5727235 w 12191995"/>
              <a:gd name="connsiteY54" fmla="*/ 841379 h 6857997"/>
              <a:gd name="connsiteX55" fmla="*/ 5702951 w 12191995"/>
              <a:gd name="connsiteY55" fmla="*/ 819647 h 6857997"/>
              <a:gd name="connsiteX56" fmla="*/ 5892692 w 12191995"/>
              <a:gd name="connsiteY56" fmla="*/ 819647 h 6857997"/>
              <a:gd name="connsiteX57" fmla="*/ 5859353 w 12191995"/>
              <a:gd name="connsiteY57" fmla="*/ 853270 h 6857997"/>
              <a:gd name="connsiteX58" fmla="*/ 5892692 w 12191995"/>
              <a:gd name="connsiteY58" fmla="*/ 886893 h 6857997"/>
              <a:gd name="connsiteX59" fmla="*/ 5926030 w 12191995"/>
              <a:gd name="connsiteY59" fmla="*/ 853270 h 6857997"/>
              <a:gd name="connsiteX60" fmla="*/ 5892692 w 12191995"/>
              <a:gd name="connsiteY60" fmla="*/ 819647 h 6857997"/>
              <a:gd name="connsiteX61" fmla="*/ 6270116 w 12191995"/>
              <a:gd name="connsiteY61" fmla="*/ 818827 h 6857997"/>
              <a:gd name="connsiteX62" fmla="*/ 6270116 w 12191995"/>
              <a:gd name="connsiteY62" fmla="*/ 834818 h 6857997"/>
              <a:gd name="connsiteX63" fmla="*/ 6279171 w 12191995"/>
              <a:gd name="connsiteY63" fmla="*/ 834818 h 6857997"/>
              <a:gd name="connsiteX64" fmla="*/ 6279171 w 12191995"/>
              <a:gd name="connsiteY64" fmla="*/ 885252 h 6857997"/>
              <a:gd name="connsiteX65" fmla="*/ 6298105 w 12191995"/>
              <a:gd name="connsiteY65" fmla="*/ 885252 h 6857997"/>
              <a:gd name="connsiteX66" fmla="*/ 6298516 w 12191995"/>
              <a:gd name="connsiteY66" fmla="*/ 885252 h 6857997"/>
              <a:gd name="connsiteX67" fmla="*/ 6298516 w 12191995"/>
              <a:gd name="connsiteY67" fmla="*/ 818827 h 6857997"/>
              <a:gd name="connsiteX68" fmla="*/ 6307982 w 12191995"/>
              <a:gd name="connsiteY68" fmla="*/ 818827 h 6857997"/>
              <a:gd name="connsiteX69" fmla="*/ 6330620 w 12191995"/>
              <a:gd name="connsiteY69" fmla="*/ 885252 h 6857997"/>
              <a:gd name="connsiteX70" fmla="*/ 6354080 w 12191995"/>
              <a:gd name="connsiteY70" fmla="*/ 885252 h 6857997"/>
              <a:gd name="connsiteX71" fmla="*/ 6377952 w 12191995"/>
              <a:gd name="connsiteY71" fmla="*/ 818827 h 6857997"/>
              <a:gd name="connsiteX72" fmla="*/ 6358196 w 12191995"/>
              <a:gd name="connsiteY72" fmla="*/ 818827 h 6857997"/>
              <a:gd name="connsiteX73" fmla="*/ 6342967 w 12191995"/>
              <a:gd name="connsiteY73" fmla="*/ 864750 h 6857997"/>
              <a:gd name="connsiteX74" fmla="*/ 6328562 w 12191995"/>
              <a:gd name="connsiteY74" fmla="*/ 818827 h 6857997"/>
              <a:gd name="connsiteX75" fmla="*/ 6259827 w 12191995"/>
              <a:gd name="connsiteY75" fmla="*/ 817597 h 6857997"/>
              <a:gd name="connsiteX76" fmla="*/ 6242540 w 12191995"/>
              <a:gd name="connsiteY76" fmla="*/ 829078 h 6857997"/>
              <a:gd name="connsiteX77" fmla="*/ 6242540 w 12191995"/>
              <a:gd name="connsiteY77" fmla="*/ 818417 h 6857997"/>
              <a:gd name="connsiteX78" fmla="*/ 6224018 w 12191995"/>
              <a:gd name="connsiteY78" fmla="*/ 818417 h 6857997"/>
              <a:gd name="connsiteX79" fmla="*/ 6224018 w 12191995"/>
              <a:gd name="connsiteY79" fmla="*/ 884842 h 6857997"/>
              <a:gd name="connsiteX80" fmla="*/ 6242951 w 12191995"/>
              <a:gd name="connsiteY80" fmla="*/ 884842 h 6857997"/>
              <a:gd name="connsiteX81" fmla="*/ 6242951 w 12191995"/>
              <a:gd name="connsiteY81" fmla="*/ 853270 h 6857997"/>
              <a:gd name="connsiteX82" fmla="*/ 6256945 w 12191995"/>
              <a:gd name="connsiteY82" fmla="*/ 837278 h 6857997"/>
              <a:gd name="connsiteX83" fmla="*/ 6264766 w 12191995"/>
              <a:gd name="connsiteY83" fmla="*/ 837278 h 6857997"/>
              <a:gd name="connsiteX84" fmla="*/ 6265177 w 12191995"/>
              <a:gd name="connsiteY84" fmla="*/ 837278 h 6857997"/>
              <a:gd name="connsiteX85" fmla="*/ 6265177 w 12191995"/>
              <a:gd name="connsiteY85" fmla="*/ 818007 h 6857997"/>
              <a:gd name="connsiteX86" fmla="*/ 6259827 w 12191995"/>
              <a:gd name="connsiteY86" fmla="*/ 817597 h 6857997"/>
              <a:gd name="connsiteX87" fmla="*/ 6539295 w 12191995"/>
              <a:gd name="connsiteY87" fmla="*/ 817186 h 6857997"/>
              <a:gd name="connsiteX88" fmla="*/ 6504721 w 12191995"/>
              <a:gd name="connsiteY88" fmla="*/ 852039 h 6857997"/>
              <a:gd name="connsiteX89" fmla="*/ 6539706 w 12191995"/>
              <a:gd name="connsiteY89" fmla="*/ 886892 h 6857997"/>
              <a:gd name="connsiteX90" fmla="*/ 6573045 w 12191995"/>
              <a:gd name="connsiteY90" fmla="*/ 865980 h 6857997"/>
              <a:gd name="connsiteX91" fmla="*/ 6553289 w 12191995"/>
              <a:gd name="connsiteY91" fmla="*/ 863930 h 6857997"/>
              <a:gd name="connsiteX92" fmla="*/ 6539706 w 12191995"/>
              <a:gd name="connsiteY92" fmla="*/ 870901 h 6857997"/>
              <a:gd name="connsiteX93" fmla="*/ 6524477 w 12191995"/>
              <a:gd name="connsiteY93" fmla="*/ 857370 h 6857997"/>
              <a:gd name="connsiteX94" fmla="*/ 6574279 w 12191995"/>
              <a:gd name="connsiteY94" fmla="*/ 857370 h 6857997"/>
              <a:gd name="connsiteX95" fmla="*/ 6539295 w 12191995"/>
              <a:gd name="connsiteY95" fmla="*/ 817186 h 6857997"/>
              <a:gd name="connsiteX96" fmla="*/ 6179156 w 12191995"/>
              <a:gd name="connsiteY96" fmla="*/ 816777 h 6857997"/>
              <a:gd name="connsiteX97" fmla="*/ 6150756 w 12191995"/>
              <a:gd name="connsiteY97" fmla="*/ 824977 h 6857997"/>
              <a:gd name="connsiteX98" fmla="*/ 6158165 w 12191995"/>
              <a:gd name="connsiteY98" fmla="*/ 839329 h 6857997"/>
              <a:gd name="connsiteX99" fmla="*/ 6178333 w 12191995"/>
              <a:gd name="connsiteY99" fmla="*/ 833178 h 6857997"/>
              <a:gd name="connsiteX100" fmla="*/ 6189445 w 12191995"/>
              <a:gd name="connsiteY100" fmla="*/ 840969 h 6857997"/>
              <a:gd name="connsiteX101" fmla="*/ 6189034 w 12191995"/>
              <a:gd name="connsiteY101" fmla="*/ 840969 h 6857997"/>
              <a:gd name="connsiteX102" fmla="*/ 6184507 w 12191995"/>
              <a:gd name="connsiteY102" fmla="*/ 845069 h 6857997"/>
              <a:gd name="connsiteX103" fmla="*/ 6171335 w 12191995"/>
              <a:gd name="connsiteY103" fmla="*/ 845069 h 6857997"/>
              <a:gd name="connsiteX104" fmla="*/ 6147052 w 12191995"/>
              <a:gd name="connsiteY104" fmla="*/ 865571 h 6857997"/>
              <a:gd name="connsiteX105" fmla="*/ 6170512 w 12191995"/>
              <a:gd name="connsiteY105" fmla="*/ 886482 h 6857997"/>
              <a:gd name="connsiteX106" fmla="*/ 6189034 w 12191995"/>
              <a:gd name="connsiteY106" fmla="*/ 878692 h 6857997"/>
              <a:gd name="connsiteX107" fmla="*/ 6189034 w 12191995"/>
              <a:gd name="connsiteY107" fmla="*/ 884842 h 6857997"/>
              <a:gd name="connsiteX108" fmla="*/ 6207967 w 12191995"/>
              <a:gd name="connsiteY108" fmla="*/ 884842 h 6857997"/>
              <a:gd name="connsiteX109" fmla="*/ 6207967 w 12191995"/>
              <a:gd name="connsiteY109" fmla="*/ 841379 h 6857997"/>
              <a:gd name="connsiteX110" fmla="*/ 6179156 w 12191995"/>
              <a:gd name="connsiteY110" fmla="*/ 816777 h 6857997"/>
              <a:gd name="connsiteX111" fmla="*/ 6412525 w 12191995"/>
              <a:gd name="connsiteY111" fmla="*/ 816776 h 6857997"/>
              <a:gd name="connsiteX112" fmla="*/ 6384126 w 12191995"/>
              <a:gd name="connsiteY112" fmla="*/ 824977 h 6857997"/>
              <a:gd name="connsiteX113" fmla="*/ 6391534 w 12191995"/>
              <a:gd name="connsiteY113" fmla="*/ 839328 h 6857997"/>
              <a:gd name="connsiteX114" fmla="*/ 6411702 w 12191995"/>
              <a:gd name="connsiteY114" fmla="*/ 833178 h 6857997"/>
              <a:gd name="connsiteX115" fmla="*/ 6422815 w 12191995"/>
              <a:gd name="connsiteY115" fmla="*/ 840969 h 6857997"/>
              <a:gd name="connsiteX116" fmla="*/ 6422403 w 12191995"/>
              <a:gd name="connsiteY116" fmla="*/ 840969 h 6857997"/>
              <a:gd name="connsiteX117" fmla="*/ 6417876 w 12191995"/>
              <a:gd name="connsiteY117" fmla="*/ 845069 h 6857997"/>
              <a:gd name="connsiteX118" fmla="*/ 6404705 w 12191995"/>
              <a:gd name="connsiteY118" fmla="*/ 845069 h 6857997"/>
              <a:gd name="connsiteX119" fmla="*/ 6380421 w 12191995"/>
              <a:gd name="connsiteY119" fmla="*/ 865570 h 6857997"/>
              <a:gd name="connsiteX120" fmla="*/ 6403882 w 12191995"/>
              <a:gd name="connsiteY120" fmla="*/ 886482 h 6857997"/>
              <a:gd name="connsiteX121" fmla="*/ 6422403 w 12191995"/>
              <a:gd name="connsiteY121" fmla="*/ 878691 h 6857997"/>
              <a:gd name="connsiteX122" fmla="*/ 6422403 w 12191995"/>
              <a:gd name="connsiteY122" fmla="*/ 884842 h 6857997"/>
              <a:gd name="connsiteX123" fmla="*/ 6441336 w 12191995"/>
              <a:gd name="connsiteY123" fmla="*/ 884842 h 6857997"/>
              <a:gd name="connsiteX124" fmla="*/ 6441336 w 12191995"/>
              <a:gd name="connsiteY124" fmla="*/ 841378 h 6857997"/>
              <a:gd name="connsiteX125" fmla="*/ 6412525 w 12191995"/>
              <a:gd name="connsiteY125" fmla="*/ 816776 h 6857997"/>
              <a:gd name="connsiteX126" fmla="*/ 5796381 w 12191995"/>
              <a:gd name="connsiteY126" fmla="*/ 794225 h 6857997"/>
              <a:gd name="connsiteX127" fmla="*/ 5796381 w 12191995"/>
              <a:gd name="connsiteY127" fmla="*/ 821288 h 6857997"/>
              <a:gd name="connsiteX128" fmla="*/ 5785269 w 12191995"/>
              <a:gd name="connsiteY128" fmla="*/ 821288 h 6857997"/>
              <a:gd name="connsiteX129" fmla="*/ 5785269 w 12191995"/>
              <a:gd name="connsiteY129" fmla="*/ 828668 h 6857997"/>
              <a:gd name="connsiteX130" fmla="*/ 5796381 w 12191995"/>
              <a:gd name="connsiteY130" fmla="*/ 828668 h 6857997"/>
              <a:gd name="connsiteX131" fmla="*/ 5796381 w 12191995"/>
              <a:gd name="connsiteY131" fmla="*/ 872132 h 6857997"/>
              <a:gd name="connsiteX132" fmla="*/ 5811199 w 12191995"/>
              <a:gd name="connsiteY132" fmla="*/ 885663 h 6857997"/>
              <a:gd name="connsiteX133" fmla="*/ 5821076 w 12191995"/>
              <a:gd name="connsiteY133" fmla="*/ 885253 h 6857997"/>
              <a:gd name="connsiteX134" fmla="*/ 5821076 w 12191995"/>
              <a:gd name="connsiteY134" fmla="*/ 877872 h 6857997"/>
              <a:gd name="connsiteX135" fmla="*/ 5814491 w 12191995"/>
              <a:gd name="connsiteY135" fmla="*/ 878282 h 6857997"/>
              <a:gd name="connsiteX136" fmla="*/ 5805437 w 12191995"/>
              <a:gd name="connsiteY136" fmla="*/ 872132 h 6857997"/>
              <a:gd name="connsiteX137" fmla="*/ 5805437 w 12191995"/>
              <a:gd name="connsiteY137" fmla="*/ 828668 h 6857997"/>
              <a:gd name="connsiteX138" fmla="*/ 5821488 w 12191995"/>
              <a:gd name="connsiteY138" fmla="*/ 828668 h 6857997"/>
              <a:gd name="connsiteX139" fmla="*/ 5821488 w 12191995"/>
              <a:gd name="connsiteY139" fmla="*/ 821288 h 6857997"/>
              <a:gd name="connsiteX140" fmla="*/ 5805437 w 12191995"/>
              <a:gd name="connsiteY140" fmla="*/ 821288 h 6857997"/>
              <a:gd name="connsiteX141" fmla="*/ 5805437 w 12191995"/>
              <a:gd name="connsiteY141" fmla="*/ 794225 h 6857997"/>
              <a:gd name="connsiteX142" fmla="*/ 6461916 w 12191995"/>
              <a:gd name="connsiteY142" fmla="*/ 793814 h 6857997"/>
              <a:gd name="connsiteX143" fmla="*/ 6461916 w 12191995"/>
              <a:gd name="connsiteY143" fmla="*/ 819236 h 6857997"/>
              <a:gd name="connsiteX144" fmla="*/ 6451626 w 12191995"/>
              <a:gd name="connsiteY144" fmla="*/ 819236 h 6857997"/>
              <a:gd name="connsiteX145" fmla="*/ 6451626 w 12191995"/>
              <a:gd name="connsiteY145" fmla="*/ 835227 h 6857997"/>
              <a:gd name="connsiteX146" fmla="*/ 6461916 w 12191995"/>
              <a:gd name="connsiteY146" fmla="*/ 835227 h 6857997"/>
              <a:gd name="connsiteX147" fmla="*/ 6461916 w 12191995"/>
              <a:gd name="connsiteY147" fmla="*/ 871720 h 6857997"/>
              <a:gd name="connsiteX148" fmla="*/ 6481261 w 12191995"/>
              <a:gd name="connsiteY148" fmla="*/ 886482 h 6857997"/>
              <a:gd name="connsiteX149" fmla="*/ 6496078 w 12191995"/>
              <a:gd name="connsiteY149" fmla="*/ 885662 h 6857997"/>
              <a:gd name="connsiteX150" fmla="*/ 6496078 w 12191995"/>
              <a:gd name="connsiteY150" fmla="*/ 869671 h 6857997"/>
              <a:gd name="connsiteX151" fmla="*/ 6487434 w 12191995"/>
              <a:gd name="connsiteY151" fmla="*/ 870080 h 6857997"/>
              <a:gd name="connsiteX152" fmla="*/ 6481261 w 12191995"/>
              <a:gd name="connsiteY152" fmla="*/ 865160 h 6857997"/>
              <a:gd name="connsiteX153" fmla="*/ 6481261 w 12191995"/>
              <a:gd name="connsiteY153" fmla="*/ 835227 h 6857997"/>
              <a:gd name="connsiteX154" fmla="*/ 6495666 w 12191995"/>
              <a:gd name="connsiteY154" fmla="*/ 835227 h 6857997"/>
              <a:gd name="connsiteX155" fmla="*/ 6495666 w 12191995"/>
              <a:gd name="connsiteY155" fmla="*/ 819236 h 6857997"/>
              <a:gd name="connsiteX156" fmla="*/ 6481261 w 12191995"/>
              <a:gd name="connsiteY156" fmla="*/ 819236 h 6857997"/>
              <a:gd name="connsiteX157" fmla="*/ 6481261 w 12191995"/>
              <a:gd name="connsiteY157" fmla="*/ 793814 h 6857997"/>
              <a:gd name="connsiteX158" fmla="*/ 5615285 w 12191995"/>
              <a:gd name="connsiteY158" fmla="*/ 791355 h 6857997"/>
              <a:gd name="connsiteX159" fmla="*/ 5634216 w 12191995"/>
              <a:gd name="connsiteY159" fmla="*/ 791355 h 6857997"/>
              <a:gd name="connsiteX160" fmla="*/ 5658912 w 12191995"/>
              <a:gd name="connsiteY160" fmla="*/ 814317 h 6857997"/>
              <a:gd name="connsiteX161" fmla="*/ 5634216 w 12191995"/>
              <a:gd name="connsiteY161" fmla="*/ 837689 h 6857997"/>
              <a:gd name="connsiteX162" fmla="*/ 5615285 w 12191995"/>
              <a:gd name="connsiteY162" fmla="*/ 837689 h 6857997"/>
              <a:gd name="connsiteX163" fmla="*/ 5615285 w 12191995"/>
              <a:gd name="connsiteY163" fmla="*/ 791765 h 6857997"/>
              <a:gd name="connsiteX164" fmla="*/ 5606229 w 12191995"/>
              <a:gd name="connsiteY164" fmla="*/ 783975 h 6857997"/>
              <a:gd name="connsiteX165" fmla="*/ 5606229 w 12191995"/>
              <a:gd name="connsiteY165" fmla="*/ 885253 h 6857997"/>
              <a:gd name="connsiteX166" fmla="*/ 5615285 w 12191995"/>
              <a:gd name="connsiteY166" fmla="*/ 885253 h 6857997"/>
              <a:gd name="connsiteX167" fmla="*/ 5615285 w 12191995"/>
              <a:gd name="connsiteY167" fmla="*/ 845890 h 6857997"/>
              <a:gd name="connsiteX168" fmla="*/ 5633393 w 12191995"/>
              <a:gd name="connsiteY168" fmla="*/ 845890 h 6857997"/>
              <a:gd name="connsiteX169" fmla="*/ 5668379 w 12191995"/>
              <a:gd name="connsiteY169" fmla="*/ 814727 h 6857997"/>
              <a:gd name="connsiteX170" fmla="*/ 5633393 w 12191995"/>
              <a:gd name="connsiteY170" fmla="*/ 783975 h 6857997"/>
              <a:gd name="connsiteX171" fmla="*/ 6117006 w 12191995"/>
              <a:gd name="connsiteY171" fmla="*/ 783974 h 6857997"/>
              <a:gd name="connsiteX172" fmla="*/ 6117006 w 12191995"/>
              <a:gd name="connsiteY172" fmla="*/ 885252 h 6857997"/>
              <a:gd name="connsiteX173" fmla="*/ 6135939 w 12191995"/>
              <a:gd name="connsiteY173" fmla="*/ 885252 h 6857997"/>
              <a:gd name="connsiteX174" fmla="*/ 6135939 w 12191995"/>
              <a:gd name="connsiteY174" fmla="*/ 783974 h 6857997"/>
              <a:gd name="connsiteX175" fmla="*/ 6287814 w 12191995"/>
              <a:gd name="connsiteY175" fmla="*/ 783564 h 6857997"/>
              <a:gd name="connsiteX176" fmla="*/ 6275879 w 12191995"/>
              <a:gd name="connsiteY176" fmla="*/ 795865 h 6857997"/>
              <a:gd name="connsiteX177" fmla="*/ 6287814 w 12191995"/>
              <a:gd name="connsiteY177" fmla="*/ 807755 h 6857997"/>
              <a:gd name="connsiteX178" fmla="*/ 6300162 w 12191995"/>
              <a:gd name="connsiteY178" fmla="*/ 795865 h 6857997"/>
              <a:gd name="connsiteX179" fmla="*/ 6287814 w 12191995"/>
              <a:gd name="connsiteY179" fmla="*/ 783564 h 6857997"/>
              <a:gd name="connsiteX180" fmla="*/ 5959782 w 12191995"/>
              <a:gd name="connsiteY180" fmla="*/ 783154 h 6857997"/>
              <a:gd name="connsiteX181" fmla="*/ 5945376 w 12191995"/>
              <a:gd name="connsiteY181" fmla="*/ 798325 h 6857997"/>
              <a:gd name="connsiteX182" fmla="*/ 5944963 w 12191995"/>
              <a:gd name="connsiteY182" fmla="*/ 820877 h 6857997"/>
              <a:gd name="connsiteX183" fmla="*/ 5933851 w 12191995"/>
              <a:gd name="connsiteY183" fmla="*/ 820877 h 6857997"/>
              <a:gd name="connsiteX184" fmla="*/ 5933851 w 12191995"/>
              <a:gd name="connsiteY184" fmla="*/ 828258 h 6857997"/>
              <a:gd name="connsiteX185" fmla="*/ 5944963 w 12191995"/>
              <a:gd name="connsiteY185" fmla="*/ 828258 h 6857997"/>
              <a:gd name="connsiteX186" fmla="*/ 5944963 w 12191995"/>
              <a:gd name="connsiteY186" fmla="*/ 884843 h 6857997"/>
              <a:gd name="connsiteX187" fmla="*/ 5954019 w 12191995"/>
              <a:gd name="connsiteY187" fmla="*/ 884843 h 6857997"/>
              <a:gd name="connsiteX188" fmla="*/ 5954019 w 12191995"/>
              <a:gd name="connsiteY188" fmla="*/ 828258 h 6857997"/>
              <a:gd name="connsiteX189" fmla="*/ 5967189 w 12191995"/>
              <a:gd name="connsiteY189" fmla="*/ 828258 h 6857997"/>
              <a:gd name="connsiteX190" fmla="*/ 5967189 w 12191995"/>
              <a:gd name="connsiteY190" fmla="*/ 820877 h 6857997"/>
              <a:gd name="connsiteX191" fmla="*/ 5954019 w 12191995"/>
              <a:gd name="connsiteY191" fmla="*/ 820877 h 6857997"/>
              <a:gd name="connsiteX192" fmla="*/ 5954019 w 12191995"/>
              <a:gd name="connsiteY192" fmla="*/ 799145 h 6857997"/>
              <a:gd name="connsiteX193" fmla="*/ 5961839 w 12191995"/>
              <a:gd name="connsiteY193" fmla="*/ 790535 h 6857997"/>
              <a:gd name="connsiteX194" fmla="*/ 5968425 w 12191995"/>
              <a:gd name="connsiteY194" fmla="*/ 791355 h 6857997"/>
              <a:gd name="connsiteX195" fmla="*/ 5968425 w 12191995"/>
              <a:gd name="connsiteY195" fmla="*/ 783564 h 6857997"/>
              <a:gd name="connsiteX196" fmla="*/ 5959782 w 12191995"/>
              <a:gd name="connsiteY196" fmla="*/ 783154 h 6857997"/>
              <a:gd name="connsiteX197" fmla="*/ 6055680 w 12191995"/>
              <a:gd name="connsiteY197" fmla="*/ 781924 h 6857997"/>
              <a:gd name="connsiteX198" fmla="*/ 6002585 w 12191995"/>
              <a:gd name="connsiteY198" fmla="*/ 834408 h 6857997"/>
              <a:gd name="connsiteX199" fmla="*/ 6055680 w 12191995"/>
              <a:gd name="connsiteY199" fmla="*/ 886892 h 6857997"/>
              <a:gd name="connsiteX200" fmla="*/ 6105482 w 12191995"/>
              <a:gd name="connsiteY200" fmla="*/ 849170 h 6857997"/>
              <a:gd name="connsiteX201" fmla="*/ 6083256 w 12191995"/>
              <a:gd name="connsiteY201" fmla="*/ 849170 h 6857997"/>
              <a:gd name="connsiteX202" fmla="*/ 6055680 w 12191995"/>
              <a:gd name="connsiteY202" fmla="*/ 868441 h 6857997"/>
              <a:gd name="connsiteX203" fmla="*/ 6023576 w 12191995"/>
              <a:gd name="connsiteY203" fmla="*/ 834408 h 6857997"/>
              <a:gd name="connsiteX204" fmla="*/ 6055680 w 12191995"/>
              <a:gd name="connsiteY204" fmla="*/ 800376 h 6857997"/>
              <a:gd name="connsiteX205" fmla="*/ 6083256 w 12191995"/>
              <a:gd name="connsiteY205" fmla="*/ 819647 h 6857997"/>
              <a:gd name="connsiteX206" fmla="*/ 6105482 w 12191995"/>
              <a:gd name="connsiteY206" fmla="*/ 819647 h 6857997"/>
              <a:gd name="connsiteX207" fmla="*/ 6055680 w 12191995"/>
              <a:gd name="connsiteY207" fmla="*/ 781924 h 6857997"/>
              <a:gd name="connsiteX208" fmla="*/ 6362311 w 12191995"/>
              <a:gd name="connsiteY208" fmla="*/ 591258 h 6857997"/>
              <a:gd name="connsiteX209" fmla="*/ 6403882 w 12191995"/>
              <a:gd name="connsiteY209" fmla="*/ 597408 h 6857997"/>
              <a:gd name="connsiteX210" fmla="*/ 6403882 w 12191995"/>
              <a:gd name="connsiteY210" fmla="*/ 610529 h 6857997"/>
              <a:gd name="connsiteX211" fmla="*/ 6356549 w 12191995"/>
              <a:gd name="connsiteY211" fmla="*/ 648662 h 6857997"/>
              <a:gd name="connsiteX212" fmla="*/ 6320741 w 12191995"/>
              <a:gd name="connsiteY212" fmla="*/ 620370 h 6857997"/>
              <a:gd name="connsiteX213" fmla="*/ 6320741 w 12191995"/>
              <a:gd name="connsiteY213" fmla="*/ 619960 h 6857997"/>
              <a:gd name="connsiteX214" fmla="*/ 6362311 w 12191995"/>
              <a:gd name="connsiteY214" fmla="*/ 591258 h 6857997"/>
              <a:gd name="connsiteX215" fmla="*/ 6060619 w 12191995"/>
              <a:gd name="connsiteY215" fmla="*/ 536314 h 6857997"/>
              <a:gd name="connsiteX216" fmla="*/ 6113713 w 12191995"/>
              <a:gd name="connsiteY216" fmla="*/ 590028 h 6857997"/>
              <a:gd name="connsiteX217" fmla="*/ 6113713 w 12191995"/>
              <a:gd name="connsiteY217" fmla="*/ 592078 h 6857997"/>
              <a:gd name="connsiteX218" fmla="*/ 6113302 w 12191995"/>
              <a:gd name="connsiteY218" fmla="*/ 594538 h 6857997"/>
              <a:gd name="connsiteX219" fmla="*/ 6061031 w 12191995"/>
              <a:gd name="connsiteY219" fmla="*/ 647022 h 6857997"/>
              <a:gd name="connsiteX220" fmla="*/ 6008347 w 12191995"/>
              <a:gd name="connsiteY220" fmla="*/ 593718 h 6857997"/>
              <a:gd name="connsiteX221" fmla="*/ 6008347 w 12191995"/>
              <a:gd name="connsiteY221" fmla="*/ 591668 h 6857997"/>
              <a:gd name="connsiteX222" fmla="*/ 6008347 w 12191995"/>
              <a:gd name="connsiteY222" fmla="*/ 591258 h 6857997"/>
              <a:gd name="connsiteX223" fmla="*/ 6060619 w 12191995"/>
              <a:gd name="connsiteY223" fmla="*/ 536314 h 6857997"/>
              <a:gd name="connsiteX224" fmla="*/ 6842633 w 12191995"/>
              <a:gd name="connsiteY224" fmla="*/ 535083 h 6857997"/>
              <a:gd name="connsiteX225" fmla="*/ 6888319 w 12191995"/>
              <a:gd name="connsiteY225" fmla="*/ 583056 h 6857997"/>
              <a:gd name="connsiteX226" fmla="*/ 6796124 w 12191995"/>
              <a:gd name="connsiteY226" fmla="*/ 583056 h 6857997"/>
              <a:gd name="connsiteX227" fmla="*/ 6842633 w 12191995"/>
              <a:gd name="connsiteY227" fmla="*/ 535083 h 6857997"/>
              <a:gd name="connsiteX228" fmla="*/ 6145816 w 12191995"/>
              <a:gd name="connsiteY228" fmla="*/ 520323 h 6857997"/>
              <a:gd name="connsiteX229" fmla="*/ 6207554 w 12191995"/>
              <a:gd name="connsiteY229" fmla="*/ 663834 h 6857997"/>
              <a:gd name="connsiteX230" fmla="*/ 6226487 w 12191995"/>
              <a:gd name="connsiteY230" fmla="*/ 663834 h 6857997"/>
              <a:gd name="connsiteX231" fmla="*/ 6288637 w 12191995"/>
              <a:gd name="connsiteY231" fmla="*/ 520323 h 6857997"/>
              <a:gd name="connsiteX232" fmla="*/ 6265588 w 12191995"/>
              <a:gd name="connsiteY232" fmla="*/ 520323 h 6857997"/>
              <a:gd name="connsiteX233" fmla="*/ 6217432 w 12191995"/>
              <a:gd name="connsiteY233" fmla="*/ 638412 h 6857997"/>
              <a:gd name="connsiteX234" fmla="*/ 6169277 w 12191995"/>
              <a:gd name="connsiteY234" fmla="*/ 520323 h 6857997"/>
              <a:gd name="connsiteX235" fmla="*/ 5601289 w 12191995"/>
              <a:gd name="connsiteY235" fmla="*/ 520323 h 6857997"/>
              <a:gd name="connsiteX236" fmla="*/ 5601289 w 12191995"/>
              <a:gd name="connsiteY236" fmla="*/ 662604 h 6857997"/>
              <a:gd name="connsiteX237" fmla="*/ 5622691 w 12191995"/>
              <a:gd name="connsiteY237" fmla="*/ 662604 h 6857997"/>
              <a:gd name="connsiteX238" fmla="*/ 5622691 w 12191995"/>
              <a:gd name="connsiteY238" fmla="*/ 520323 h 6857997"/>
              <a:gd name="connsiteX239" fmla="*/ 6621610 w 12191995"/>
              <a:gd name="connsiteY239" fmla="*/ 520322 h 6857997"/>
              <a:gd name="connsiteX240" fmla="*/ 6683348 w 12191995"/>
              <a:gd name="connsiteY240" fmla="*/ 663834 h 6857997"/>
              <a:gd name="connsiteX241" fmla="*/ 6701870 w 12191995"/>
              <a:gd name="connsiteY241" fmla="*/ 663834 h 6857997"/>
              <a:gd name="connsiteX242" fmla="*/ 6764019 w 12191995"/>
              <a:gd name="connsiteY242" fmla="*/ 520322 h 6857997"/>
              <a:gd name="connsiteX243" fmla="*/ 6741382 w 12191995"/>
              <a:gd name="connsiteY243" fmla="*/ 520322 h 6857997"/>
              <a:gd name="connsiteX244" fmla="*/ 6692815 w 12191995"/>
              <a:gd name="connsiteY244" fmla="*/ 638412 h 6857997"/>
              <a:gd name="connsiteX245" fmla="*/ 6645071 w 12191995"/>
              <a:gd name="connsiteY245" fmla="*/ 520322 h 6857997"/>
              <a:gd name="connsiteX246" fmla="*/ 6570575 w 12191995"/>
              <a:gd name="connsiteY246" fmla="*/ 520322 h 6857997"/>
              <a:gd name="connsiteX247" fmla="*/ 6570575 w 12191995"/>
              <a:gd name="connsiteY247" fmla="*/ 662604 h 6857997"/>
              <a:gd name="connsiteX248" fmla="*/ 6591977 w 12191995"/>
              <a:gd name="connsiteY248" fmla="*/ 662604 h 6857997"/>
              <a:gd name="connsiteX249" fmla="*/ 6591977 w 12191995"/>
              <a:gd name="connsiteY249" fmla="*/ 520322 h 6857997"/>
              <a:gd name="connsiteX250" fmla="*/ 6363546 w 12191995"/>
              <a:gd name="connsiteY250" fmla="*/ 518271 h 6857997"/>
              <a:gd name="connsiteX251" fmla="*/ 6311687 w 12191995"/>
              <a:gd name="connsiteY251" fmla="*/ 530573 h 6857997"/>
              <a:gd name="connsiteX252" fmla="*/ 6317860 w 12191995"/>
              <a:gd name="connsiteY252" fmla="*/ 547794 h 6857997"/>
              <a:gd name="connsiteX253" fmla="*/ 6361077 w 12191995"/>
              <a:gd name="connsiteY253" fmla="*/ 537543 h 6857997"/>
              <a:gd name="connsiteX254" fmla="*/ 6403470 w 12191995"/>
              <a:gd name="connsiteY254" fmla="*/ 576086 h 6857997"/>
              <a:gd name="connsiteX255" fmla="*/ 6403470 w 12191995"/>
              <a:gd name="connsiteY255" fmla="*/ 581006 h 6857997"/>
              <a:gd name="connsiteX256" fmla="*/ 6359842 w 12191995"/>
              <a:gd name="connsiteY256" fmla="*/ 574856 h 6857997"/>
              <a:gd name="connsiteX257" fmla="*/ 6298927 w 12191995"/>
              <a:gd name="connsiteY257" fmla="*/ 621600 h 6857997"/>
              <a:gd name="connsiteX258" fmla="*/ 6352022 w 12191995"/>
              <a:gd name="connsiteY258" fmla="*/ 665883 h 6857997"/>
              <a:gd name="connsiteX259" fmla="*/ 6403470 w 12191995"/>
              <a:gd name="connsiteY259" fmla="*/ 641691 h 6857997"/>
              <a:gd name="connsiteX260" fmla="*/ 6403470 w 12191995"/>
              <a:gd name="connsiteY260" fmla="*/ 662603 h 6857997"/>
              <a:gd name="connsiteX261" fmla="*/ 6424461 w 12191995"/>
              <a:gd name="connsiteY261" fmla="*/ 662603 h 6857997"/>
              <a:gd name="connsiteX262" fmla="*/ 6424461 w 12191995"/>
              <a:gd name="connsiteY262" fmla="*/ 575676 h 6857997"/>
              <a:gd name="connsiteX263" fmla="*/ 6409644 w 12191995"/>
              <a:gd name="connsiteY263" fmla="*/ 533853 h 6857997"/>
              <a:gd name="connsiteX264" fmla="*/ 6363546 w 12191995"/>
              <a:gd name="connsiteY264" fmla="*/ 518271 h 6857997"/>
              <a:gd name="connsiteX265" fmla="*/ 6843045 w 12191995"/>
              <a:gd name="connsiteY265" fmla="*/ 517451 h 6857997"/>
              <a:gd name="connsiteX266" fmla="*/ 6774721 w 12191995"/>
              <a:gd name="connsiteY266" fmla="*/ 591667 h 6857997"/>
              <a:gd name="connsiteX267" fmla="*/ 6845926 w 12191995"/>
              <a:gd name="connsiteY267" fmla="*/ 665883 h 6857997"/>
              <a:gd name="connsiteX268" fmla="*/ 6904783 w 12191995"/>
              <a:gd name="connsiteY268" fmla="*/ 639231 h 6857997"/>
              <a:gd name="connsiteX269" fmla="*/ 6891612 w 12191995"/>
              <a:gd name="connsiteY269" fmla="*/ 627340 h 6857997"/>
              <a:gd name="connsiteX270" fmla="*/ 6846749 w 12191995"/>
              <a:gd name="connsiteY270" fmla="*/ 647431 h 6857997"/>
              <a:gd name="connsiteX271" fmla="*/ 6796124 w 12191995"/>
              <a:gd name="connsiteY271" fmla="*/ 600278 h 6857997"/>
              <a:gd name="connsiteX272" fmla="*/ 6909310 w 12191995"/>
              <a:gd name="connsiteY272" fmla="*/ 600278 h 6857997"/>
              <a:gd name="connsiteX273" fmla="*/ 6909722 w 12191995"/>
              <a:gd name="connsiteY273" fmla="*/ 592897 h 6857997"/>
              <a:gd name="connsiteX274" fmla="*/ 6843045 w 12191995"/>
              <a:gd name="connsiteY274" fmla="*/ 517451 h 6857997"/>
              <a:gd name="connsiteX275" fmla="*/ 5737112 w 12191995"/>
              <a:gd name="connsiteY275" fmla="*/ 517042 h 6857997"/>
              <a:gd name="connsiteX276" fmla="*/ 5688133 w 12191995"/>
              <a:gd name="connsiteY276" fmla="*/ 544924 h 6857997"/>
              <a:gd name="connsiteX277" fmla="*/ 5688133 w 12191995"/>
              <a:gd name="connsiteY277" fmla="*/ 520323 h 6857997"/>
              <a:gd name="connsiteX278" fmla="*/ 5666731 w 12191995"/>
              <a:gd name="connsiteY278" fmla="*/ 520323 h 6857997"/>
              <a:gd name="connsiteX279" fmla="*/ 5666731 w 12191995"/>
              <a:gd name="connsiteY279" fmla="*/ 661784 h 6857997"/>
              <a:gd name="connsiteX280" fmla="*/ 5688133 w 12191995"/>
              <a:gd name="connsiteY280" fmla="*/ 661784 h 6857997"/>
              <a:gd name="connsiteX281" fmla="*/ 5688133 w 12191995"/>
              <a:gd name="connsiteY281" fmla="*/ 580597 h 6857997"/>
              <a:gd name="connsiteX282" fmla="*/ 5688133 w 12191995"/>
              <a:gd name="connsiteY282" fmla="*/ 577727 h 6857997"/>
              <a:gd name="connsiteX283" fmla="*/ 5730114 w 12191995"/>
              <a:gd name="connsiteY283" fmla="*/ 535904 h 6857997"/>
              <a:gd name="connsiteX284" fmla="*/ 5730938 w 12191995"/>
              <a:gd name="connsiteY284" fmla="*/ 535904 h 6857997"/>
              <a:gd name="connsiteX285" fmla="*/ 5770450 w 12191995"/>
              <a:gd name="connsiteY285" fmla="*/ 578957 h 6857997"/>
              <a:gd name="connsiteX286" fmla="*/ 5770450 w 12191995"/>
              <a:gd name="connsiteY286" fmla="*/ 662194 h 6857997"/>
              <a:gd name="connsiteX287" fmla="*/ 5791853 w 12191995"/>
              <a:gd name="connsiteY287" fmla="*/ 662194 h 6857997"/>
              <a:gd name="connsiteX288" fmla="*/ 5791853 w 12191995"/>
              <a:gd name="connsiteY288" fmla="*/ 574037 h 6857997"/>
              <a:gd name="connsiteX289" fmla="*/ 5737112 w 12191995"/>
              <a:gd name="connsiteY289" fmla="*/ 517042 h 6857997"/>
              <a:gd name="connsiteX290" fmla="*/ 5901335 w 12191995"/>
              <a:gd name="connsiteY290" fmla="*/ 517042 h 6857997"/>
              <a:gd name="connsiteX291" fmla="*/ 5852356 w 12191995"/>
              <a:gd name="connsiteY291" fmla="*/ 544924 h 6857997"/>
              <a:gd name="connsiteX292" fmla="*/ 5852356 w 12191995"/>
              <a:gd name="connsiteY292" fmla="*/ 520323 h 6857997"/>
              <a:gd name="connsiteX293" fmla="*/ 5830953 w 12191995"/>
              <a:gd name="connsiteY293" fmla="*/ 520323 h 6857997"/>
              <a:gd name="connsiteX294" fmla="*/ 5830953 w 12191995"/>
              <a:gd name="connsiteY294" fmla="*/ 661784 h 6857997"/>
              <a:gd name="connsiteX295" fmla="*/ 5852356 w 12191995"/>
              <a:gd name="connsiteY295" fmla="*/ 661784 h 6857997"/>
              <a:gd name="connsiteX296" fmla="*/ 5852356 w 12191995"/>
              <a:gd name="connsiteY296" fmla="*/ 580597 h 6857997"/>
              <a:gd name="connsiteX297" fmla="*/ 5852356 w 12191995"/>
              <a:gd name="connsiteY297" fmla="*/ 577727 h 6857997"/>
              <a:gd name="connsiteX298" fmla="*/ 5894338 w 12191995"/>
              <a:gd name="connsiteY298" fmla="*/ 535904 h 6857997"/>
              <a:gd name="connsiteX299" fmla="*/ 5895161 w 12191995"/>
              <a:gd name="connsiteY299" fmla="*/ 535904 h 6857997"/>
              <a:gd name="connsiteX300" fmla="*/ 5934673 w 12191995"/>
              <a:gd name="connsiteY300" fmla="*/ 578957 h 6857997"/>
              <a:gd name="connsiteX301" fmla="*/ 5934673 w 12191995"/>
              <a:gd name="connsiteY301" fmla="*/ 662194 h 6857997"/>
              <a:gd name="connsiteX302" fmla="*/ 5956076 w 12191995"/>
              <a:gd name="connsiteY302" fmla="*/ 662194 h 6857997"/>
              <a:gd name="connsiteX303" fmla="*/ 5956076 w 12191995"/>
              <a:gd name="connsiteY303" fmla="*/ 574037 h 6857997"/>
              <a:gd name="connsiteX304" fmla="*/ 5901335 w 12191995"/>
              <a:gd name="connsiteY304" fmla="*/ 517042 h 6857997"/>
              <a:gd name="connsiteX305" fmla="*/ 6061031 w 12191995"/>
              <a:gd name="connsiteY305" fmla="*/ 517042 h 6857997"/>
              <a:gd name="connsiteX306" fmla="*/ 5986533 w 12191995"/>
              <a:gd name="connsiteY306" fmla="*/ 591258 h 6857997"/>
              <a:gd name="connsiteX307" fmla="*/ 5986533 w 12191995"/>
              <a:gd name="connsiteY307" fmla="*/ 592078 h 6857997"/>
              <a:gd name="connsiteX308" fmla="*/ 6059796 w 12191995"/>
              <a:gd name="connsiteY308" fmla="*/ 665474 h 6857997"/>
              <a:gd name="connsiteX309" fmla="*/ 6060619 w 12191995"/>
              <a:gd name="connsiteY309" fmla="*/ 665474 h 6857997"/>
              <a:gd name="connsiteX310" fmla="*/ 6061443 w 12191995"/>
              <a:gd name="connsiteY310" fmla="*/ 665474 h 6857997"/>
              <a:gd name="connsiteX311" fmla="*/ 6135528 w 12191995"/>
              <a:gd name="connsiteY311" fmla="*/ 591668 h 6857997"/>
              <a:gd name="connsiteX312" fmla="*/ 6135528 w 12191995"/>
              <a:gd name="connsiteY312" fmla="*/ 590848 h 6857997"/>
              <a:gd name="connsiteX313" fmla="*/ 6061031 w 12191995"/>
              <a:gd name="connsiteY313" fmla="*/ 517042 h 6857997"/>
              <a:gd name="connsiteX314" fmla="*/ 5315031 w 12191995"/>
              <a:gd name="connsiteY314" fmla="*/ 485777 h 6857997"/>
              <a:gd name="connsiteX315" fmla="*/ 5284779 w 12191995"/>
              <a:gd name="connsiteY315" fmla="*/ 507612 h 6857997"/>
              <a:gd name="connsiteX316" fmla="*/ 5284779 w 12191995"/>
              <a:gd name="connsiteY316" fmla="*/ 609300 h 6857997"/>
              <a:gd name="connsiteX317" fmla="*/ 5337874 w 12191995"/>
              <a:gd name="connsiteY317" fmla="*/ 662194 h 6857997"/>
              <a:gd name="connsiteX318" fmla="*/ 5374093 w 12191995"/>
              <a:gd name="connsiteY318" fmla="*/ 662194 h 6857997"/>
              <a:gd name="connsiteX319" fmla="*/ 5344871 w 12191995"/>
              <a:gd name="connsiteY319" fmla="*/ 609300 h 6857997"/>
              <a:gd name="connsiteX320" fmla="*/ 5345283 w 12191995"/>
              <a:gd name="connsiteY320" fmla="*/ 507612 h 6857997"/>
              <a:gd name="connsiteX321" fmla="*/ 5315031 w 12191995"/>
              <a:gd name="connsiteY321" fmla="*/ 485777 h 6857997"/>
              <a:gd name="connsiteX322" fmla="*/ 5389940 w 12191995"/>
              <a:gd name="connsiteY322" fmla="*/ 485777 h 6857997"/>
              <a:gd name="connsiteX323" fmla="*/ 5359688 w 12191995"/>
              <a:gd name="connsiteY323" fmla="*/ 507612 h 6857997"/>
              <a:gd name="connsiteX324" fmla="*/ 5359688 w 12191995"/>
              <a:gd name="connsiteY324" fmla="*/ 609300 h 6857997"/>
              <a:gd name="connsiteX325" fmla="*/ 5412782 w 12191995"/>
              <a:gd name="connsiteY325" fmla="*/ 662194 h 6857997"/>
              <a:gd name="connsiteX326" fmla="*/ 5449002 w 12191995"/>
              <a:gd name="connsiteY326" fmla="*/ 662194 h 6857997"/>
              <a:gd name="connsiteX327" fmla="*/ 5419780 w 12191995"/>
              <a:gd name="connsiteY327" fmla="*/ 609300 h 6857997"/>
              <a:gd name="connsiteX328" fmla="*/ 5420191 w 12191995"/>
              <a:gd name="connsiteY328" fmla="*/ 507612 h 6857997"/>
              <a:gd name="connsiteX329" fmla="*/ 5389940 w 12191995"/>
              <a:gd name="connsiteY329" fmla="*/ 485777 h 6857997"/>
              <a:gd name="connsiteX330" fmla="*/ 5466083 w 12191995"/>
              <a:gd name="connsiteY330" fmla="*/ 485777 h 6857997"/>
              <a:gd name="connsiteX331" fmla="*/ 5435832 w 12191995"/>
              <a:gd name="connsiteY331" fmla="*/ 507612 h 6857997"/>
              <a:gd name="connsiteX332" fmla="*/ 5435832 w 12191995"/>
              <a:gd name="connsiteY332" fmla="*/ 609300 h 6857997"/>
              <a:gd name="connsiteX333" fmla="*/ 5488926 w 12191995"/>
              <a:gd name="connsiteY333" fmla="*/ 662194 h 6857997"/>
              <a:gd name="connsiteX334" fmla="*/ 5525146 w 12191995"/>
              <a:gd name="connsiteY334" fmla="*/ 662194 h 6857997"/>
              <a:gd name="connsiteX335" fmla="*/ 5495923 w 12191995"/>
              <a:gd name="connsiteY335" fmla="*/ 609300 h 6857997"/>
              <a:gd name="connsiteX336" fmla="*/ 5496335 w 12191995"/>
              <a:gd name="connsiteY336" fmla="*/ 507612 h 6857997"/>
              <a:gd name="connsiteX337" fmla="*/ 5466083 w 12191995"/>
              <a:gd name="connsiteY337" fmla="*/ 485777 h 6857997"/>
              <a:gd name="connsiteX338" fmla="*/ 6470146 w 12191995"/>
              <a:gd name="connsiteY338" fmla="*/ 477678 h 6857997"/>
              <a:gd name="connsiteX339" fmla="*/ 6470146 w 12191995"/>
              <a:gd name="connsiteY339" fmla="*/ 520322 h 6857997"/>
              <a:gd name="connsiteX340" fmla="*/ 6450390 w 12191995"/>
              <a:gd name="connsiteY340" fmla="*/ 520322 h 6857997"/>
              <a:gd name="connsiteX341" fmla="*/ 6450390 w 12191995"/>
              <a:gd name="connsiteY341" fmla="*/ 539184 h 6857997"/>
              <a:gd name="connsiteX342" fmla="*/ 6470146 w 12191995"/>
              <a:gd name="connsiteY342" fmla="*/ 539184 h 6857997"/>
              <a:gd name="connsiteX343" fmla="*/ 6470146 w 12191995"/>
              <a:gd name="connsiteY343" fmla="*/ 624880 h 6857997"/>
              <a:gd name="connsiteX344" fmla="*/ 6510482 w 12191995"/>
              <a:gd name="connsiteY344" fmla="*/ 665474 h 6857997"/>
              <a:gd name="connsiteX345" fmla="*/ 6536000 w 12191995"/>
              <a:gd name="connsiteY345" fmla="*/ 659323 h 6857997"/>
              <a:gd name="connsiteX346" fmla="*/ 6536000 w 12191995"/>
              <a:gd name="connsiteY346" fmla="*/ 641282 h 6857997"/>
              <a:gd name="connsiteX347" fmla="*/ 6515421 w 12191995"/>
              <a:gd name="connsiteY347" fmla="*/ 646202 h 6857997"/>
              <a:gd name="connsiteX348" fmla="*/ 6491549 w 12191995"/>
              <a:gd name="connsiteY348" fmla="*/ 622420 h 6857997"/>
              <a:gd name="connsiteX349" fmla="*/ 6491549 w 12191995"/>
              <a:gd name="connsiteY349" fmla="*/ 539594 h 6857997"/>
              <a:gd name="connsiteX350" fmla="*/ 6536823 w 12191995"/>
              <a:gd name="connsiteY350" fmla="*/ 539594 h 6857997"/>
              <a:gd name="connsiteX351" fmla="*/ 6536823 w 12191995"/>
              <a:gd name="connsiteY351" fmla="*/ 520732 h 6857997"/>
              <a:gd name="connsiteX352" fmla="*/ 6491549 w 12191995"/>
              <a:gd name="connsiteY352" fmla="*/ 520732 h 6857997"/>
              <a:gd name="connsiteX353" fmla="*/ 6491549 w 12191995"/>
              <a:gd name="connsiteY353" fmla="*/ 477678 h 6857997"/>
              <a:gd name="connsiteX354" fmla="*/ 5600054 w 12191995"/>
              <a:gd name="connsiteY354" fmla="*/ 466198 h 6857997"/>
              <a:gd name="connsiteX355" fmla="*/ 5600054 w 12191995"/>
              <a:gd name="connsiteY355" fmla="*/ 489570 h 6857997"/>
              <a:gd name="connsiteX356" fmla="*/ 5624337 w 12191995"/>
              <a:gd name="connsiteY356" fmla="*/ 489570 h 6857997"/>
              <a:gd name="connsiteX357" fmla="*/ 5624337 w 12191995"/>
              <a:gd name="connsiteY357" fmla="*/ 466198 h 6857997"/>
              <a:gd name="connsiteX358" fmla="*/ 6568928 w 12191995"/>
              <a:gd name="connsiteY358" fmla="*/ 466197 h 6857997"/>
              <a:gd name="connsiteX359" fmla="*/ 6568928 w 12191995"/>
              <a:gd name="connsiteY359" fmla="*/ 489569 h 6857997"/>
              <a:gd name="connsiteX360" fmla="*/ 6593211 w 12191995"/>
              <a:gd name="connsiteY360" fmla="*/ 489569 h 6857997"/>
              <a:gd name="connsiteX361" fmla="*/ 6593211 w 12191995"/>
              <a:gd name="connsiteY361" fmla="*/ 466197 h 6857997"/>
              <a:gd name="connsiteX362" fmla="*/ 5314003 w 12191995"/>
              <a:gd name="connsiteY362" fmla="*/ 428065 h 6857997"/>
              <a:gd name="connsiteX363" fmla="*/ 5284368 w 12191995"/>
              <a:gd name="connsiteY363" fmla="*/ 450617 h 6857997"/>
              <a:gd name="connsiteX364" fmla="*/ 5314003 w 12191995"/>
              <a:gd name="connsiteY364" fmla="*/ 473169 h 6857997"/>
              <a:gd name="connsiteX365" fmla="*/ 5343636 w 12191995"/>
              <a:gd name="connsiteY365" fmla="*/ 450617 h 6857997"/>
              <a:gd name="connsiteX366" fmla="*/ 5314003 w 12191995"/>
              <a:gd name="connsiteY366" fmla="*/ 428065 h 6857997"/>
              <a:gd name="connsiteX367" fmla="*/ 5388911 w 12191995"/>
              <a:gd name="connsiteY367" fmla="*/ 428065 h 6857997"/>
              <a:gd name="connsiteX368" fmla="*/ 5359277 w 12191995"/>
              <a:gd name="connsiteY368" fmla="*/ 450617 h 6857997"/>
              <a:gd name="connsiteX369" fmla="*/ 5388911 w 12191995"/>
              <a:gd name="connsiteY369" fmla="*/ 473169 h 6857997"/>
              <a:gd name="connsiteX370" fmla="*/ 5418544 w 12191995"/>
              <a:gd name="connsiteY370" fmla="*/ 450617 h 6857997"/>
              <a:gd name="connsiteX371" fmla="*/ 5388911 w 12191995"/>
              <a:gd name="connsiteY371" fmla="*/ 428065 h 6857997"/>
              <a:gd name="connsiteX372" fmla="*/ 5464642 w 12191995"/>
              <a:gd name="connsiteY372" fmla="*/ 428065 h 6857997"/>
              <a:gd name="connsiteX373" fmla="*/ 5435009 w 12191995"/>
              <a:gd name="connsiteY373" fmla="*/ 450617 h 6857997"/>
              <a:gd name="connsiteX374" fmla="*/ 5464642 w 12191995"/>
              <a:gd name="connsiteY374" fmla="*/ 473169 h 6857997"/>
              <a:gd name="connsiteX375" fmla="*/ 5494276 w 12191995"/>
              <a:gd name="connsiteY375" fmla="*/ 450617 h 6857997"/>
              <a:gd name="connsiteX376" fmla="*/ 5464642 w 12191995"/>
              <a:gd name="connsiteY376" fmla="*/ 428065 h 6857997"/>
              <a:gd name="connsiteX377" fmla="*/ 0 w 12191995"/>
              <a:gd name="connsiteY377" fmla="*/ 0 h 6857997"/>
              <a:gd name="connsiteX378" fmla="*/ 12191995 w 12191995"/>
              <a:gd name="connsiteY378" fmla="*/ 0 h 6857997"/>
              <a:gd name="connsiteX379" fmla="*/ 12191995 w 12191995"/>
              <a:gd name="connsiteY379" fmla="*/ 6857997 h 6857997"/>
              <a:gd name="connsiteX380" fmla="*/ 0 w 12191995"/>
              <a:gd name="connsiteY380"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Lst>
            <a:rect l="l" t="t" r="r" b="b"/>
            <a:pathLst>
              <a:path w="12191995" h="6857997">
                <a:moveTo>
                  <a:pt x="6189445" y="856550"/>
                </a:moveTo>
                <a:lnTo>
                  <a:pt x="6189445" y="861470"/>
                </a:lnTo>
                <a:cubicBezTo>
                  <a:pt x="6189445" y="869671"/>
                  <a:pt x="6183272" y="873361"/>
                  <a:pt x="6176686" y="873361"/>
                </a:cubicBezTo>
                <a:cubicBezTo>
                  <a:pt x="6170924" y="873361"/>
                  <a:pt x="6167220" y="870081"/>
                  <a:pt x="6167220" y="865571"/>
                </a:cubicBezTo>
                <a:cubicBezTo>
                  <a:pt x="6167220" y="860650"/>
                  <a:pt x="6170924" y="858190"/>
                  <a:pt x="6176686" y="858190"/>
                </a:cubicBezTo>
                <a:lnTo>
                  <a:pt x="6183683" y="858190"/>
                </a:lnTo>
                <a:cubicBezTo>
                  <a:pt x="6186153" y="858190"/>
                  <a:pt x="6188211" y="857780"/>
                  <a:pt x="6189445" y="856550"/>
                </a:cubicBezTo>
                <a:close/>
                <a:moveTo>
                  <a:pt x="6422815" y="856550"/>
                </a:moveTo>
                <a:lnTo>
                  <a:pt x="6422815" y="861470"/>
                </a:lnTo>
                <a:cubicBezTo>
                  <a:pt x="6422815" y="869671"/>
                  <a:pt x="6417053" y="873361"/>
                  <a:pt x="6410056" y="873361"/>
                </a:cubicBezTo>
                <a:cubicBezTo>
                  <a:pt x="6404293" y="873361"/>
                  <a:pt x="6400589" y="870081"/>
                  <a:pt x="6400589" y="865570"/>
                </a:cubicBezTo>
                <a:cubicBezTo>
                  <a:pt x="6400589" y="860650"/>
                  <a:pt x="6404293" y="858190"/>
                  <a:pt x="6410056" y="858190"/>
                </a:cubicBezTo>
                <a:lnTo>
                  <a:pt x="6417053" y="858190"/>
                </a:lnTo>
                <a:cubicBezTo>
                  <a:pt x="6419522" y="858190"/>
                  <a:pt x="6421580" y="857780"/>
                  <a:pt x="6422815" y="856550"/>
                </a:cubicBezTo>
                <a:close/>
                <a:moveTo>
                  <a:pt x="5718180" y="853270"/>
                </a:moveTo>
                <a:lnTo>
                  <a:pt x="5718180" y="862291"/>
                </a:lnTo>
                <a:cubicBezTo>
                  <a:pt x="5718180" y="874181"/>
                  <a:pt x="5708714" y="879512"/>
                  <a:pt x="5698836" y="879102"/>
                </a:cubicBezTo>
                <a:cubicBezTo>
                  <a:pt x="5688134" y="879102"/>
                  <a:pt x="5684018" y="872542"/>
                  <a:pt x="5684018" y="867211"/>
                </a:cubicBezTo>
                <a:cubicBezTo>
                  <a:pt x="5684018" y="860241"/>
                  <a:pt x="5688546" y="855730"/>
                  <a:pt x="5698012" y="855730"/>
                </a:cubicBezTo>
                <a:lnTo>
                  <a:pt x="5709948" y="855730"/>
                </a:lnTo>
                <a:cubicBezTo>
                  <a:pt x="5713241" y="855730"/>
                  <a:pt x="5716534" y="855320"/>
                  <a:pt x="5718180" y="853270"/>
                </a:cubicBezTo>
                <a:close/>
                <a:moveTo>
                  <a:pt x="6538883" y="832767"/>
                </a:moveTo>
                <a:cubicBezTo>
                  <a:pt x="6547115" y="832767"/>
                  <a:pt x="6552877" y="838508"/>
                  <a:pt x="6553700" y="845069"/>
                </a:cubicBezTo>
                <a:lnTo>
                  <a:pt x="6524066" y="845069"/>
                </a:lnTo>
                <a:cubicBezTo>
                  <a:pt x="6525712" y="837688"/>
                  <a:pt x="6531475" y="832767"/>
                  <a:pt x="6538883" y="832767"/>
                </a:cubicBezTo>
                <a:close/>
                <a:moveTo>
                  <a:pt x="5892692" y="827438"/>
                </a:moveTo>
                <a:cubicBezTo>
                  <a:pt x="5907098" y="827438"/>
                  <a:pt x="5916975" y="838509"/>
                  <a:pt x="5916975" y="853270"/>
                </a:cubicBezTo>
                <a:cubicBezTo>
                  <a:pt x="5916975" y="867621"/>
                  <a:pt x="5907098" y="879102"/>
                  <a:pt x="5892692" y="879102"/>
                </a:cubicBezTo>
                <a:cubicBezTo>
                  <a:pt x="5878286" y="879102"/>
                  <a:pt x="5868408" y="868031"/>
                  <a:pt x="5868408" y="853270"/>
                </a:cubicBezTo>
                <a:cubicBezTo>
                  <a:pt x="5868408" y="838919"/>
                  <a:pt x="5878286" y="827438"/>
                  <a:pt x="5892692" y="827438"/>
                </a:cubicBezTo>
                <a:close/>
                <a:moveTo>
                  <a:pt x="5774980" y="820057"/>
                </a:moveTo>
                <a:cubicBezTo>
                  <a:pt x="5767160" y="820057"/>
                  <a:pt x="5759339" y="823338"/>
                  <a:pt x="5755635" y="831948"/>
                </a:cubicBezTo>
                <a:lnTo>
                  <a:pt x="5755635" y="820878"/>
                </a:lnTo>
                <a:lnTo>
                  <a:pt x="5746992" y="820878"/>
                </a:lnTo>
                <a:lnTo>
                  <a:pt x="5746992" y="884842"/>
                </a:lnTo>
                <a:lnTo>
                  <a:pt x="5755635" y="884842"/>
                </a:lnTo>
                <a:lnTo>
                  <a:pt x="5755635" y="849170"/>
                </a:lnTo>
                <a:cubicBezTo>
                  <a:pt x="5755635" y="834409"/>
                  <a:pt x="5763455" y="829078"/>
                  <a:pt x="5774980" y="829078"/>
                </a:cubicBezTo>
                <a:lnTo>
                  <a:pt x="5779507" y="829078"/>
                </a:lnTo>
                <a:lnTo>
                  <a:pt x="5779918" y="820467"/>
                </a:lnTo>
                <a:cubicBezTo>
                  <a:pt x="5777861" y="820057"/>
                  <a:pt x="5776626" y="820057"/>
                  <a:pt x="5774980" y="820057"/>
                </a:cubicBezTo>
                <a:close/>
                <a:moveTo>
                  <a:pt x="5702951" y="819647"/>
                </a:moveTo>
                <a:cubicBezTo>
                  <a:pt x="5691838" y="819647"/>
                  <a:pt x="5682784" y="824568"/>
                  <a:pt x="5678256" y="827848"/>
                </a:cubicBezTo>
                <a:lnTo>
                  <a:pt x="5682372" y="834409"/>
                </a:lnTo>
                <a:cubicBezTo>
                  <a:pt x="5687723" y="830719"/>
                  <a:pt x="5694308" y="827438"/>
                  <a:pt x="5702128" y="827438"/>
                </a:cubicBezTo>
                <a:cubicBezTo>
                  <a:pt x="5710771" y="827438"/>
                  <a:pt x="5718180" y="831128"/>
                  <a:pt x="5718180" y="840969"/>
                </a:cubicBezTo>
                <a:lnTo>
                  <a:pt x="5717768" y="843019"/>
                </a:lnTo>
                <a:cubicBezTo>
                  <a:pt x="5717768" y="846300"/>
                  <a:pt x="5716122" y="848760"/>
                  <a:pt x="5711594" y="848760"/>
                </a:cubicBezTo>
                <a:lnTo>
                  <a:pt x="5696366" y="848760"/>
                </a:lnTo>
                <a:cubicBezTo>
                  <a:pt x="5683195" y="848760"/>
                  <a:pt x="5674552" y="855730"/>
                  <a:pt x="5674552" y="867621"/>
                </a:cubicBezTo>
                <a:cubicBezTo>
                  <a:pt x="5674552" y="879102"/>
                  <a:pt x="5684018" y="887302"/>
                  <a:pt x="5698012" y="887302"/>
                </a:cubicBezTo>
                <a:cubicBezTo>
                  <a:pt x="5705832" y="887302"/>
                  <a:pt x="5714475" y="884022"/>
                  <a:pt x="5718180" y="877462"/>
                </a:cubicBezTo>
                <a:lnTo>
                  <a:pt x="5718180" y="885253"/>
                </a:lnTo>
                <a:lnTo>
                  <a:pt x="5727235" y="885253"/>
                </a:lnTo>
                <a:lnTo>
                  <a:pt x="5727235" y="841379"/>
                </a:lnTo>
                <a:cubicBezTo>
                  <a:pt x="5727235" y="828258"/>
                  <a:pt x="5718180" y="819647"/>
                  <a:pt x="5702951" y="819647"/>
                </a:cubicBezTo>
                <a:close/>
                <a:moveTo>
                  <a:pt x="5892692" y="819647"/>
                </a:moveTo>
                <a:cubicBezTo>
                  <a:pt x="5874170" y="819647"/>
                  <a:pt x="5859353" y="833588"/>
                  <a:pt x="5859353" y="853270"/>
                </a:cubicBezTo>
                <a:cubicBezTo>
                  <a:pt x="5859353" y="872951"/>
                  <a:pt x="5874170" y="886893"/>
                  <a:pt x="5892692" y="886893"/>
                </a:cubicBezTo>
                <a:cubicBezTo>
                  <a:pt x="5911213" y="886893"/>
                  <a:pt x="5926030" y="872951"/>
                  <a:pt x="5926030" y="853270"/>
                </a:cubicBezTo>
                <a:cubicBezTo>
                  <a:pt x="5926030" y="833998"/>
                  <a:pt x="5911213" y="819647"/>
                  <a:pt x="5892692" y="819647"/>
                </a:cubicBezTo>
                <a:close/>
                <a:moveTo>
                  <a:pt x="6270116" y="818827"/>
                </a:moveTo>
                <a:lnTo>
                  <a:pt x="6270116" y="834818"/>
                </a:lnTo>
                <a:lnTo>
                  <a:pt x="6279171" y="834818"/>
                </a:lnTo>
                <a:lnTo>
                  <a:pt x="6279171" y="885252"/>
                </a:lnTo>
                <a:lnTo>
                  <a:pt x="6298105" y="885252"/>
                </a:lnTo>
                <a:lnTo>
                  <a:pt x="6298516" y="885252"/>
                </a:lnTo>
                <a:lnTo>
                  <a:pt x="6298516" y="818827"/>
                </a:lnTo>
                <a:close/>
                <a:moveTo>
                  <a:pt x="6307982" y="818827"/>
                </a:moveTo>
                <a:lnTo>
                  <a:pt x="6330620" y="885252"/>
                </a:lnTo>
                <a:lnTo>
                  <a:pt x="6354080" y="885252"/>
                </a:lnTo>
                <a:lnTo>
                  <a:pt x="6377952" y="818827"/>
                </a:lnTo>
                <a:lnTo>
                  <a:pt x="6358196" y="818827"/>
                </a:lnTo>
                <a:lnTo>
                  <a:pt x="6342967" y="864750"/>
                </a:lnTo>
                <a:lnTo>
                  <a:pt x="6328562" y="818827"/>
                </a:lnTo>
                <a:close/>
                <a:moveTo>
                  <a:pt x="6259827" y="817597"/>
                </a:moveTo>
                <a:cubicBezTo>
                  <a:pt x="6251595" y="817597"/>
                  <a:pt x="6245010" y="822107"/>
                  <a:pt x="6242540" y="829078"/>
                </a:cubicBezTo>
                <a:lnTo>
                  <a:pt x="6242540" y="818417"/>
                </a:lnTo>
                <a:lnTo>
                  <a:pt x="6224018" y="818417"/>
                </a:lnTo>
                <a:lnTo>
                  <a:pt x="6224018" y="884842"/>
                </a:lnTo>
                <a:lnTo>
                  <a:pt x="6242951" y="884842"/>
                </a:lnTo>
                <a:lnTo>
                  <a:pt x="6242951" y="853270"/>
                </a:lnTo>
                <a:cubicBezTo>
                  <a:pt x="6242951" y="841789"/>
                  <a:pt x="6247479" y="837278"/>
                  <a:pt x="6256945" y="837278"/>
                </a:cubicBezTo>
                <a:lnTo>
                  <a:pt x="6264766" y="837278"/>
                </a:lnTo>
                <a:lnTo>
                  <a:pt x="6265177" y="837278"/>
                </a:lnTo>
                <a:lnTo>
                  <a:pt x="6265177" y="818007"/>
                </a:lnTo>
                <a:cubicBezTo>
                  <a:pt x="6263120" y="817597"/>
                  <a:pt x="6261473" y="817597"/>
                  <a:pt x="6259827" y="817597"/>
                </a:cubicBezTo>
                <a:close/>
                <a:moveTo>
                  <a:pt x="6539295" y="817186"/>
                </a:moveTo>
                <a:cubicBezTo>
                  <a:pt x="6519538" y="817186"/>
                  <a:pt x="6504721" y="831948"/>
                  <a:pt x="6504721" y="852039"/>
                </a:cubicBezTo>
                <a:cubicBezTo>
                  <a:pt x="6504721" y="872130"/>
                  <a:pt x="6519950" y="886892"/>
                  <a:pt x="6539706" y="886892"/>
                </a:cubicBezTo>
                <a:cubicBezTo>
                  <a:pt x="6554524" y="886892"/>
                  <a:pt x="6567282" y="880331"/>
                  <a:pt x="6573045" y="865980"/>
                </a:cubicBezTo>
                <a:lnTo>
                  <a:pt x="6553289" y="863930"/>
                </a:lnTo>
                <a:cubicBezTo>
                  <a:pt x="6550408" y="868440"/>
                  <a:pt x="6545057" y="870901"/>
                  <a:pt x="6539706" y="870901"/>
                </a:cubicBezTo>
                <a:cubicBezTo>
                  <a:pt x="6531475" y="870901"/>
                  <a:pt x="6525301" y="864750"/>
                  <a:pt x="6524477" y="857370"/>
                </a:cubicBezTo>
                <a:lnTo>
                  <a:pt x="6574279" y="857370"/>
                </a:lnTo>
                <a:cubicBezTo>
                  <a:pt x="6574279" y="829077"/>
                  <a:pt x="6557816" y="817186"/>
                  <a:pt x="6539295" y="817186"/>
                </a:cubicBezTo>
                <a:close/>
                <a:moveTo>
                  <a:pt x="6179156" y="816777"/>
                </a:moveTo>
                <a:cubicBezTo>
                  <a:pt x="6163104" y="816777"/>
                  <a:pt x="6150756" y="824977"/>
                  <a:pt x="6150756" y="824977"/>
                </a:cubicBezTo>
                <a:lnTo>
                  <a:pt x="6158165" y="839329"/>
                </a:lnTo>
                <a:cubicBezTo>
                  <a:pt x="6163104" y="836459"/>
                  <a:pt x="6171747" y="833178"/>
                  <a:pt x="6178333" y="833178"/>
                </a:cubicBezTo>
                <a:cubicBezTo>
                  <a:pt x="6185741" y="833178"/>
                  <a:pt x="6189445" y="836049"/>
                  <a:pt x="6189445" y="840969"/>
                </a:cubicBezTo>
                <a:lnTo>
                  <a:pt x="6189034" y="840969"/>
                </a:lnTo>
                <a:cubicBezTo>
                  <a:pt x="6189034" y="843429"/>
                  <a:pt x="6187799" y="845069"/>
                  <a:pt x="6184507" y="845069"/>
                </a:cubicBezTo>
                <a:lnTo>
                  <a:pt x="6171335" y="845069"/>
                </a:lnTo>
                <a:cubicBezTo>
                  <a:pt x="6156518" y="845069"/>
                  <a:pt x="6147052" y="852860"/>
                  <a:pt x="6147052" y="865571"/>
                </a:cubicBezTo>
                <a:cubicBezTo>
                  <a:pt x="6147052" y="876641"/>
                  <a:pt x="6156518" y="886482"/>
                  <a:pt x="6170512" y="886482"/>
                </a:cubicBezTo>
                <a:cubicBezTo>
                  <a:pt x="6177921" y="886482"/>
                  <a:pt x="6185741" y="884022"/>
                  <a:pt x="6189034" y="878692"/>
                </a:cubicBezTo>
                <a:lnTo>
                  <a:pt x="6189034" y="884842"/>
                </a:lnTo>
                <a:lnTo>
                  <a:pt x="6207967" y="884842"/>
                </a:lnTo>
                <a:lnTo>
                  <a:pt x="6207967" y="841379"/>
                </a:lnTo>
                <a:cubicBezTo>
                  <a:pt x="6207967" y="823747"/>
                  <a:pt x="6194385" y="816777"/>
                  <a:pt x="6179156" y="816777"/>
                </a:cubicBezTo>
                <a:close/>
                <a:moveTo>
                  <a:pt x="6412525" y="816776"/>
                </a:moveTo>
                <a:cubicBezTo>
                  <a:pt x="6396473" y="816776"/>
                  <a:pt x="6384126" y="824977"/>
                  <a:pt x="6384126" y="824977"/>
                </a:cubicBezTo>
                <a:lnTo>
                  <a:pt x="6391534" y="839328"/>
                </a:lnTo>
                <a:cubicBezTo>
                  <a:pt x="6396473" y="836458"/>
                  <a:pt x="6405117" y="833178"/>
                  <a:pt x="6411702" y="833178"/>
                </a:cubicBezTo>
                <a:cubicBezTo>
                  <a:pt x="6419111" y="833178"/>
                  <a:pt x="6422815" y="836048"/>
                  <a:pt x="6422815" y="840969"/>
                </a:cubicBezTo>
                <a:lnTo>
                  <a:pt x="6422403" y="840969"/>
                </a:lnTo>
                <a:cubicBezTo>
                  <a:pt x="6422403" y="843429"/>
                  <a:pt x="6421169" y="845069"/>
                  <a:pt x="6417876" y="845069"/>
                </a:cubicBezTo>
                <a:lnTo>
                  <a:pt x="6404705" y="845069"/>
                </a:lnTo>
                <a:cubicBezTo>
                  <a:pt x="6389888" y="845069"/>
                  <a:pt x="6380421" y="852859"/>
                  <a:pt x="6380421" y="865570"/>
                </a:cubicBezTo>
                <a:cubicBezTo>
                  <a:pt x="6380421" y="876641"/>
                  <a:pt x="6389888" y="886482"/>
                  <a:pt x="6403882" y="886482"/>
                </a:cubicBezTo>
                <a:cubicBezTo>
                  <a:pt x="6411291" y="886482"/>
                  <a:pt x="6419111" y="884022"/>
                  <a:pt x="6422403" y="878691"/>
                </a:cubicBezTo>
                <a:lnTo>
                  <a:pt x="6422403" y="884842"/>
                </a:lnTo>
                <a:lnTo>
                  <a:pt x="6441336" y="884842"/>
                </a:lnTo>
                <a:lnTo>
                  <a:pt x="6441336" y="841378"/>
                </a:lnTo>
                <a:cubicBezTo>
                  <a:pt x="6441336" y="823747"/>
                  <a:pt x="6427754" y="816776"/>
                  <a:pt x="6412525" y="816776"/>
                </a:cubicBezTo>
                <a:close/>
                <a:moveTo>
                  <a:pt x="5796381" y="794225"/>
                </a:moveTo>
                <a:lnTo>
                  <a:pt x="5796381" y="821288"/>
                </a:lnTo>
                <a:lnTo>
                  <a:pt x="5785269" y="821288"/>
                </a:lnTo>
                <a:lnTo>
                  <a:pt x="5785269" y="828668"/>
                </a:lnTo>
                <a:lnTo>
                  <a:pt x="5796381" y="828668"/>
                </a:lnTo>
                <a:lnTo>
                  <a:pt x="5796381" y="872132"/>
                </a:lnTo>
                <a:cubicBezTo>
                  <a:pt x="5796381" y="884022"/>
                  <a:pt x="5804613" y="885663"/>
                  <a:pt x="5811199" y="885663"/>
                </a:cubicBezTo>
                <a:cubicBezTo>
                  <a:pt x="5816549" y="885663"/>
                  <a:pt x="5821076" y="885253"/>
                  <a:pt x="5821076" y="885253"/>
                </a:cubicBezTo>
                <a:lnTo>
                  <a:pt x="5821076" y="877872"/>
                </a:lnTo>
                <a:cubicBezTo>
                  <a:pt x="5821076" y="877872"/>
                  <a:pt x="5818607" y="878282"/>
                  <a:pt x="5814491" y="878282"/>
                </a:cubicBezTo>
                <a:cubicBezTo>
                  <a:pt x="5809552" y="878282"/>
                  <a:pt x="5805437" y="877872"/>
                  <a:pt x="5805437" y="872132"/>
                </a:cubicBezTo>
                <a:lnTo>
                  <a:pt x="5805437" y="828668"/>
                </a:lnTo>
                <a:lnTo>
                  <a:pt x="5821488" y="828668"/>
                </a:lnTo>
                <a:lnTo>
                  <a:pt x="5821488" y="821288"/>
                </a:lnTo>
                <a:lnTo>
                  <a:pt x="5805437" y="821288"/>
                </a:lnTo>
                <a:lnTo>
                  <a:pt x="5805437" y="794225"/>
                </a:lnTo>
                <a:close/>
                <a:moveTo>
                  <a:pt x="6461916" y="793814"/>
                </a:moveTo>
                <a:lnTo>
                  <a:pt x="6461916" y="819236"/>
                </a:lnTo>
                <a:lnTo>
                  <a:pt x="6451626" y="819236"/>
                </a:lnTo>
                <a:lnTo>
                  <a:pt x="6451626" y="835227"/>
                </a:lnTo>
                <a:lnTo>
                  <a:pt x="6461916" y="835227"/>
                </a:lnTo>
                <a:lnTo>
                  <a:pt x="6461916" y="871720"/>
                </a:lnTo>
                <a:cubicBezTo>
                  <a:pt x="6461916" y="884842"/>
                  <a:pt x="6471794" y="886482"/>
                  <a:pt x="6481261" y="886482"/>
                </a:cubicBezTo>
                <a:cubicBezTo>
                  <a:pt x="6487023" y="886482"/>
                  <a:pt x="6496078" y="885662"/>
                  <a:pt x="6496078" y="885662"/>
                </a:cubicBezTo>
                <a:lnTo>
                  <a:pt x="6496078" y="869671"/>
                </a:lnTo>
                <a:cubicBezTo>
                  <a:pt x="6496078" y="869671"/>
                  <a:pt x="6492373" y="870080"/>
                  <a:pt x="6487434" y="870080"/>
                </a:cubicBezTo>
                <a:cubicBezTo>
                  <a:pt x="6484553" y="870080"/>
                  <a:pt x="6481261" y="869260"/>
                  <a:pt x="6481261" y="865160"/>
                </a:cubicBezTo>
                <a:lnTo>
                  <a:pt x="6481261" y="835227"/>
                </a:lnTo>
                <a:lnTo>
                  <a:pt x="6495666" y="835227"/>
                </a:lnTo>
                <a:lnTo>
                  <a:pt x="6495666" y="819236"/>
                </a:lnTo>
                <a:lnTo>
                  <a:pt x="6481261" y="819236"/>
                </a:lnTo>
                <a:lnTo>
                  <a:pt x="6481261" y="793814"/>
                </a:lnTo>
                <a:close/>
                <a:moveTo>
                  <a:pt x="5615285" y="791355"/>
                </a:moveTo>
                <a:lnTo>
                  <a:pt x="5634216" y="791355"/>
                </a:lnTo>
                <a:cubicBezTo>
                  <a:pt x="5647388" y="791355"/>
                  <a:pt x="5658912" y="799146"/>
                  <a:pt x="5658912" y="814317"/>
                </a:cubicBezTo>
                <a:cubicBezTo>
                  <a:pt x="5658912" y="829489"/>
                  <a:pt x="5647799" y="837689"/>
                  <a:pt x="5634216" y="837689"/>
                </a:cubicBezTo>
                <a:lnTo>
                  <a:pt x="5615285" y="837689"/>
                </a:lnTo>
                <a:lnTo>
                  <a:pt x="5615285" y="791765"/>
                </a:lnTo>
                <a:close/>
                <a:moveTo>
                  <a:pt x="5606229" y="783975"/>
                </a:moveTo>
                <a:lnTo>
                  <a:pt x="5606229" y="885253"/>
                </a:lnTo>
                <a:lnTo>
                  <a:pt x="5615285" y="885253"/>
                </a:lnTo>
                <a:lnTo>
                  <a:pt x="5615285" y="845890"/>
                </a:lnTo>
                <a:lnTo>
                  <a:pt x="5633393" y="845890"/>
                </a:lnTo>
                <a:cubicBezTo>
                  <a:pt x="5656854" y="845890"/>
                  <a:pt x="5668379" y="831538"/>
                  <a:pt x="5668379" y="814727"/>
                </a:cubicBezTo>
                <a:cubicBezTo>
                  <a:pt x="5668379" y="797916"/>
                  <a:pt x="5656854" y="783975"/>
                  <a:pt x="5633393" y="783975"/>
                </a:cubicBezTo>
                <a:close/>
                <a:moveTo>
                  <a:pt x="6117006" y="783974"/>
                </a:moveTo>
                <a:lnTo>
                  <a:pt x="6117006" y="885252"/>
                </a:lnTo>
                <a:lnTo>
                  <a:pt x="6135939" y="885252"/>
                </a:lnTo>
                <a:lnTo>
                  <a:pt x="6135939" y="783974"/>
                </a:lnTo>
                <a:close/>
                <a:moveTo>
                  <a:pt x="6287814" y="783564"/>
                </a:moveTo>
                <a:cubicBezTo>
                  <a:pt x="6281229" y="783564"/>
                  <a:pt x="6275879" y="789304"/>
                  <a:pt x="6275879" y="795865"/>
                </a:cubicBezTo>
                <a:cubicBezTo>
                  <a:pt x="6275879" y="802425"/>
                  <a:pt x="6281229" y="807755"/>
                  <a:pt x="6287814" y="807755"/>
                </a:cubicBezTo>
                <a:cubicBezTo>
                  <a:pt x="6294812" y="807755"/>
                  <a:pt x="6300162" y="802835"/>
                  <a:pt x="6300162" y="795865"/>
                </a:cubicBezTo>
                <a:cubicBezTo>
                  <a:pt x="6300162" y="788894"/>
                  <a:pt x="6294812" y="783564"/>
                  <a:pt x="6287814" y="783564"/>
                </a:cubicBezTo>
                <a:close/>
                <a:moveTo>
                  <a:pt x="5959782" y="783154"/>
                </a:moveTo>
                <a:cubicBezTo>
                  <a:pt x="5953196" y="783154"/>
                  <a:pt x="5945376" y="786434"/>
                  <a:pt x="5945376" y="798325"/>
                </a:cubicBezTo>
                <a:lnTo>
                  <a:pt x="5944963" y="820877"/>
                </a:lnTo>
                <a:lnTo>
                  <a:pt x="5933851" y="820877"/>
                </a:lnTo>
                <a:lnTo>
                  <a:pt x="5933851" y="828258"/>
                </a:lnTo>
                <a:lnTo>
                  <a:pt x="5944963" y="828258"/>
                </a:lnTo>
                <a:lnTo>
                  <a:pt x="5944963" y="884843"/>
                </a:lnTo>
                <a:lnTo>
                  <a:pt x="5954019" y="884843"/>
                </a:lnTo>
                <a:lnTo>
                  <a:pt x="5954019" y="828258"/>
                </a:lnTo>
                <a:lnTo>
                  <a:pt x="5967189" y="828258"/>
                </a:lnTo>
                <a:lnTo>
                  <a:pt x="5967189" y="820877"/>
                </a:lnTo>
                <a:lnTo>
                  <a:pt x="5954019" y="820877"/>
                </a:lnTo>
                <a:lnTo>
                  <a:pt x="5954019" y="799145"/>
                </a:lnTo>
                <a:cubicBezTo>
                  <a:pt x="5954019" y="792995"/>
                  <a:pt x="5956077" y="790535"/>
                  <a:pt x="5961839" y="790535"/>
                </a:cubicBezTo>
                <a:cubicBezTo>
                  <a:pt x="5964308" y="790535"/>
                  <a:pt x="5968425" y="791355"/>
                  <a:pt x="5968425" y="791355"/>
                </a:cubicBezTo>
                <a:lnTo>
                  <a:pt x="5968425" y="783564"/>
                </a:lnTo>
                <a:cubicBezTo>
                  <a:pt x="5968425" y="783564"/>
                  <a:pt x="5964308" y="783154"/>
                  <a:pt x="5959782" y="783154"/>
                </a:cubicBezTo>
                <a:close/>
                <a:moveTo>
                  <a:pt x="6055680" y="781924"/>
                </a:moveTo>
                <a:cubicBezTo>
                  <a:pt x="6025634" y="781924"/>
                  <a:pt x="6002585" y="803656"/>
                  <a:pt x="6002585" y="834408"/>
                </a:cubicBezTo>
                <a:cubicBezTo>
                  <a:pt x="6002585" y="865161"/>
                  <a:pt x="6025634" y="886892"/>
                  <a:pt x="6055680" y="886892"/>
                </a:cubicBezTo>
                <a:cubicBezTo>
                  <a:pt x="6078730" y="886892"/>
                  <a:pt x="6099720" y="872951"/>
                  <a:pt x="6105482" y="849170"/>
                </a:cubicBezTo>
                <a:lnTo>
                  <a:pt x="6083256" y="849170"/>
                </a:lnTo>
                <a:cubicBezTo>
                  <a:pt x="6079552" y="861060"/>
                  <a:pt x="6069263" y="868441"/>
                  <a:pt x="6055680" y="868441"/>
                </a:cubicBezTo>
                <a:cubicBezTo>
                  <a:pt x="6036335" y="868441"/>
                  <a:pt x="6023576" y="854090"/>
                  <a:pt x="6023576" y="834408"/>
                </a:cubicBezTo>
                <a:cubicBezTo>
                  <a:pt x="6023576" y="814726"/>
                  <a:pt x="6036335" y="800376"/>
                  <a:pt x="6055680" y="800376"/>
                </a:cubicBezTo>
                <a:cubicBezTo>
                  <a:pt x="6069263" y="800376"/>
                  <a:pt x="6079552" y="807756"/>
                  <a:pt x="6083256" y="819647"/>
                </a:cubicBezTo>
                <a:lnTo>
                  <a:pt x="6105482" y="819647"/>
                </a:lnTo>
                <a:cubicBezTo>
                  <a:pt x="6099720" y="795865"/>
                  <a:pt x="6078730" y="781924"/>
                  <a:pt x="6055680" y="781924"/>
                </a:cubicBezTo>
                <a:close/>
                <a:moveTo>
                  <a:pt x="6362311" y="591258"/>
                </a:moveTo>
                <a:cubicBezTo>
                  <a:pt x="6376305" y="591258"/>
                  <a:pt x="6390299" y="593307"/>
                  <a:pt x="6403882" y="597408"/>
                </a:cubicBezTo>
                <a:lnTo>
                  <a:pt x="6403882" y="610529"/>
                </a:lnTo>
                <a:cubicBezTo>
                  <a:pt x="6403882" y="633081"/>
                  <a:pt x="6382479" y="648662"/>
                  <a:pt x="6356549" y="648662"/>
                </a:cubicBezTo>
                <a:cubicBezTo>
                  <a:pt x="6337205" y="648662"/>
                  <a:pt x="6320741" y="638411"/>
                  <a:pt x="6320741" y="620370"/>
                </a:cubicBezTo>
                <a:lnTo>
                  <a:pt x="6320741" y="619960"/>
                </a:lnTo>
                <a:cubicBezTo>
                  <a:pt x="6320741" y="602738"/>
                  <a:pt x="6335970" y="591258"/>
                  <a:pt x="6362311" y="591258"/>
                </a:cubicBezTo>
                <a:close/>
                <a:moveTo>
                  <a:pt x="6060619" y="536314"/>
                </a:moveTo>
                <a:cubicBezTo>
                  <a:pt x="6089842" y="536724"/>
                  <a:pt x="6113713" y="560915"/>
                  <a:pt x="6113713" y="590028"/>
                </a:cubicBezTo>
                <a:cubicBezTo>
                  <a:pt x="6113713" y="590438"/>
                  <a:pt x="6113713" y="591258"/>
                  <a:pt x="6113713" y="592078"/>
                </a:cubicBezTo>
                <a:cubicBezTo>
                  <a:pt x="6113713" y="592898"/>
                  <a:pt x="6113713" y="593718"/>
                  <a:pt x="6113302" y="594538"/>
                </a:cubicBezTo>
                <a:cubicBezTo>
                  <a:pt x="6113302" y="623241"/>
                  <a:pt x="6089842" y="647022"/>
                  <a:pt x="6061031" y="647022"/>
                </a:cubicBezTo>
                <a:cubicBezTo>
                  <a:pt x="6032219" y="646612"/>
                  <a:pt x="6008347" y="622831"/>
                  <a:pt x="6008347" y="593718"/>
                </a:cubicBezTo>
                <a:cubicBezTo>
                  <a:pt x="6008347" y="592898"/>
                  <a:pt x="6008347" y="592488"/>
                  <a:pt x="6008347" y="591668"/>
                </a:cubicBezTo>
                <a:lnTo>
                  <a:pt x="6008347" y="591258"/>
                </a:lnTo>
                <a:cubicBezTo>
                  <a:pt x="6008347" y="561325"/>
                  <a:pt x="6029751" y="536314"/>
                  <a:pt x="6060619" y="536314"/>
                </a:cubicBezTo>
                <a:close/>
                <a:moveTo>
                  <a:pt x="6842633" y="535083"/>
                </a:moveTo>
                <a:cubicBezTo>
                  <a:pt x="6871033" y="535083"/>
                  <a:pt x="6885850" y="557224"/>
                  <a:pt x="6888319" y="583056"/>
                </a:cubicBezTo>
                <a:lnTo>
                  <a:pt x="6796124" y="583056"/>
                </a:lnTo>
                <a:cubicBezTo>
                  <a:pt x="6799416" y="555584"/>
                  <a:pt x="6817938" y="535083"/>
                  <a:pt x="6842633" y="535083"/>
                </a:cubicBezTo>
                <a:close/>
                <a:moveTo>
                  <a:pt x="6145816" y="520323"/>
                </a:moveTo>
                <a:lnTo>
                  <a:pt x="6207554" y="663834"/>
                </a:lnTo>
                <a:lnTo>
                  <a:pt x="6226487" y="663834"/>
                </a:lnTo>
                <a:lnTo>
                  <a:pt x="6288637" y="520323"/>
                </a:lnTo>
                <a:lnTo>
                  <a:pt x="6265588" y="520323"/>
                </a:lnTo>
                <a:lnTo>
                  <a:pt x="6217432" y="638412"/>
                </a:lnTo>
                <a:lnTo>
                  <a:pt x="6169277" y="520323"/>
                </a:lnTo>
                <a:close/>
                <a:moveTo>
                  <a:pt x="5601289" y="520323"/>
                </a:moveTo>
                <a:lnTo>
                  <a:pt x="5601289" y="662604"/>
                </a:lnTo>
                <a:lnTo>
                  <a:pt x="5622691" y="662604"/>
                </a:lnTo>
                <a:lnTo>
                  <a:pt x="5622691" y="520323"/>
                </a:lnTo>
                <a:close/>
                <a:moveTo>
                  <a:pt x="6621610" y="520322"/>
                </a:moveTo>
                <a:lnTo>
                  <a:pt x="6683348" y="663834"/>
                </a:lnTo>
                <a:lnTo>
                  <a:pt x="6701870" y="663834"/>
                </a:lnTo>
                <a:lnTo>
                  <a:pt x="6764019" y="520322"/>
                </a:lnTo>
                <a:lnTo>
                  <a:pt x="6741382" y="520322"/>
                </a:lnTo>
                <a:lnTo>
                  <a:pt x="6692815" y="638412"/>
                </a:lnTo>
                <a:lnTo>
                  <a:pt x="6645071" y="520322"/>
                </a:lnTo>
                <a:close/>
                <a:moveTo>
                  <a:pt x="6570575" y="520322"/>
                </a:moveTo>
                <a:lnTo>
                  <a:pt x="6570575" y="662604"/>
                </a:lnTo>
                <a:lnTo>
                  <a:pt x="6591977" y="662604"/>
                </a:lnTo>
                <a:lnTo>
                  <a:pt x="6591977" y="520322"/>
                </a:lnTo>
                <a:close/>
                <a:moveTo>
                  <a:pt x="6363546" y="518271"/>
                </a:moveTo>
                <a:cubicBezTo>
                  <a:pt x="6345436" y="518681"/>
                  <a:pt x="6327738" y="522782"/>
                  <a:pt x="6311687" y="530573"/>
                </a:cubicBezTo>
                <a:lnTo>
                  <a:pt x="6317860" y="547794"/>
                </a:lnTo>
                <a:cubicBezTo>
                  <a:pt x="6331031" y="541233"/>
                  <a:pt x="6345848" y="537543"/>
                  <a:pt x="6361077" y="537543"/>
                </a:cubicBezTo>
                <a:cubicBezTo>
                  <a:pt x="6387830" y="537543"/>
                  <a:pt x="6403470" y="550664"/>
                  <a:pt x="6403470" y="576086"/>
                </a:cubicBezTo>
                <a:lnTo>
                  <a:pt x="6403470" y="581006"/>
                </a:lnTo>
                <a:cubicBezTo>
                  <a:pt x="6389476" y="576906"/>
                  <a:pt x="6374659" y="574856"/>
                  <a:pt x="6359842" y="574856"/>
                </a:cubicBezTo>
                <a:cubicBezTo>
                  <a:pt x="6323622" y="574856"/>
                  <a:pt x="6298927" y="590847"/>
                  <a:pt x="6298927" y="621600"/>
                </a:cubicBezTo>
                <a:cubicBezTo>
                  <a:pt x="6298927" y="650712"/>
                  <a:pt x="6325269" y="665883"/>
                  <a:pt x="6352022" y="665883"/>
                </a:cubicBezTo>
                <a:cubicBezTo>
                  <a:pt x="6372190" y="666293"/>
                  <a:pt x="6391122" y="657272"/>
                  <a:pt x="6403470" y="641691"/>
                </a:cubicBezTo>
                <a:lnTo>
                  <a:pt x="6403470" y="662603"/>
                </a:lnTo>
                <a:lnTo>
                  <a:pt x="6424461" y="662603"/>
                </a:lnTo>
                <a:lnTo>
                  <a:pt x="6424461" y="575676"/>
                </a:lnTo>
                <a:cubicBezTo>
                  <a:pt x="6425696" y="560095"/>
                  <a:pt x="6420345" y="545334"/>
                  <a:pt x="6409644" y="533853"/>
                </a:cubicBezTo>
                <a:cubicBezTo>
                  <a:pt x="6396885" y="522782"/>
                  <a:pt x="6380421" y="517041"/>
                  <a:pt x="6363546" y="518271"/>
                </a:cubicBezTo>
                <a:close/>
                <a:moveTo>
                  <a:pt x="6843045" y="517451"/>
                </a:moveTo>
                <a:cubicBezTo>
                  <a:pt x="6803532" y="517451"/>
                  <a:pt x="6774721" y="550253"/>
                  <a:pt x="6774721" y="591667"/>
                </a:cubicBezTo>
                <a:cubicBezTo>
                  <a:pt x="6774721" y="635950"/>
                  <a:pt x="6806825" y="665883"/>
                  <a:pt x="6845926" y="665883"/>
                </a:cubicBezTo>
                <a:cubicBezTo>
                  <a:pt x="6868563" y="666703"/>
                  <a:pt x="6890377" y="656452"/>
                  <a:pt x="6904783" y="639231"/>
                </a:cubicBezTo>
                <a:lnTo>
                  <a:pt x="6891612" y="627340"/>
                </a:lnTo>
                <a:cubicBezTo>
                  <a:pt x="6880499" y="640051"/>
                  <a:pt x="6864035" y="647431"/>
                  <a:pt x="6846749" y="647431"/>
                </a:cubicBezTo>
                <a:cubicBezTo>
                  <a:pt x="6819996" y="647841"/>
                  <a:pt x="6797770" y="626520"/>
                  <a:pt x="6796124" y="600278"/>
                </a:cubicBezTo>
                <a:lnTo>
                  <a:pt x="6909310" y="600278"/>
                </a:lnTo>
                <a:cubicBezTo>
                  <a:pt x="6909722" y="596997"/>
                  <a:pt x="6909722" y="594947"/>
                  <a:pt x="6909722" y="592897"/>
                </a:cubicBezTo>
                <a:cubicBezTo>
                  <a:pt x="6909722" y="551074"/>
                  <a:pt x="6885438" y="517451"/>
                  <a:pt x="6843045" y="517451"/>
                </a:cubicBezTo>
                <a:close/>
                <a:moveTo>
                  <a:pt x="5737112" y="517042"/>
                </a:moveTo>
                <a:cubicBezTo>
                  <a:pt x="5716945" y="516632"/>
                  <a:pt x="5698011" y="527293"/>
                  <a:pt x="5688133" y="544924"/>
                </a:cubicBezTo>
                <a:lnTo>
                  <a:pt x="5688133" y="520323"/>
                </a:lnTo>
                <a:lnTo>
                  <a:pt x="5666731" y="520323"/>
                </a:lnTo>
                <a:lnTo>
                  <a:pt x="5666731" y="661784"/>
                </a:lnTo>
                <a:lnTo>
                  <a:pt x="5688133" y="661784"/>
                </a:lnTo>
                <a:lnTo>
                  <a:pt x="5688133" y="580597"/>
                </a:lnTo>
                <a:cubicBezTo>
                  <a:pt x="5688133" y="579367"/>
                  <a:pt x="5688133" y="578547"/>
                  <a:pt x="5688133" y="577727"/>
                </a:cubicBezTo>
                <a:cubicBezTo>
                  <a:pt x="5688133" y="554765"/>
                  <a:pt x="5707066" y="535904"/>
                  <a:pt x="5730114" y="535904"/>
                </a:cubicBezTo>
                <a:cubicBezTo>
                  <a:pt x="5730527" y="535904"/>
                  <a:pt x="5730527" y="535904"/>
                  <a:pt x="5730938" y="535904"/>
                </a:cubicBezTo>
                <a:cubicBezTo>
                  <a:pt x="5756045" y="535904"/>
                  <a:pt x="5770450" y="552715"/>
                  <a:pt x="5770450" y="578957"/>
                </a:cubicBezTo>
                <a:lnTo>
                  <a:pt x="5770450" y="662194"/>
                </a:lnTo>
                <a:lnTo>
                  <a:pt x="5791853" y="662194"/>
                </a:lnTo>
                <a:lnTo>
                  <a:pt x="5791853" y="574037"/>
                </a:lnTo>
                <a:cubicBezTo>
                  <a:pt x="5791853" y="540004"/>
                  <a:pt x="5771686" y="517042"/>
                  <a:pt x="5737112" y="517042"/>
                </a:cubicBezTo>
                <a:close/>
                <a:moveTo>
                  <a:pt x="5901335" y="517042"/>
                </a:moveTo>
                <a:cubicBezTo>
                  <a:pt x="5881167" y="516632"/>
                  <a:pt x="5862234" y="527293"/>
                  <a:pt x="5852356" y="544924"/>
                </a:cubicBezTo>
                <a:lnTo>
                  <a:pt x="5852356" y="520323"/>
                </a:lnTo>
                <a:lnTo>
                  <a:pt x="5830953" y="520323"/>
                </a:lnTo>
                <a:lnTo>
                  <a:pt x="5830953" y="661784"/>
                </a:lnTo>
                <a:lnTo>
                  <a:pt x="5852356" y="661784"/>
                </a:lnTo>
                <a:lnTo>
                  <a:pt x="5852356" y="580597"/>
                </a:lnTo>
                <a:cubicBezTo>
                  <a:pt x="5852356" y="579367"/>
                  <a:pt x="5852356" y="578547"/>
                  <a:pt x="5852356" y="577727"/>
                </a:cubicBezTo>
                <a:cubicBezTo>
                  <a:pt x="5852356" y="554765"/>
                  <a:pt x="5871289" y="535904"/>
                  <a:pt x="5894338" y="535904"/>
                </a:cubicBezTo>
                <a:cubicBezTo>
                  <a:pt x="5894750" y="535904"/>
                  <a:pt x="5894750" y="535904"/>
                  <a:pt x="5895161" y="535904"/>
                </a:cubicBezTo>
                <a:cubicBezTo>
                  <a:pt x="5920267" y="535904"/>
                  <a:pt x="5934673" y="552715"/>
                  <a:pt x="5934673" y="578957"/>
                </a:cubicBezTo>
                <a:lnTo>
                  <a:pt x="5934673" y="662194"/>
                </a:lnTo>
                <a:lnTo>
                  <a:pt x="5956076" y="662194"/>
                </a:lnTo>
                <a:lnTo>
                  <a:pt x="5956076" y="574037"/>
                </a:lnTo>
                <a:cubicBezTo>
                  <a:pt x="5956076" y="540004"/>
                  <a:pt x="5935909" y="517042"/>
                  <a:pt x="5901335" y="517042"/>
                </a:cubicBezTo>
                <a:close/>
                <a:moveTo>
                  <a:pt x="6061031" y="517042"/>
                </a:moveTo>
                <a:cubicBezTo>
                  <a:pt x="6020284" y="517042"/>
                  <a:pt x="5986533" y="550664"/>
                  <a:pt x="5986533" y="591258"/>
                </a:cubicBezTo>
                <a:lnTo>
                  <a:pt x="5986533" y="592078"/>
                </a:lnTo>
                <a:cubicBezTo>
                  <a:pt x="5986533" y="632671"/>
                  <a:pt x="6019872" y="665474"/>
                  <a:pt x="6059796" y="665474"/>
                </a:cubicBezTo>
                <a:cubicBezTo>
                  <a:pt x="6060207" y="665474"/>
                  <a:pt x="6060207" y="665474"/>
                  <a:pt x="6060619" y="665474"/>
                </a:cubicBezTo>
                <a:cubicBezTo>
                  <a:pt x="6061031" y="665474"/>
                  <a:pt x="6061031" y="665474"/>
                  <a:pt x="6061443" y="665474"/>
                </a:cubicBezTo>
                <a:cubicBezTo>
                  <a:pt x="6102189" y="665474"/>
                  <a:pt x="6135528" y="632261"/>
                  <a:pt x="6135528" y="591668"/>
                </a:cubicBezTo>
                <a:lnTo>
                  <a:pt x="6135528" y="590848"/>
                </a:lnTo>
                <a:cubicBezTo>
                  <a:pt x="6135116" y="550254"/>
                  <a:pt x="6101778" y="517042"/>
                  <a:pt x="6061031" y="517042"/>
                </a:cubicBezTo>
                <a:close/>
                <a:moveTo>
                  <a:pt x="5315031" y="485777"/>
                </a:moveTo>
                <a:cubicBezTo>
                  <a:pt x="5299904" y="485777"/>
                  <a:pt x="5284779" y="493056"/>
                  <a:pt x="5284779" y="507612"/>
                </a:cubicBezTo>
                <a:lnTo>
                  <a:pt x="5284779" y="609300"/>
                </a:lnTo>
                <a:cubicBezTo>
                  <a:pt x="5284779" y="638413"/>
                  <a:pt x="5308652" y="662194"/>
                  <a:pt x="5337874" y="662194"/>
                </a:cubicBezTo>
                <a:lnTo>
                  <a:pt x="5374093" y="662194"/>
                </a:lnTo>
                <a:cubicBezTo>
                  <a:pt x="5355573" y="651124"/>
                  <a:pt x="5344459" y="631032"/>
                  <a:pt x="5344871" y="609300"/>
                </a:cubicBezTo>
                <a:lnTo>
                  <a:pt x="5345283" y="507612"/>
                </a:lnTo>
                <a:cubicBezTo>
                  <a:pt x="5345283" y="493056"/>
                  <a:pt x="5330157" y="485777"/>
                  <a:pt x="5315031" y="485777"/>
                </a:cubicBezTo>
                <a:close/>
                <a:moveTo>
                  <a:pt x="5389940" y="485777"/>
                </a:moveTo>
                <a:cubicBezTo>
                  <a:pt x="5374814" y="485777"/>
                  <a:pt x="5359688" y="493055"/>
                  <a:pt x="5359688" y="507612"/>
                </a:cubicBezTo>
                <a:lnTo>
                  <a:pt x="5359688" y="609300"/>
                </a:lnTo>
                <a:cubicBezTo>
                  <a:pt x="5359688" y="638412"/>
                  <a:pt x="5383560" y="662194"/>
                  <a:pt x="5412782" y="662194"/>
                </a:cubicBezTo>
                <a:lnTo>
                  <a:pt x="5449002" y="662194"/>
                </a:lnTo>
                <a:cubicBezTo>
                  <a:pt x="5430481" y="651123"/>
                  <a:pt x="5419368" y="631032"/>
                  <a:pt x="5419780" y="609300"/>
                </a:cubicBezTo>
                <a:lnTo>
                  <a:pt x="5420191" y="507612"/>
                </a:lnTo>
                <a:cubicBezTo>
                  <a:pt x="5420191" y="493055"/>
                  <a:pt x="5405065" y="485777"/>
                  <a:pt x="5389940" y="485777"/>
                </a:cubicBezTo>
                <a:close/>
                <a:moveTo>
                  <a:pt x="5466083" y="485777"/>
                </a:moveTo>
                <a:cubicBezTo>
                  <a:pt x="5450957" y="485777"/>
                  <a:pt x="5435832" y="493055"/>
                  <a:pt x="5435832" y="507612"/>
                </a:cubicBezTo>
                <a:lnTo>
                  <a:pt x="5435832" y="609300"/>
                </a:lnTo>
                <a:cubicBezTo>
                  <a:pt x="5435832" y="638412"/>
                  <a:pt x="5459703" y="662194"/>
                  <a:pt x="5488926" y="662194"/>
                </a:cubicBezTo>
                <a:lnTo>
                  <a:pt x="5525146" y="662194"/>
                </a:lnTo>
                <a:cubicBezTo>
                  <a:pt x="5506624" y="651123"/>
                  <a:pt x="5495512" y="631031"/>
                  <a:pt x="5495923" y="609300"/>
                </a:cubicBezTo>
                <a:lnTo>
                  <a:pt x="5496335" y="507612"/>
                </a:lnTo>
                <a:cubicBezTo>
                  <a:pt x="5496335" y="493055"/>
                  <a:pt x="5481209" y="485777"/>
                  <a:pt x="5466083" y="485777"/>
                </a:cubicBezTo>
                <a:close/>
                <a:moveTo>
                  <a:pt x="6470146" y="477678"/>
                </a:moveTo>
                <a:lnTo>
                  <a:pt x="6470146" y="520322"/>
                </a:lnTo>
                <a:lnTo>
                  <a:pt x="6450390" y="520322"/>
                </a:lnTo>
                <a:lnTo>
                  <a:pt x="6450390" y="539184"/>
                </a:lnTo>
                <a:lnTo>
                  <a:pt x="6470146" y="539184"/>
                </a:lnTo>
                <a:lnTo>
                  <a:pt x="6470146" y="624880"/>
                </a:lnTo>
                <a:cubicBezTo>
                  <a:pt x="6470146" y="653993"/>
                  <a:pt x="6487433" y="665064"/>
                  <a:pt x="6510482" y="665474"/>
                </a:cubicBezTo>
                <a:cubicBezTo>
                  <a:pt x="6519125" y="665474"/>
                  <a:pt x="6528180" y="663423"/>
                  <a:pt x="6536000" y="659323"/>
                </a:cubicBezTo>
                <a:lnTo>
                  <a:pt x="6536000" y="641282"/>
                </a:lnTo>
                <a:cubicBezTo>
                  <a:pt x="6529827" y="644562"/>
                  <a:pt x="6522418" y="646202"/>
                  <a:pt x="6515421" y="646202"/>
                </a:cubicBezTo>
                <a:cubicBezTo>
                  <a:pt x="6501016" y="646202"/>
                  <a:pt x="6491549" y="639642"/>
                  <a:pt x="6491549" y="622420"/>
                </a:cubicBezTo>
                <a:lnTo>
                  <a:pt x="6491549" y="539594"/>
                </a:lnTo>
                <a:lnTo>
                  <a:pt x="6536823" y="539594"/>
                </a:lnTo>
                <a:lnTo>
                  <a:pt x="6536823" y="520732"/>
                </a:lnTo>
                <a:lnTo>
                  <a:pt x="6491549" y="520732"/>
                </a:lnTo>
                <a:lnTo>
                  <a:pt x="6491549" y="477678"/>
                </a:lnTo>
                <a:close/>
                <a:moveTo>
                  <a:pt x="5600054" y="466198"/>
                </a:moveTo>
                <a:lnTo>
                  <a:pt x="5600054" y="489570"/>
                </a:lnTo>
                <a:lnTo>
                  <a:pt x="5624337" y="489570"/>
                </a:lnTo>
                <a:lnTo>
                  <a:pt x="5624337" y="466198"/>
                </a:lnTo>
                <a:close/>
                <a:moveTo>
                  <a:pt x="6568928" y="466197"/>
                </a:moveTo>
                <a:lnTo>
                  <a:pt x="6568928" y="489569"/>
                </a:lnTo>
                <a:lnTo>
                  <a:pt x="6593211" y="489569"/>
                </a:lnTo>
                <a:lnTo>
                  <a:pt x="6593211" y="466197"/>
                </a:lnTo>
                <a:close/>
                <a:moveTo>
                  <a:pt x="5314003" y="428065"/>
                </a:moveTo>
                <a:cubicBezTo>
                  <a:pt x="5297538" y="428065"/>
                  <a:pt x="5284368" y="438316"/>
                  <a:pt x="5284368" y="450617"/>
                </a:cubicBezTo>
                <a:cubicBezTo>
                  <a:pt x="5284368" y="462918"/>
                  <a:pt x="5297538" y="473169"/>
                  <a:pt x="5314003" y="473169"/>
                </a:cubicBezTo>
                <a:cubicBezTo>
                  <a:pt x="5330465" y="473169"/>
                  <a:pt x="5343636" y="462918"/>
                  <a:pt x="5343636" y="450617"/>
                </a:cubicBezTo>
                <a:cubicBezTo>
                  <a:pt x="5343636" y="438316"/>
                  <a:pt x="5330465" y="428065"/>
                  <a:pt x="5314003" y="428065"/>
                </a:cubicBezTo>
                <a:close/>
                <a:moveTo>
                  <a:pt x="5388911" y="428065"/>
                </a:moveTo>
                <a:cubicBezTo>
                  <a:pt x="5372448" y="428065"/>
                  <a:pt x="5359277" y="438316"/>
                  <a:pt x="5359277" y="450617"/>
                </a:cubicBezTo>
                <a:cubicBezTo>
                  <a:pt x="5359277" y="462918"/>
                  <a:pt x="5372448" y="473169"/>
                  <a:pt x="5388911" y="473169"/>
                </a:cubicBezTo>
                <a:cubicBezTo>
                  <a:pt x="5405375" y="473169"/>
                  <a:pt x="5418544" y="462918"/>
                  <a:pt x="5418544" y="450617"/>
                </a:cubicBezTo>
                <a:cubicBezTo>
                  <a:pt x="5418544" y="438316"/>
                  <a:pt x="5405375" y="428065"/>
                  <a:pt x="5388911" y="428065"/>
                </a:cubicBezTo>
                <a:close/>
                <a:moveTo>
                  <a:pt x="5464642" y="428065"/>
                </a:moveTo>
                <a:cubicBezTo>
                  <a:pt x="5448178" y="428065"/>
                  <a:pt x="5435009" y="437906"/>
                  <a:pt x="5435009" y="450617"/>
                </a:cubicBezTo>
                <a:cubicBezTo>
                  <a:pt x="5435009" y="462918"/>
                  <a:pt x="5448178" y="473169"/>
                  <a:pt x="5464642" y="473169"/>
                </a:cubicBezTo>
                <a:cubicBezTo>
                  <a:pt x="5481106" y="473169"/>
                  <a:pt x="5494276" y="462918"/>
                  <a:pt x="5494276" y="450617"/>
                </a:cubicBezTo>
                <a:cubicBezTo>
                  <a:pt x="5494276" y="438316"/>
                  <a:pt x="5481106" y="428065"/>
                  <a:pt x="5464642" y="428065"/>
                </a:cubicBezTo>
                <a:close/>
                <a:moveTo>
                  <a:pt x="0" y="0"/>
                </a:moveTo>
                <a:lnTo>
                  <a:pt x="12191995" y="0"/>
                </a:lnTo>
                <a:lnTo>
                  <a:pt x="12191995" y="6857997"/>
                </a:lnTo>
                <a:lnTo>
                  <a:pt x="0" y="6857997"/>
                </a:lnTo>
                <a:close/>
              </a:path>
            </a:pathLst>
          </a:custGeom>
          <a:solidFill>
            <a:schemeClr val="bg1">
              <a:lumMod val="95000"/>
            </a:schemeClr>
          </a:solidFill>
          <a:ln>
            <a:noFill/>
          </a:ln>
        </p:spPr>
        <p:txBody>
          <a:bodyPr wrap="square">
            <a:noAutofit/>
          </a:bodyPr>
          <a:lstStyle/>
          <a:p>
            <a:r>
              <a:rPr lang="en-US"/>
              <a:t>Click icon to add picture</a:t>
            </a:r>
            <a:endParaRPr lang="en-US" dirty="0"/>
          </a:p>
        </p:txBody>
      </p:sp>
      <p:sp>
        <p:nvSpPr>
          <p:cNvPr id="3" name="Text Placeholder 9">
            <a:extLst>
              <a:ext uri="{FF2B5EF4-FFF2-40B4-BE49-F238E27FC236}">
                <a16:creationId xmlns:a16="http://schemas.microsoft.com/office/drawing/2014/main" id="{902B0758-B4CA-9757-CB8C-7EFB8F6D8A18}"/>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tx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4124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2024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a:solidFill>
                  <a:schemeClr val="bg1"/>
                </a:solidFill>
                <a:latin typeface="+mj-lt"/>
              </a:rPr>
              <a:t>About Clarivate</a:t>
            </a:r>
          </a:p>
          <a:p>
            <a:r>
              <a:rPr lang="en-US" sz="900" b="0" i="0" u="none" strike="noStrike" noProof="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a:solidFill>
                  <a:schemeClr val="bg1"/>
                </a:solidFill>
                <a:effectLst/>
              </a:rPr>
            </a:br>
            <a:r>
              <a:rPr lang="en-US" sz="900" b="0" i="0" u="none" strike="noStrike" noProof="0">
                <a:solidFill>
                  <a:schemeClr val="bg1"/>
                </a:solidFill>
                <a:effectLst/>
              </a:rPr>
              <a:t>of Academia &amp; Government, Life Sciences &amp; Healthcare and Intellectual Property. For more information, please visit </a:t>
            </a:r>
            <a:r>
              <a:rPr lang="en-US" sz="900" b="0" i="0" noProof="0">
                <a:solidFill>
                  <a:schemeClr val="bg1"/>
                </a:solidFill>
                <a:effectLst/>
                <a:hlinkClick r:id="rId3" tooltip="http://clarivate.com">
                  <a:extLst>
                    <a:ext uri="{A12FA001-AC4F-418D-AE19-62706E023703}">
                      <ahyp:hlinkClr xmlns:ahyp="http://schemas.microsoft.com/office/drawing/2018/hyperlinkcolor" val="tx"/>
                    </a:ext>
                  </a:extLst>
                </a:hlinkClick>
              </a:rPr>
              <a:t>clarivate.com</a:t>
            </a:r>
            <a:endParaRPr lang="en-US" sz="900" noProof="0">
              <a:solidFill>
                <a:schemeClr val="bg1"/>
              </a:solidFill>
            </a:endParaRPr>
          </a:p>
        </p:txBody>
      </p:sp>
      <p:sp>
        <p:nvSpPr>
          <p:cNvPr id="3" name="TextBox 2">
            <a:extLst>
              <a:ext uri="{FF2B5EF4-FFF2-40B4-BE49-F238E27FC236}">
                <a16:creationId xmlns:a16="http://schemas.microsoft.com/office/drawing/2014/main" id="{3B4ABEE6-8752-4501-F808-0D8B02CB5F45}"/>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17" name="Graphic 72">
            <a:extLst>
              <a:ext uri="{FF2B5EF4-FFF2-40B4-BE49-F238E27FC236}">
                <a16:creationId xmlns:a16="http://schemas.microsoft.com/office/drawing/2014/main" id="{95C0A9AB-AB22-1A98-1736-BC98BF7DE58E}"/>
              </a:ext>
            </a:extLst>
          </p:cNvPr>
          <p:cNvGrpSpPr/>
          <p:nvPr userDrawn="1"/>
        </p:nvGrpSpPr>
        <p:grpSpPr>
          <a:xfrm>
            <a:off x="5283322" y="419696"/>
            <a:ext cx="1625355" cy="459237"/>
            <a:chOff x="3418208" y="1020992"/>
            <a:chExt cx="3761422" cy="1062774"/>
          </a:xfrm>
          <a:solidFill>
            <a:srgbClr val="FFFFFF"/>
          </a:solidFill>
        </p:grpSpPr>
        <p:grpSp>
          <p:nvGrpSpPr>
            <p:cNvPr id="18" name="Graphic 72">
              <a:extLst>
                <a:ext uri="{FF2B5EF4-FFF2-40B4-BE49-F238E27FC236}">
                  <a16:creationId xmlns:a16="http://schemas.microsoft.com/office/drawing/2014/main" id="{609B85F7-382B-D97E-46A5-D5F62B40AC98}"/>
                </a:ext>
              </a:extLst>
            </p:cNvPr>
            <p:cNvGrpSpPr/>
            <p:nvPr/>
          </p:nvGrpSpPr>
          <p:grpSpPr>
            <a:xfrm>
              <a:off x="4163063" y="1839897"/>
              <a:ext cx="2240279" cy="243868"/>
              <a:chOff x="4163063" y="1839897"/>
              <a:chExt cx="2240279" cy="243868"/>
            </a:xfrm>
            <a:solidFill>
              <a:srgbClr val="FFFFFF"/>
            </a:solidFill>
          </p:grpSpPr>
          <p:sp>
            <p:nvSpPr>
              <p:cNvPr id="48" name="Freeform 47">
                <a:extLst>
                  <a:ext uri="{FF2B5EF4-FFF2-40B4-BE49-F238E27FC236}">
                    <a16:creationId xmlns:a16="http://schemas.microsoft.com/office/drawing/2014/main" id="{655A551F-1C1F-F388-7120-8058C31AA0F7}"/>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88C8502-D2D3-4EBB-3461-8A6B1A42E039}"/>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76F5AA39-4B00-3304-799A-5E2C2D8D6549}"/>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E39CA3B0-4C7E-9A07-5D66-FB1353F40384}"/>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376810C-A38B-6FB7-2D19-38894BF770C3}"/>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EAC9098-7FE5-F1B4-DAC7-EDCAB020AA6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3D2E21D8-27C9-24C4-809F-C2497D727301}"/>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27FE9C0-2302-494F-3F8C-10C5BBB4F17F}"/>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D1333E1F-5782-0579-E781-302BFFE91B7B}"/>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E5C8B857-9DB6-EC2B-9379-2EE71BDD5DC5}"/>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C8FC6A7-59F2-7672-647E-D7E08AAD97A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0FB43331-5A80-7800-8064-A81072CACD2E}"/>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FFF35A5F-370C-4A80-DC01-6D92E4C378CA}"/>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DC8FB45B-29B1-1663-1FCA-57CE0DB92AE8}"/>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12F8605A-1687-9EFA-219E-3ABC4AD3B63E}"/>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9" name="Graphic 72">
              <a:extLst>
                <a:ext uri="{FF2B5EF4-FFF2-40B4-BE49-F238E27FC236}">
                  <a16:creationId xmlns:a16="http://schemas.microsoft.com/office/drawing/2014/main" id="{52F902BE-B535-2A8C-BC1F-710C4D13051E}"/>
                </a:ext>
              </a:extLst>
            </p:cNvPr>
            <p:cNvGrpSpPr/>
            <p:nvPr/>
          </p:nvGrpSpPr>
          <p:grpSpPr>
            <a:xfrm>
              <a:off x="3418208" y="1020992"/>
              <a:ext cx="3761422" cy="550471"/>
              <a:chOff x="3418208" y="1020992"/>
              <a:chExt cx="3761422" cy="550471"/>
            </a:xfrm>
            <a:solidFill>
              <a:srgbClr val="FFFFFF"/>
            </a:solidFill>
          </p:grpSpPr>
          <p:sp>
            <p:nvSpPr>
              <p:cNvPr id="20" name="Freeform 19">
                <a:extLst>
                  <a:ext uri="{FF2B5EF4-FFF2-40B4-BE49-F238E27FC236}">
                    <a16:creationId xmlns:a16="http://schemas.microsoft.com/office/drawing/2014/main" id="{FC6F69E4-A4AE-7915-0AE8-70673863186B}"/>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9A8B2A3-E847-E29A-F866-7B57F2D24D74}"/>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E7C3DB4-0B53-2426-731C-13D2ABECED4C}"/>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6D9C6DB-BE5B-63F9-CC32-3FC6FE3F65D8}"/>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9AB82973-9FD4-6026-C589-A54530B455EC}"/>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266F8E3-89AD-7E0A-58FA-934C6DB8D346}"/>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9C8158FB-3755-C4E1-D01A-355B11615277}"/>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F5BE5A8-4DA5-A2C4-208C-829128E87AE5}"/>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88E48F52-C6BE-E2AF-7DDD-AEA7E93A84B5}"/>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17BD581-CDE7-A337-32C7-914B6AFE17F1}"/>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92685CE-73C8-92C9-6375-3E7B45284221}"/>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BD073A23-5A2D-13A3-93FA-5F34529DC03A}"/>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FD7B790-3EF7-8612-4A77-67570DFB34E2}"/>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8688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each Shore - Copyright Only">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5" name="TextBox 4">
            <a:extLst>
              <a:ext uri="{FF2B5EF4-FFF2-40B4-BE49-F238E27FC236}">
                <a16:creationId xmlns:a16="http://schemas.microsoft.com/office/drawing/2014/main" id="{47EC7D1E-62E3-3E63-06C1-118A7ED2A8FB}"/>
              </a:ext>
            </a:extLst>
          </p:cNvPr>
          <p:cNvSpPr txBox="1"/>
          <p:nvPr userDrawn="1"/>
        </p:nvSpPr>
        <p:spPr>
          <a:xfrm>
            <a:off x="481400" y="6065125"/>
            <a:ext cx="2746698" cy="684803"/>
          </a:xfrm>
          <a:prstGeom prst="rect">
            <a:avLst/>
          </a:prstGeom>
          <a:noFill/>
        </p:spPr>
        <p:txBody>
          <a:bodyPr wrap="square" rtlCol="0">
            <a:spAutoFit/>
          </a:bodyPr>
          <a:lstStyle/>
          <a:p>
            <a:pPr marL="0" algn="l" defTabSz="914400" rtl="0" eaLnBrk="1" latinLnBrk="0" hangingPunct="1">
              <a:spcAft>
                <a:spcPts val="300"/>
              </a:spcAft>
            </a:pPr>
            <a:r>
              <a:rPr lang="en-US" sz="900" kern="1200" noProof="0" dirty="0">
                <a:solidFill>
                  <a:schemeClr val="bg1"/>
                </a:solidFill>
                <a:latin typeface="+mj-lt"/>
                <a:ea typeface="+mn-ea"/>
                <a:cs typeface="+mn-cs"/>
              </a:rPr>
              <a:t>© 2024 Clarivate</a:t>
            </a:r>
          </a:p>
          <a:p>
            <a:r>
              <a:rPr lang="en-US" sz="900" noProof="0" dirty="0">
                <a:solidFill>
                  <a:schemeClr val="bg1"/>
                </a:solidFill>
              </a:rPr>
              <a:t>Clarivate and its logo, as well as all other trademarks used herein are trademarks of their respective owners and used under license.</a:t>
            </a:r>
          </a:p>
        </p:txBody>
      </p:sp>
      <p:sp>
        <p:nvSpPr>
          <p:cNvPr id="35" name="TextBox 34">
            <a:extLst>
              <a:ext uri="{FF2B5EF4-FFF2-40B4-BE49-F238E27FC236}">
                <a16:creationId xmlns:a16="http://schemas.microsoft.com/office/drawing/2014/main" id="{F5A047ED-0DD0-A0D8-6D35-69A4F881D544}"/>
              </a:ext>
            </a:extLst>
          </p:cNvPr>
          <p:cNvSpPr txBox="1"/>
          <p:nvPr userDrawn="1"/>
        </p:nvSpPr>
        <p:spPr>
          <a:xfrm>
            <a:off x="2430049" y="2821236"/>
            <a:ext cx="7503091" cy="626301"/>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bg1"/>
                </a:solidFill>
                <a:latin typeface="+mj-lt"/>
              </a:rPr>
              <a:t>Thank You</a:t>
            </a:r>
            <a:endParaRPr lang="en-GB" sz="5400" b="1" dirty="0">
              <a:solidFill>
                <a:schemeClr val="bg1"/>
              </a:solidFill>
              <a:latin typeface="+mj-lt"/>
            </a:endParaRPr>
          </a:p>
        </p:txBody>
      </p:sp>
      <p:grpSp>
        <p:nvGrpSpPr>
          <p:cNvPr id="3" name="Graphic 72">
            <a:extLst>
              <a:ext uri="{FF2B5EF4-FFF2-40B4-BE49-F238E27FC236}">
                <a16:creationId xmlns:a16="http://schemas.microsoft.com/office/drawing/2014/main" id="{733DB42F-554A-8090-57FE-B9525F40B6B9}"/>
              </a:ext>
            </a:extLst>
          </p:cNvPr>
          <p:cNvGrpSpPr/>
          <p:nvPr userDrawn="1"/>
        </p:nvGrpSpPr>
        <p:grpSpPr>
          <a:xfrm>
            <a:off x="5283322" y="419696"/>
            <a:ext cx="1625355" cy="459237"/>
            <a:chOff x="3418208" y="1020992"/>
            <a:chExt cx="3761422" cy="1062774"/>
          </a:xfrm>
          <a:solidFill>
            <a:srgbClr val="FFFFFF"/>
          </a:solidFill>
        </p:grpSpPr>
        <p:grpSp>
          <p:nvGrpSpPr>
            <p:cNvPr id="17" name="Graphic 72">
              <a:extLst>
                <a:ext uri="{FF2B5EF4-FFF2-40B4-BE49-F238E27FC236}">
                  <a16:creationId xmlns:a16="http://schemas.microsoft.com/office/drawing/2014/main" id="{3BD45AF8-B3A6-822F-B473-382600086C26}"/>
                </a:ext>
              </a:extLst>
            </p:cNvPr>
            <p:cNvGrpSpPr/>
            <p:nvPr/>
          </p:nvGrpSpPr>
          <p:grpSpPr>
            <a:xfrm>
              <a:off x="4163063" y="1839897"/>
              <a:ext cx="2240279" cy="243868"/>
              <a:chOff x="4163063" y="1839897"/>
              <a:chExt cx="2240279" cy="243868"/>
            </a:xfrm>
            <a:solidFill>
              <a:srgbClr val="FFFFFF"/>
            </a:solidFill>
          </p:grpSpPr>
          <p:sp>
            <p:nvSpPr>
              <p:cNvPr id="47" name="Freeform 46">
                <a:extLst>
                  <a:ext uri="{FF2B5EF4-FFF2-40B4-BE49-F238E27FC236}">
                    <a16:creationId xmlns:a16="http://schemas.microsoft.com/office/drawing/2014/main" id="{EC22C2DC-66CA-3704-306E-31DC65B6B1BA}"/>
                  </a:ext>
                </a:extLst>
              </p:cNvPr>
              <p:cNvSpPr/>
              <p:nvPr/>
            </p:nvSpPr>
            <p:spPr>
              <a:xfrm>
                <a:off x="4163063" y="1844642"/>
                <a:ext cx="143827" cy="234379"/>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E6711CA0-7715-039D-060C-1ED157C16D93}"/>
                  </a:ext>
                </a:extLst>
              </p:cNvPr>
              <p:cNvSpPr/>
              <p:nvPr/>
            </p:nvSpPr>
            <p:spPr>
              <a:xfrm>
                <a:off x="4321178" y="1927197"/>
                <a:ext cx="121920" cy="156569"/>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FFFFFF"/>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C3B4E6AD-7934-FFFD-C6A0-C90C2059C363}"/>
                  </a:ext>
                </a:extLst>
              </p:cNvPr>
              <p:cNvSpPr/>
              <p:nvPr/>
            </p:nvSpPr>
            <p:spPr>
              <a:xfrm>
                <a:off x="4488818" y="1928146"/>
                <a:ext cx="76200" cy="149927"/>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FFFFFF"/>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EC08B55-9FAC-5559-E44D-88C006A6128A}"/>
                  </a:ext>
                </a:extLst>
              </p:cNvPr>
              <p:cNvSpPr/>
              <p:nvPr/>
            </p:nvSpPr>
            <p:spPr>
              <a:xfrm>
                <a:off x="4577400" y="1868365"/>
                <a:ext cx="83820" cy="211605"/>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FFFFFF"/>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3B02D504-9BCB-6997-24FF-F8FC24428C3F}"/>
                  </a:ext>
                </a:extLst>
              </p:cNvPr>
              <p:cNvSpPr/>
              <p:nvPr/>
            </p:nvSpPr>
            <p:spPr>
              <a:xfrm>
                <a:off x="4748850" y="1927197"/>
                <a:ext cx="154304" cy="155620"/>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FFFFFF"/>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4563DE-0FB7-8B89-9C7C-CE9CD2B6FA02}"/>
                  </a:ext>
                </a:extLst>
              </p:cNvPr>
              <p:cNvSpPr/>
              <p:nvPr/>
            </p:nvSpPr>
            <p:spPr>
              <a:xfrm>
                <a:off x="4921253" y="1842744"/>
                <a:ext cx="80009" cy="23532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E3B0D44-B61C-66F5-BD26-9089BA645274}"/>
                  </a:ext>
                </a:extLst>
              </p:cNvPr>
              <p:cNvSpPr/>
              <p:nvPr/>
            </p:nvSpPr>
            <p:spPr>
              <a:xfrm>
                <a:off x="5080321" y="1839897"/>
                <a:ext cx="238125" cy="242919"/>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BB7B4F8-3DA2-CE26-5010-CE48B9127658}"/>
                  </a:ext>
                </a:extLst>
              </p:cNvPr>
              <p:cNvSpPr/>
              <p:nvPr/>
            </p:nvSpPr>
            <p:spPr>
              <a:xfrm>
                <a:off x="5345115" y="1844642"/>
                <a:ext cx="43815" cy="234379"/>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FFFFFF"/>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2214C97-C2AD-7FA4-2D12-2C272F925639}"/>
                  </a:ext>
                </a:extLst>
              </p:cNvPr>
              <p:cNvSpPr/>
              <p:nvPr/>
            </p:nvSpPr>
            <p:spPr>
              <a:xfrm>
                <a:off x="5414648" y="1920554"/>
                <a:ext cx="140969" cy="161313"/>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FFFFFF"/>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EFF05CDC-D150-F59D-173B-D6FC679CDCEB}"/>
                  </a:ext>
                </a:extLst>
              </p:cNvPr>
              <p:cNvSpPr/>
              <p:nvPr/>
            </p:nvSpPr>
            <p:spPr>
              <a:xfrm>
                <a:off x="5592765" y="1922452"/>
                <a:ext cx="95250" cy="155620"/>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FFFFFF"/>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4645735-6A33-8310-0121-62E16990EF38}"/>
                  </a:ext>
                </a:extLst>
              </p:cNvPr>
              <p:cNvSpPr/>
              <p:nvPr/>
            </p:nvSpPr>
            <p:spPr>
              <a:xfrm>
                <a:off x="5699446" y="1843693"/>
                <a:ext cx="69532" cy="23532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1DAE4E24-CBE4-3C35-60E7-4A2691916C00}"/>
                  </a:ext>
                </a:extLst>
              </p:cNvPr>
              <p:cNvSpPr/>
              <p:nvPr/>
            </p:nvSpPr>
            <p:spPr>
              <a:xfrm>
                <a:off x="5787076" y="1925299"/>
                <a:ext cx="161925" cy="153722"/>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FFFFFF"/>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3A7E85C2-301F-177F-8B6E-E080269C6022}"/>
                  </a:ext>
                </a:extLst>
              </p:cNvPr>
              <p:cNvSpPr/>
              <p:nvPr/>
            </p:nvSpPr>
            <p:spPr>
              <a:xfrm>
                <a:off x="5954715" y="1920554"/>
                <a:ext cx="140970" cy="161313"/>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4F7EEF93-506A-6D83-87F8-A9F27907BFC5}"/>
                  </a:ext>
                </a:extLst>
              </p:cNvPr>
              <p:cNvSpPr/>
              <p:nvPr/>
            </p:nvSpPr>
            <p:spPr>
              <a:xfrm>
                <a:off x="6119498" y="1867416"/>
                <a:ext cx="102869" cy="214452"/>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FFFFFF"/>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FF279D7-7C11-1467-2C62-E9ADD4C92AB9}"/>
                  </a:ext>
                </a:extLst>
              </p:cNvPr>
              <p:cNvSpPr/>
              <p:nvPr/>
            </p:nvSpPr>
            <p:spPr>
              <a:xfrm>
                <a:off x="6242371" y="1921503"/>
                <a:ext cx="160972" cy="161313"/>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FFFFFF"/>
              </a:solidFill>
              <a:ln w="9525" cap="flat">
                <a:noFill/>
                <a:prstDash val="solid"/>
                <a:miter/>
              </a:ln>
            </p:spPr>
            <p:txBody>
              <a:bodyPr rtlCol="0" anchor="ctr"/>
              <a:lstStyle/>
              <a:p>
                <a:endParaRPr lang="en-US"/>
              </a:p>
            </p:txBody>
          </p:sp>
        </p:grpSp>
        <p:grpSp>
          <p:nvGrpSpPr>
            <p:cNvPr id="18" name="Graphic 72">
              <a:extLst>
                <a:ext uri="{FF2B5EF4-FFF2-40B4-BE49-F238E27FC236}">
                  <a16:creationId xmlns:a16="http://schemas.microsoft.com/office/drawing/2014/main" id="{1DD60671-8CB6-BCED-C4B8-CF5AEA6A59AC}"/>
                </a:ext>
              </a:extLst>
            </p:cNvPr>
            <p:cNvGrpSpPr/>
            <p:nvPr/>
          </p:nvGrpSpPr>
          <p:grpSpPr>
            <a:xfrm>
              <a:off x="3418208" y="1020992"/>
              <a:ext cx="3761422" cy="550471"/>
              <a:chOff x="3418208" y="1020992"/>
              <a:chExt cx="3761422" cy="550471"/>
            </a:xfrm>
            <a:solidFill>
              <a:srgbClr val="FFFFFF"/>
            </a:solidFill>
          </p:grpSpPr>
          <p:sp>
            <p:nvSpPr>
              <p:cNvPr id="19" name="Freeform 18">
                <a:extLst>
                  <a:ext uri="{FF2B5EF4-FFF2-40B4-BE49-F238E27FC236}">
                    <a16:creationId xmlns:a16="http://schemas.microsoft.com/office/drawing/2014/main" id="{4FF94F79-770B-25DC-E1F3-389718F07743}"/>
                  </a:ext>
                </a:extLst>
              </p:cNvPr>
              <p:cNvSpPr/>
              <p:nvPr/>
            </p:nvSpPr>
            <p:spPr>
              <a:xfrm>
                <a:off x="3418208" y="1020992"/>
                <a:ext cx="207645" cy="541825"/>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67550C7B-AB33-EB37-1089-06B809C22181}"/>
                  </a:ext>
                </a:extLst>
              </p:cNvPr>
              <p:cNvSpPr/>
              <p:nvPr/>
            </p:nvSpPr>
            <p:spPr>
              <a:xfrm>
                <a:off x="3591563" y="1020992"/>
                <a:ext cx="207645" cy="541825"/>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FFFFFF"/>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BD6B6E2E-B202-E8D0-D790-5C8CDFFA01CD}"/>
                  </a:ext>
                </a:extLst>
              </p:cNvPr>
              <p:cNvSpPr/>
              <p:nvPr/>
            </p:nvSpPr>
            <p:spPr>
              <a:xfrm>
                <a:off x="3766823" y="1020992"/>
                <a:ext cx="208597" cy="541825"/>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DA1705C-1F68-DD27-F36E-796F1FE238D5}"/>
                  </a:ext>
                </a:extLst>
              </p:cNvPr>
              <p:cNvSpPr/>
              <p:nvPr/>
            </p:nvSpPr>
            <p:spPr>
              <a:xfrm>
                <a:off x="4148775" y="1109240"/>
                <a:ext cx="56197" cy="454525"/>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FFFFFF"/>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33EE1FE-E41E-961D-D710-775E321CC25F}"/>
                  </a:ext>
                </a:extLst>
              </p:cNvPr>
              <p:cNvSpPr/>
              <p:nvPr/>
            </p:nvSpPr>
            <p:spPr>
              <a:xfrm>
                <a:off x="4303080" y="1226878"/>
                <a:ext cx="289560" cy="335939"/>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4C627D94-2E8A-6DCC-A150-5689DB0B78FD}"/>
                  </a:ext>
                </a:extLst>
              </p:cNvPr>
              <p:cNvSpPr/>
              <p:nvPr/>
            </p:nvSpPr>
            <p:spPr>
              <a:xfrm>
                <a:off x="4683128" y="1226878"/>
                <a:ext cx="289559" cy="335939"/>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6541714F-B6FD-E489-E816-9E163AE1061C}"/>
                  </a:ext>
                </a:extLst>
              </p:cNvPr>
              <p:cNvSpPr/>
              <p:nvPr/>
            </p:nvSpPr>
            <p:spPr>
              <a:xfrm>
                <a:off x="5043173" y="1226904"/>
                <a:ext cx="344804" cy="343503"/>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FFFFFF"/>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B0875078-3792-E124-1126-E94C465851A2}"/>
                  </a:ext>
                </a:extLst>
              </p:cNvPr>
              <p:cNvSpPr/>
              <p:nvPr/>
            </p:nvSpPr>
            <p:spPr>
              <a:xfrm>
                <a:off x="5411790" y="1234496"/>
                <a:ext cx="330517" cy="332116"/>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5DA0E030-CC99-877A-060B-3483B5AD4319}"/>
                  </a:ext>
                </a:extLst>
              </p:cNvPr>
              <p:cNvSpPr/>
              <p:nvPr/>
            </p:nvSpPr>
            <p:spPr>
              <a:xfrm>
                <a:off x="5766121" y="1229372"/>
                <a:ext cx="290916" cy="342016"/>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FFFFFF"/>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D172600-72B7-5BB4-C7AA-86B93138158E}"/>
                  </a:ext>
                </a:extLst>
              </p:cNvPr>
              <p:cNvSpPr/>
              <p:nvPr/>
            </p:nvSpPr>
            <p:spPr>
              <a:xfrm>
                <a:off x="6116640" y="1135809"/>
                <a:ext cx="200025" cy="434598"/>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6F4F3566-07EB-E035-7C13-5C4256002386}"/>
                  </a:ext>
                </a:extLst>
              </p:cNvPr>
              <p:cNvSpPr/>
              <p:nvPr/>
            </p:nvSpPr>
            <p:spPr>
              <a:xfrm>
                <a:off x="6390961" y="1109240"/>
                <a:ext cx="56197" cy="454525"/>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FFFFFF"/>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CC963437-40F3-1AE0-7213-BF4B0CD64E4D}"/>
                  </a:ext>
                </a:extLst>
              </p:cNvPr>
              <p:cNvSpPr/>
              <p:nvPr/>
            </p:nvSpPr>
            <p:spPr>
              <a:xfrm>
                <a:off x="6512880" y="1234496"/>
                <a:ext cx="329565" cy="332116"/>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FFFFFF"/>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5F7A5C0-73CB-BBED-2446-BC60CE32282B}"/>
                  </a:ext>
                </a:extLst>
              </p:cNvPr>
              <p:cNvSpPr/>
              <p:nvPr/>
            </p:nvSpPr>
            <p:spPr>
              <a:xfrm>
                <a:off x="6867211" y="1227853"/>
                <a:ext cx="312419" cy="343609"/>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314568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ap Only (Fixe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3A20153-59DC-D807-4A32-17105E847BA1}"/>
              </a:ext>
            </a:extLst>
          </p:cNvPr>
          <p:cNvGrpSpPr/>
          <p:nvPr userDrawn="1"/>
        </p:nvGrpSpPr>
        <p:grpSpPr>
          <a:xfrm>
            <a:off x="1146008" y="225287"/>
            <a:ext cx="9899984" cy="6407426"/>
            <a:chOff x="1857537" y="685800"/>
            <a:chExt cx="8476926" cy="5486400"/>
          </a:xfrm>
          <a:solidFill>
            <a:schemeClr val="bg1">
              <a:lumMod val="95000"/>
            </a:schemeClr>
          </a:solidFill>
        </p:grpSpPr>
        <p:sp>
          <p:nvSpPr>
            <p:cNvPr id="9" name="Fiji">
              <a:extLst>
                <a:ext uri="{FF2B5EF4-FFF2-40B4-BE49-F238E27FC236}">
                  <a16:creationId xmlns:a16="http://schemas.microsoft.com/office/drawing/2014/main" id="{B2AFBB76-9EA4-1A59-0E72-98E2B80D857F}"/>
                </a:ext>
              </a:extLst>
            </p:cNvPr>
            <p:cNvSpPr>
              <a:spLocks/>
            </p:cNvSpPr>
            <p:nvPr/>
          </p:nvSpPr>
          <p:spPr bwMode="auto">
            <a:xfrm>
              <a:off x="10005578" y="4972310"/>
              <a:ext cx="66861" cy="54214"/>
            </a:xfrm>
            <a:custGeom>
              <a:avLst/>
              <a:gdLst/>
              <a:ahLst/>
              <a:cxnLst/>
              <a:rect l="l" t="t" r="r" b="b"/>
              <a:pathLst>
                <a:path w="67394" h="54646">
                  <a:moveTo>
                    <a:pt x="21857" y="27323"/>
                  </a:moveTo>
                  <a:lnTo>
                    <a:pt x="21857" y="29145"/>
                  </a:lnTo>
                  <a:lnTo>
                    <a:pt x="27322" y="32788"/>
                  </a:lnTo>
                  <a:lnTo>
                    <a:pt x="32786" y="49182"/>
                  </a:lnTo>
                  <a:lnTo>
                    <a:pt x="29143" y="51003"/>
                  </a:lnTo>
                  <a:lnTo>
                    <a:pt x="20036" y="54646"/>
                  </a:lnTo>
                  <a:lnTo>
                    <a:pt x="0" y="49182"/>
                  </a:lnTo>
                  <a:lnTo>
                    <a:pt x="0" y="34609"/>
                  </a:lnTo>
                  <a:lnTo>
                    <a:pt x="14572" y="29145"/>
                  </a:lnTo>
                  <a:lnTo>
                    <a:pt x="20036" y="29145"/>
                  </a:lnTo>
                  <a:close/>
                  <a:moveTo>
                    <a:pt x="65573" y="0"/>
                  </a:moveTo>
                  <a:lnTo>
                    <a:pt x="67394" y="0"/>
                  </a:lnTo>
                  <a:lnTo>
                    <a:pt x="67394" y="3643"/>
                  </a:lnTo>
                  <a:lnTo>
                    <a:pt x="61930" y="9107"/>
                  </a:lnTo>
                  <a:lnTo>
                    <a:pt x="61930" y="16393"/>
                  </a:lnTo>
                  <a:lnTo>
                    <a:pt x="49179" y="12750"/>
                  </a:lnTo>
                  <a:lnTo>
                    <a:pt x="38251" y="21858"/>
                  </a:lnTo>
                  <a:lnTo>
                    <a:pt x="34608" y="21858"/>
                  </a:lnTo>
                  <a:lnTo>
                    <a:pt x="27322" y="12750"/>
                  </a:lnTo>
                  <a:lnTo>
                    <a:pt x="27322" y="10929"/>
                  </a:lnTo>
                  <a:lnTo>
                    <a:pt x="29143" y="10929"/>
                  </a:lnTo>
                  <a:lnTo>
                    <a:pt x="38251"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8" name="New Zealand (North Island)">
              <a:extLst>
                <a:ext uri="{FF2B5EF4-FFF2-40B4-BE49-F238E27FC236}">
                  <a16:creationId xmlns:a16="http://schemas.microsoft.com/office/drawing/2014/main" id="{E5B221CD-B792-9E56-3125-C4EC17403772}"/>
                </a:ext>
              </a:extLst>
            </p:cNvPr>
            <p:cNvSpPr>
              <a:spLocks/>
            </p:cNvSpPr>
            <p:nvPr/>
          </p:nvSpPr>
          <p:spPr bwMode="auto">
            <a:xfrm>
              <a:off x="9898962" y="5449375"/>
              <a:ext cx="139145" cy="215041"/>
            </a:xfrm>
            <a:custGeom>
              <a:avLst/>
              <a:gdLst>
                <a:gd name="T0" fmla="*/ 0 w 77"/>
                <a:gd name="T1" fmla="*/ 0 h 119"/>
                <a:gd name="T2" fmla="*/ 4 w 77"/>
                <a:gd name="T3" fmla="*/ 0 h 119"/>
                <a:gd name="T4" fmla="*/ 7 w 77"/>
                <a:gd name="T5" fmla="*/ 7 h 119"/>
                <a:gd name="T6" fmla="*/ 9 w 77"/>
                <a:gd name="T7" fmla="*/ 6 h 119"/>
                <a:gd name="T8" fmla="*/ 21 w 77"/>
                <a:gd name="T9" fmla="*/ 13 h 119"/>
                <a:gd name="T10" fmla="*/ 25 w 77"/>
                <a:gd name="T11" fmla="*/ 24 h 119"/>
                <a:gd name="T12" fmla="*/ 25 w 77"/>
                <a:gd name="T13" fmla="*/ 25 h 119"/>
                <a:gd name="T14" fmla="*/ 22 w 77"/>
                <a:gd name="T15" fmla="*/ 25 h 119"/>
                <a:gd name="T16" fmla="*/ 29 w 77"/>
                <a:gd name="T17" fmla="*/ 33 h 119"/>
                <a:gd name="T18" fmla="*/ 28 w 77"/>
                <a:gd name="T19" fmla="*/ 40 h 119"/>
                <a:gd name="T20" fmla="*/ 34 w 77"/>
                <a:gd name="T21" fmla="*/ 40 h 119"/>
                <a:gd name="T22" fmla="*/ 35 w 77"/>
                <a:gd name="T23" fmla="*/ 43 h 119"/>
                <a:gd name="T24" fmla="*/ 35 w 77"/>
                <a:gd name="T25" fmla="*/ 34 h 119"/>
                <a:gd name="T26" fmla="*/ 37 w 77"/>
                <a:gd name="T27" fmla="*/ 34 h 119"/>
                <a:gd name="T28" fmla="*/ 40 w 77"/>
                <a:gd name="T29" fmla="*/ 37 h 119"/>
                <a:gd name="T30" fmla="*/ 41 w 77"/>
                <a:gd name="T31" fmla="*/ 37 h 119"/>
                <a:gd name="T32" fmla="*/ 44 w 77"/>
                <a:gd name="T33" fmla="*/ 52 h 119"/>
                <a:gd name="T34" fmla="*/ 58 w 77"/>
                <a:gd name="T35" fmla="*/ 56 h 119"/>
                <a:gd name="T36" fmla="*/ 70 w 77"/>
                <a:gd name="T37" fmla="*/ 49 h 119"/>
                <a:gd name="T38" fmla="*/ 77 w 77"/>
                <a:gd name="T39" fmla="*/ 52 h 119"/>
                <a:gd name="T40" fmla="*/ 77 w 77"/>
                <a:gd name="T41" fmla="*/ 53 h 119"/>
                <a:gd name="T42" fmla="*/ 74 w 77"/>
                <a:gd name="T43" fmla="*/ 68 h 119"/>
                <a:gd name="T44" fmla="*/ 70 w 77"/>
                <a:gd name="T45" fmla="*/ 70 h 119"/>
                <a:gd name="T46" fmla="*/ 70 w 77"/>
                <a:gd name="T47" fmla="*/ 77 h 119"/>
                <a:gd name="T48" fmla="*/ 59 w 77"/>
                <a:gd name="T49" fmla="*/ 79 h 119"/>
                <a:gd name="T50" fmla="*/ 55 w 77"/>
                <a:gd name="T51" fmla="*/ 83 h 119"/>
                <a:gd name="T52" fmla="*/ 58 w 77"/>
                <a:gd name="T53" fmla="*/ 87 h 119"/>
                <a:gd name="T54" fmla="*/ 58 w 77"/>
                <a:gd name="T55" fmla="*/ 89 h 119"/>
                <a:gd name="T56" fmla="*/ 53 w 77"/>
                <a:gd name="T57" fmla="*/ 99 h 119"/>
                <a:gd name="T58" fmla="*/ 37 w 77"/>
                <a:gd name="T59" fmla="*/ 119 h 119"/>
                <a:gd name="T60" fmla="*/ 27 w 77"/>
                <a:gd name="T61" fmla="*/ 114 h 119"/>
                <a:gd name="T62" fmla="*/ 27 w 77"/>
                <a:gd name="T63" fmla="*/ 113 h 119"/>
                <a:gd name="T64" fmla="*/ 32 w 77"/>
                <a:gd name="T65" fmla="*/ 102 h 119"/>
                <a:gd name="T66" fmla="*/ 32 w 77"/>
                <a:gd name="T67" fmla="*/ 95 h 119"/>
                <a:gd name="T68" fmla="*/ 13 w 77"/>
                <a:gd name="T69" fmla="*/ 81 h 119"/>
                <a:gd name="T70" fmla="*/ 13 w 77"/>
                <a:gd name="T71" fmla="*/ 80 h 119"/>
                <a:gd name="T72" fmla="*/ 16 w 77"/>
                <a:gd name="T73" fmla="*/ 76 h 119"/>
                <a:gd name="T74" fmla="*/ 24 w 77"/>
                <a:gd name="T75" fmla="*/ 71 h 119"/>
                <a:gd name="T76" fmla="*/ 27 w 77"/>
                <a:gd name="T77" fmla="*/ 59 h 119"/>
                <a:gd name="T78" fmla="*/ 28 w 77"/>
                <a:gd name="T79" fmla="*/ 59 h 119"/>
                <a:gd name="T80" fmla="*/ 28 w 77"/>
                <a:gd name="T81" fmla="*/ 47 h 119"/>
                <a:gd name="T82" fmla="*/ 25 w 77"/>
                <a:gd name="T83" fmla="*/ 44 h 119"/>
                <a:gd name="T84" fmla="*/ 27 w 77"/>
                <a:gd name="T85" fmla="*/ 41 h 119"/>
                <a:gd name="T86" fmla="*/ 25 w 77"/>
                <a:gd name="T87" fmla="*/ 43 h 119"/>
                <a:gd name="T88" fmla="*/ 24 w 77"/>
                <a:gd name="T89" fmla="*/ 43 h 119"/>
                <a:gd name="T90" fmla="*/ 24 w 77"/>
                <a:gd name="T91" fmla="*/ 41 h 119"/>
                <a:gd name="T92" fmla="*/ 21 w 77"/>
                <a:gd name="T93" fmla="*/ 37 h 119"/>
                <a:gd name="T94" fmla="*/ 21 w 77"/>
                <a:gd name="T95" fmla="*/ 30 h 119"/>
                <a:gd name="T96" fmla="*/ 19 w 77"/>
                <a:gd name="T97" fmla="*/ 30 h 119"/>
                <a:gd name="T98" fmla="*/ 19 w 77"/>
                <a:gd name="T99" fmla="*/ 31 h 119"/>
                <a:gd name="T100" fmla="*/ 10 w 77"/>
                <a:gd name="T101" fmla="*/ 22 h 119"/>
                <a:gd name="T102" fmla="*/ 9 w 77"/>
                <a:gd name="T103" fmla="*/ 18 h 119"/>
                <a:gd name="T104" fmla="*/ 6 w 77"/>
                <a:gd name="T105" fmla="*/ 15 h 119"/>
                <a:gd name="T106" fmla="*/ 0 w 77"/>
                <a:gd name="T107" fmla="*/ 1 h 119"/>
                <a:gd name="T108" fmla="*/ 0 w 7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7" h="119">
                  <a:moveTo>
                    <a:pt x="0" y="0"/>
                  </a:moveTo>
                  <a:lnTo>
                    <a:pt x="4" y="0"/>
                  </a:lnTo>
                  <a:lnTo>
                    <a:pt x="7" y="7"/>
                  </a:lnTo>
                  <a:lnTo>
                    <a:pt x="9" y="6"/>
                  </a:lnTo>
                  <a:lnTo>
                    <a:pt x="21" y="13"/>
                  </a:lnTo>
                  <a:lnTo>
                    <a:pt x="25" y="24"/>
                  </a:lnTo>
                  <a:lnTo>
                    <a:pt x="25" y="25"/>
                  </a:lnTo>
                  <a:lnTo>
                    <a:pt x="22" y="25"/>
                  </a:lnTo>
                  <a:lnTo>
                    <a:pt x="29" y="33"/>
                  </a:lnTo>
                  <a:lnTo>
                    <a:pt x="28" y="40"/>
                  </a:lnTo>
                  <a:lnTo>
                    <a:pt x="34" y="40"/>
                  </a:lnTo>
                  <a:lnTo>
                    <a:pt x="35" y="43"/>
                  </a:lnTo>
                  <a:lnTo>
                    <a:pt x="35" y="34"/>
                  </a:lnTo>
                  <a:lnTo>
                    <a:pt x="37" y="34"/>
                  </a:lnTo>
                  <a:lnTo>
                    <a:pt x="40" y="37"/>
                  </a:lnTo>
                  <a:lnTo>
                    <a:pt x="41" y="37"/>
                  </a:lnTo>
                  <a:lnTo>
                    <a:pt x="44" y="52"/>
                  </a:lnTo>
                  <a:lnTo>
                    <a:pt x="58" y="56"/>
                  </a:lnTo>
                  <a:lnTo>
                    <a:pt x="70" y="49"/>
                  </a:lnTo>
                  <a:lnTo>
                    <a:pt x="77" y="52"/>
                  </a:lnTo>
                  <a:lnTo>
                    <a:pt x="77" y="53"/>
                  </a:lnTo>
                  <a:lnTo>
                    <a:pt x="74" y="68"/>
                  </a:lnTo>
                  <a:lnTo>
                    <a:pt x="70" y="70"/>
                  </a:lnTo>
                  <a:lnTo>
                    <a:pt x="70" y="77"/>
                  </a:lnTo>
                  <a:lnTo>
                    <a:pt x="59" y="79"/>
                  </a:lnTo>
                  <a:lnTo>
                    <a:pt x="55" y="83"/>
                  </a:lnTo>
                  <a:lnTo>
                    <a:pt x="58" y="87"/>
                  </a:lnTo>
                  <a:lnTo>
                    <a:pt x="58" y="89"/>
                  </a:lnTo>
                  <a:lnTo>
                    <a:pt x="53" y="99"/>
                  </a:lnTo>
                  <a:lnTo>
                    <a:pt x="37" y="119"/>
                  </a:lnTo>
                  <a:lnTo>
                    <a:pt x="27" y="114"/>
                  </a:lnTo>
                  <a:lnTo>
                    <a:pt x="27" y="113"/>
                  </a:lnTo>
                  <a:lnTo>
                    <a:pt x="32" y="102"/>
                  </a:lnTo>
                  <a:lnTo>
                    <a:pt x="32" y="95"/>
                  </a:lnTo>
                  <a:lnTo>
                    <a:pt x="13" y="81"/>
                  </a:lnTo>
                  <a:lnTo>
                    <a:pt x="13" y="80"/>
                  </a:lnTo>
                  <a:lnTo>
                    <a:pt x="16" y="76"/>
                  </a:lnTo>
                  <a:lnTo>
                    <a:pt x="24" y="71"/>
                  </a:lnTo>
                  <a:lnTo>
                    <a:pt x="27" y="59"/>
                  </a:lnTo>
                  <a:lnTo>
                    <a:pt x="28" y="59"/>
                  </a:lnTo>
                  <a:lnTo>
                    <a:pt x="28" y="47"/>
                  </a:lnTo>
                  <a:lnTo>
                    <a:pt x="25" y="44"/>
                  </a:lnTo>
                  <a:lnTo>
                    <a:pt x="27" y="41"/>
                  </a:lnTo>
                  <a:lnTo>
                    <a:pt x="25" y="43"/>
                  </a:lnTo>
                  <a:lnTo>
                    <a:pt x="24" y="43"/>
                  </a:lnTo>
                  <a:lnTo>
                    <a:pt x="24" y="41"/>
                  </a:lnTo>
                  <a:lnTo>
                    <a:pt x="21" y="37"/>
                  </a:lnTo>
                  <a:lnTo>
                    <a:pt x="21" y="30"/>
                  </a:lnTo>
                  <a:lnTo>
                    <a:pt x="19" y="30"/>
                  </a:lnTo>
                  <a:lnTo>
                    <a:pt x="19" y="31"/>
                  </a:lnTo>
                  <a:lnTo>
                    <a:pt x="10" y="22"/>
                  </a:lnTo>
                  <a:lnTo>
                    <a:pt x="9" y="18"/>
                  </a:lnTo>
                  <a:lnTo>
                    <a:pt x="6" y="15"/>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49" name="New Zealand (South Island)">
              <a:extLst>
                <a:ext uri="{FF2B5EF4-FFF2-40B4-BE49-F238E27FC236}">
                  <a16:creationId xmlns:a16="http://schemas.microsoft.com/office/drawing/2014/main" id="{F872ED0B-0D8F-96E4-B16F-FAF3436461F3}"/>
                </a:ext>
              </a:extLst>
            </p:cNvPr>
            <p:cNvSpPr>
              <a:spLocks/>
            </p:cNvSpPr>
            <p:nvPr/>
          </p:nvSpPr>
          <p:spPr bwMode="auto">
            <a:xfrm>
              <a:off x="9754396" y="5631889"/>
              <a:ext cx="182514" cy="200585"/>
            </a:xfrm>
            <a:custGeom>
              <a:avLst/>
              <a:gdLst>
                <a:gd name="T0" fmla="*/ 80 w 101"/>
                <a:gd name="T1" fmla="*/ 0 h 111"/>
                <a:gd name="T2" fmla="*/ 87 w 101"/>
                <a:gd name="T3" fmla="*/ 12 h 111"/>
                <a:gd name="T4" fmla="*/ 95 w 101"/>
                <a:gd name="T5" fmla="*/ 6 h 111"/>
                <a:gd name="T6" fmla="*/ 96 w 101"/>
                <a:gd name="T7" fmla="*/ 6 h 111"/>
                <a:gd name="T8" fmla="*/ 98 w 101"/>
                <a:gd name="T9" fmla="*/ 7 h 111"/>
                <a:gd name="T10" fmla="*/ 101 w 101"/>
                <a:gd name="T11" fmla="*/ 9 h 111"/>
                <a:gd name="T12" fmla="*/ 101 w 101"/>
                <a:gd name="T13" fmla="*/ 10 h 111"/>
                <a:gd name="T14" fmla="*/ 99 w 101"/>
                <a:gd name="T15" fmla="*/ 13 h 111"/>
                <a:gd name="T16" fmla="*/ 101 w 101"/>
                <a:gd name="T17" fmla="*/ 22 h 111"/>
                <a:gd name="T18" fmla="*/ 90 w 101"/>
                <a:gd name="T19" fmla="*/ 40 h 111"/>
                <a:gd name="T20" fmla="*/ 83 w 101"/>
                <a:gd name="T21" fmla="*/ 46 h 111"/>
                <a:gd name="T22" fmla="*/ 81 w 101"/>
                <a:gd name="T23" fmla="*/ 55 h 111"/>
                <a:gd name="T24" fmla="*/ 86 w 101"/>
                <a:gd name="T25" fmla="*/ 59 h 111"/>
                <a:gd name="T26" fmla="*/ 86 w 101"/>
                <a:gd name="T27" fmla="*/ 61 h 111"/>
                <a:gd name="T28" fmla="*/ 77 w 101"/>
                <a:gd name="T29" fmla="*/ 56 h 111"/>
                <a:gd name="T30" fmla="*/ 68 w 101"/>
                <a:gd name="T31" fmla="*/ 64 h 111"/>
                <a:gd name="T32" fmla="*/ 65 w 101"/>
                <a:gd name="T33" fmla="*/ 62 h 111"/>
                <a:gd name="T34" fmla="*/ 55 w 101"/>
                <a:gd name="T35" fmla="*/ 98 h 111"/>
                <a:gd name="T36" fmla="*/ 41 w 101"/>
                <a:gd name="T37" fmla="*/ 108 h 111"/>
                <a:gd name="T38" fmla="*/ 32 w 101"/>
                <a:gd name="T39" fmla="*/ 111 h 111"/>
                <a:gd name="T40" fmla="*/ 16 w 101"/>
                <a:gd name="T41" fmla="*/ 105 h 111"/>
                <a:gd name="T42" fmla="*/ 15 w 101"/>
                <a:gd name="T43" fmla="*/ 102 h 111"/>
                <a:gd name="T44" fmla="*/ 3 w 101"/>
                <a:gd name="T45" fmla="*/ 102 h 111"/>
                <a:gd name="T46" fmla="*/ 3 w 101"/>
                <a:gd name="T47" fmla="*/ 99 h 111"/>
                <a:gd name="T48" fmla="*/ 1 w 101"/>
                <a:gd name="T49" fmla="*/ 99 h 111"/>
                <a:gd name="T50" fmla="*/ 1 w 101"/>
                <a:gd name="T51" fmla="*/ 96 h 111"/>
                <a:gd name="T52" fmla="*/ 0 w 101"/>
                <a:gd name="T53" fmla="*/ 96 h 111"/>
                <a:gd name="T54" fmla="*/ 0 w 101"/>
                <a:gd name="T55" fmla="*/ 95 h 111"/>
                <a:gd name="T56" fmla="*/ 4 w 101"/>
                <a:gd name="T57" fmla="*/ 92 h 111"/>
                <a:gd name="T58" fmla="*/ 6 w 101"/>
                <a:gd name="T59" fmla="*/ 89 h 111"/>
                <a:gd name="T60" fmla="*/ 3 w 101"/>
                <a:gd name="T61" fmla="*/ 89 h 111"/>
                <a:gd name="T62" fmla="*/ 3 w 101"/>
                <a:gd name="T63" fmla="*/ 87 h 111"/>
                <a:gd name="T64" fmla="*/ 4 w 101"/>
                <a:gd name="T65" fmla="*/ 84 h 111"/>
                <a:gd name="T66" fmla="*/ 7 w 101"/>
                <a:gd name="T67" fmla="*/ 84 h 111"/>
                <a:gd name="T68" fmla="*/ 7 w 101"/>
                <a:gd name="T69" fmla="*/ 83 h 111"/>
                <a:gd name="T70" fmla="*/ 6 w 101"/>
                <a:gd name="T71" fmla="*/ 83 h 111"/>
                <a:gd name="T72" fmla="*/ 7 w 101"/>
                <a:gd name="T73" fmla="*/ 78 h 111"/>
                <a:gd name="T74" fmla="*/ 10 w 101"/>
                <a:gd name="T75" fmla="*/ 77 h 111"/>
                <a:gd name="T76" fmla="*/ 12 w 101"/>
                <a:gd name="T77" fmla="*/ 77 h 111"/>
                <a:gd name="T78" fmla="*/ 12 w 101"/>
                <a:gd name="T79" fmla="*/ 75 h 111"/>
                <a:gd name="T80" fmla="*/ 21 w 101"/>
                <a:gd name="T81" fmla="*/ 62 h 111"/>
                <a:gd name="T82" fmla="*/ 21 w 101"/>
                <a:gd name="T83" fmla="*/ 61 h 111"/>
                <a:gd name="T84" fmla="*/ 22 w 101"/>
                <a:gd name="T85" fmla="*/ 61 h 111"/>
                <a:gd name="T86" fmla="*/ 34 w 101"/>
                <a:gd name="T87" fmla="*/ 58 h 111"/>
                <a:gd name="T88" fmla="*/ 56 w 101"/>
                <a:gd name="T89" fmla="*/ 38 h 111"/>
                <a:gd name="T90" fmla="*/ 64 w 101"/>
                <a:gd name="T91" fmla="*/ 22 h 111"/>
                <a:gd name="T92" fmla="*/ 69 w 101"/>
                <a:gd name="T93" fmla="*/ 18 h 111"/>
                <a:gd name="T94" fmla="*/ 72 w 101"/>
                <a:gd name="T95" fmla="*/ 9 h 111"/>
                <a:gd name="T96" fmla="*/ 80 w 101"/>
                <a:gd name="T9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1" h="111">
                  <a:moveTo>
                    <a:pt x="80" y="0"/>
                  </a:moveTo>
                  <a:lnTo>
                    <a:pt x="87" y="12"/>
                  </a:lnTo>
                  <a:lnTo>
                    <a:pt x="95" y="6"/>
                  </a:lnTo>
                  <a:lnTo>
                    <a:pt x="96" y="6"/>
                  </a:lnTo>
                  <a:lnTo>
                    <a:pt x="98" y="7"/>
                  </a:lnTo>
                  <a:lnTo>
                    <a:pt x="101" y="9"/>
                  </a:lnTo>
                  <a:lnTo>
                    <a:pt x="101" y="10"/>
                  </a:lnTo>
                  <a:lnTo>
                    <a:pt x="99" y="13"/>
                  </a:lnTo>
                  <a:lnTo>
                    <a:pt x="101" y="22"/>
                  </a:lnTo>
                  <a:lnTo>
                    <a:pt x="90" y="40"/>
                  </a:lnTo>
                  <a:lnTo>
                    <a:pt x="83" y="46"/>
                  </a:lnTo>
                  <a:lnTo>
                    <a:pt x="81" y="55"/>
                  </a:lnTo>
                  <a:lnTo>
                    <a:pt x="86" y="59"/>
                  </a:lnTo>
                  <a:lnTo>
                    <a:pt x="86" y="61"/>
                  </a:lnTo>
                  <a:lnTo>
                    <a:pt x="77" y="56"/>
                  </a:lnTo>
                  <a:lnTo>
                    <a:pt x="68" y="64"/>
                  </a:lnTo>
                  <a:lnTo>
                    <a:pt x="65" y="62"/>
                  </a:lnTo>
                  <a:lnTo>
                    <a:pt x="55" y="98"/>
                  </a:lnTo>
                  <a:lnTo>
                    <a:pt x="41" y="108"/>
                  </a:lnTo>
                  <a:lnTo>
                    <a:pt x="32" y="111"/>
                  </a:lnTo>
                  <a:lnTo>
                    <a:pt x="16" y="105"/>
                  </a:lnTo>
                  <a:lnTo>
                    <a:pt x="15" y="102"/>
                  </a:lnTo>
                  <a:lnTo>
                    <a:pt x="3" y="102"/>
                  </a:lnTo>
                  <a:lnTo>
                    <a:pt x="3" y="99"/>
                  </a:lnTo>
                  <a:lnTo>
                    <a:pt x="1" y="99"/>
                  </a:lnTo>
                  <a:lnTo>
                    <a:pt x="1" y="96"/>
                  </a:lnTo>
                  <a:lnTo>
                    <a:pt x="0" y="96"/>
                  </a:lnTo>
                  <a:lnTo>
                    <a:pt x="0" y="95"/>
                  </a:lnTo>
                  <a:lnTo>
                    <a:pt x="4" y="92"/>
                  </a:lnTo>
                  <a:lnTo>
                    <a:pt x="6" y="89"/>
                  </a:lnTo>
                  <a:lnTo>
                    <a:pt x="3" y="89"/>
                  </a:lnTo>
                  <a:lnTo>
                    <a:pt x="3" y="87"/>
                  </a:lnTo>
                  <a:lnTo>
                    <a:pt x="4" y="84"/>
                  </a:lnTo>
                  <a:lnTo>
                    <a:pt x="7" y="84"/>
                  </a:lnTo>
                  <a:lnTo>
                    <a:pt x="7" y="83"/>
                  </a:lnTo>
                  <a:lnTo>
                    <a:pt x="6" y="83"/>
                  </a:lnTo>
                  <a:lnTo>
                    <a:pt x="7" y="78"/>
                  </a:lnTo>
                  <a:lnTo>
                    <a:pt x="10" y="77"/>
                  </a:lnTo>
                  <a:lnTo>
                    <a:pt x="12" y="77"/>
                  </a:lnTo>
                  <a:lnTo>
                    <a:pt x="12" y="75"/>
                  </a:lnTo>
                  <a:lnTo>
                    <a:pt x="21" y="62"/>
                  </a:lnTo>
                  <a:lnTo>
                    <a:pt x="21" y="61"/>
                  </a:lnTo>
                  <a:lnTo>
                    <a:pt x="22" y="61"/>
                  </a:lnTo>
                  <a:lnTo>
                    <a:pt x="34" y="58"/>
                  </a:lnTo>
                  <a:lnTo>
                    <a:pt x="56" y="38"/>
                  </a:lnTo>
                  <a:lnTo>
                    <a:pt x="64" y="22"/>
                  </a:lnTo>
                  <a:lnTo>
                    <a:pt x="69" y="18"/>
                  </a:lnTo>
                  <a:lnTo>
                    <a:pt x="72" y="9"/>
                  </a:lnTo>
                  <a:lnTo>
                    <a:pt x="8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0" name="Stewart Island">
              <a:extLst>
                <a:ext uri="{FF2B5EF4-FFF2-40B4-BE49-F238E27FC236}">
                  <a16:creationId xmlns:a16="http://schemas.microsoft.com/office/drawing/2014/main" id="{9F8B80BF-0022-490C-E88A-A9230AA685FF}"/>
                </a:ext>
              </a:extLst>
            </p:cNvPr>
            <p:cNvSpPr>
              <a:spLocks/>
            </p:cNvSpPr>
            <p:nvPr/>
          </p:nvSpPr>
          <p:spPr bwMode="auto">
            <a:xfrm>
              <a:off x="9777888" y="5828859"/>
              <a:ext cx="16264" cy="21685"/>
            </a:xfrm>
            <a:custGeom>
              <a:avLst/>
              <a:gdLst>
                <a:gd name="T0" fmla="*/ 3 w 9"/>
                <a:gd name="T1" fmla="*/ 0 h 12"/>
                <a:gd name="T2" fmla="*/ 6 w 9"/>
                <a:gd name="T3" fmla="*/ 2 h 12"/>
                <a:gd name="T4" fmla="*/ 9 w 9"/>
                <a:gd name="T5" fmla="*/ 9 h 12"/>
                <a:gd name="T6" fmla="*/ 8 w 9"/>
                <a:gd name="T7" fmla="*/ 9 h 12"/>
                <a:gd name="T8" fmla="*/ 0 w 9"/>
                <a:gd name="T9" fmla="*/ 12 h 12"/>
                <a:gd name="T10" fmla="*/ 3 w 9"/>
                <a:gd name="T11" fmla="*/ 2 h 12"/>
                <a:gd name="T12" fmla="*/ 3 w 9"/>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3" y="0"/>
                  </a:moveTo>
                  <a:lnTo>
                    <a:pt x="6" y="2"/>
                  </a:lnTo>
                  <a:lnTo>
                    <a:pt x="9" y="9"/>
                  </a:lnTo>
                  <a:lnTo>
                    <a:pt x="8" y="9"/>
                  </a:lnTo>
                  <a:lnTo>
                    <a:pt x="0" y="12"/>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1" name="Auckland Island">
              <a:extLst>
                <a:ext uri="{FF2B5EF4-FFF2-40B4-BE49-F238E27FC236}">
                  <a16:creationId xmlns:a16="http://schemas.microsoft.com/office/drawing/2014/main" id="{18A149CC-0EFF-9230-A018-632C2ED09213}"/>
                </a:ext>
              </a:extLst>
            </p:cNvPr>
            <p:cNvSpPr>
              <a:spLocks/>
            </p:cNvSpPr>
            <p:nvPr/>
          </p:nvSpPr>
          <p:spPr bwMode="auto">
            <a:xfrm>
              <a:off x="9739941" y="5969810"/>
              <a:ext cx="10843" cy="12650"/>
            </a:xfrm>
            <a:custGeom>
              <a:avLst/>
              <a:gdLst>
                <a:gd name="T0" fmla="*/ 3 w 6"/>
                <a:gd name="T1" fmla="*/ 0 h 7"/>
                <a:gd name="T2" fmla="*/ 5 w 6"/>
                <a:gd name="T3" fmla="*/ 0 h 7"/>
                <a:gd name="T4" fmla="*/ 5 w 6"/>
                <a:gd name="T5" fmla="*/ 1 h 7"/>
                <a:gd name="T6" fmla="*/ 6 w 6"/>
                <a:gd name="T7" fmla="*/ 6 h 7"/>
                <a:gd name="T8" fmla="*/ 5 w 6"/>
                <a:gd name="T9" fmla="*/ 6 h 7"/>
                <a:gd name="T10" fmla="*/ 2 w 6"/>
                <a:gd name="T11" fmla="*/ 7 h 7"/>
                <a:gd name="T12" fmla="*/ 0 w 6"/>
                <a:gd name="T13" fmla="*/ 7 h 7"/>
                <a:gd name="T14" fmla="*/ 0 w 6"/>
                <a:gd name="T15" fmla="*/ 6 h 7"/>
                <a:gd name="T16" fmla="*/ 3 w 6"/>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7">
                  <a:moveTo>
                    <a:pt x="3" y="0"/>
                  </a:moveTo>
                  <a:lnTo>
                    <a:pt x="5" y="0"/>
                  </a:lnTo>
                  <a:lnTo>
                    <a:pt x="5" y="1"/>
                  </a:lnTo>
                  <a:lnTo>
                    <a:pt x="6" y="6"/>
                  </a:lnTo>
                  <a:lnTo>
                    <a:pt x="5" y="6"/>
                  </a:lnTo>
                  <a:lnTo>
                    <a:pt x="2" y="7"/>
                  </a:lnTo>
                  <a:lnTo>
                    <a:pt x="0" y="7"/>
                  </a:lnTo>
                  <a:lnTo>
                    <a:pt x="0" y="6"/>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2" name="New Caledonia">
              <a:extLst>
                <a:ext uri="{FF2B5EF4-FFF2-40B4-BE49-F238E27FC236}">
                  <a16:creationId xmlns:a16="http://schemas.microsoft.com/office/drawing/2014/main" id="{0059F19C-CF2C-D110-319F-EA3247DF9078}"/>
                </a:ext>
              </a:extLst>
            </p:cNvPr>
            <p:cNvSpPr>
              <a:spLocks/>
            </p:cNvSpPr>
            <p:nvPr/>
          </p:nvSpPr>
          <p:spPr bwMode="auto">
            <a:xfrm>
              <a:off x="9694765" y="5071700"/>
              <a:ext cx="97581" cy="61440"/>
            </a:xfrm>
            <a:custGeom>
              <a:avLst/>
              <a:gdLst/>
              <a:ahLst/>
              <a:cxnLst/>
              <a:rect l="l" t="t" r="r" b="b"/>
              <a:pathLst>
                <a:path w="98359" h="61930">
                  <a:moveTo>
                    <a:pt x="89251" y="29144"/>
                  </a:moveTo>
                  <a:lnTo>
                    <a:pt x="98359" y="29144"/>
                  </a:lnTo>
                  <a:lnTo>
                    <a:pt x="98359" y="38252"/>
                  </a:lnTo>
                  <a:lnTo>
                    <a:pt x="94716" y="40073"/>
                  </a:lnTo>
                  <a:lnTo>
                    <a:pt x="94716" y="38252"/>
                  </a:lnTo>
                  <a:lnTo>
                    <a:pt x="89251" y="32787"/>
                  </a:lnTo>
                  <a:close/>
                  <a:moveTo>
                    <a:pt x="71036" y="12750"/>
                  </a:moveTo>
                  <a:lnTo>
                    <a:pt x="72858" y="12750"/>
                  </a:lnTo>
                  <a:lnTo>
                    <a:pt x="78322" y="16393"/>
                  </a:lnTo>
                  <a:lnTo>
                    <a:pt x="81965" y="27322"/>
                  </a:lnTo>
                  <a:lnTo>
                    <a:pt x="78322" y="27322"/>
                  </a:lnTo>
                  <a:lnTo>
                    <a:pt x="72858" y="23679"/>
                  </a:lnTo>
                  <a:lnTo>
                    <a:pt x="71036" y="23679"/>
                  </a:lnTo>
                  <a:close/>
                  <a:moveTo>
                    <a:pt x="0" y="0"/>
                  </a:moveTo>
                  <a:lnTo>
                    <a:pt x="5465" y="1822"/>
                  </a:lnTo>
                  <a:lnTo>
                    <a:pt x="9108" y="1822"/>
                  </a:lnTo>
                  <a:lnTo>
                    <a:pt x="71038" y="54644"/>
                  </a:lnTo>
                  <a:lnTo>
                    <a:pt x="71038" y="56466"/>
                  </a:lnTo>
                  <a:lnTo>
                    <a:pt x="65574" y="61930"/>
                  </a:lnTo>
                  <a:lnTo>
                    <a:pt x="49180" y="51001"/>
                  </a:lnTo>
                  <a:lnTo>
                    <a:pt x="25501" y="32787"/>
                  </a:lnTo>
                  <a:lnTo>
                    <a:pt x="16394" y="29144"/>
                  </a:lnTo>
                  <a:lnTo>
                    <a:pt x="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3" name="Australia - Mainland">
              <a:extLst>
                <a:ext uri="{FF2B5EF4-FFF2-40B4-BE49-F238E27FC236}">
                  <a16:creationId xmlns:a16="http://schemas.microsoft.com/office/drawing/2014/main" id="{ADBA5E28-99E9-3AF2-EC24-A22BCDA3ACB1}"/>
                </a:ext>
              </a:extLst>
            </p:cNvPr>
            <p:cNvSpPr>
              <a:spLocks/>
            </p:cNvSpPr>
            <p:nvPr/>
          </p:nvSpPr>
          <p:spPr bwMode="auto">
            <a:xfrm>
              <a:off x="8498488" y="4838588"/>
              <a:ext cx="955937" cy="749932"/>
            </a:xfrm>
            <a:custGeom>
              <a:avLst/>
              <a:gdLst>
                <a:gd name="T0" fmla="*/ 391 w 529"/>
                <a:gd name="T1" fmla="*/ 16 h 415"/>
                <a:gd name="T2" fmla="*/ 410 w 529"/>
                <a:gd name="T3" fmla="*/ 49 h 415"/>
                <a:gd name="T4" fmla="*/ 432 w 529"/>
                <a:gd name="T5" fmla="*/ 105 h 415"/>
                <a:gd name="T6" fmla="*/ 449 w 529"/>
                <a:gd name="T7" fmla="*/ 117 h 415"/>
                <a:gd name="T8" fmla="*/ 467 w 529"/>
                <a:gd name="T9" fmla="*/ 136 h 415"/>
                <a:gd name="T10" fmla="*/ 483 w 529"/>
                <a:gd name="T11" fmla="*/ 156 h 415"/>
                <a:gd name="T12" fmla="*/ 492 w 529"/>
                <a:gd name="T13" fmla="*/ 160 h 415"/>
                <a:gd name="T14" fmla="*/ 529 w 529"/>
                <a:gd name="T15" fmla="*/ 252 h 415"/>
                <a:gd name="T16" fmla="*/ 492 w 529"/>
                <a:gd name="T17" fmla="*/ 351 h 415"/>
                <a:gd name="T18" fmla="*/ 474 w 529"/>
                <a:gd name="T19" fmla="*/ 393 h 415"/>
                <a:gd name="T20" fmla="*/ 438 w 529"/>
                <a:gd name="T21" fmla="*/ 409 h 415"/>
                <a:gd name="T22" fmla="*/ 422 w 529"/>
                <a:gd name="T23" fmla="*/ 400 h 415"/>
                <a:gd name="T24" fmla="*/ 412 w 529"/>
                <a:gd name="T25" fmla="*/ 399 h 415"/>
                <a:gd name="T26" fmla="*/ 370 w 529"/>
                <a:gd name="T27" fmla="*/ 402 h 415"/>
                <a:gd name="T28" fmla="*/ 346 w 529"/>
                <a:gd name="T29" fmla="*/ 366 h 415"/>
                <a:gd name="T30" fmla="*/ 330 w 529"/>
                <a:gd name="T31" fmla="*/ 344 h 415"/>
                <a:gd name="T32" fmla="*/ 309 w 529"/>
                <a:gd name="T33" fmla="*/ 351 h 415"/>
                <a:gd name="T34" fmla="*/ 323 w 529"/>
                <a:gd name="T35" fmla="*/ 323 h 415"/>
                <a:gd name="T36" fmla="*/ 305 w 529"/>
                <a:gd name="T37" fmla="*/ 334 h 415"/>
                <a:gd name="T38" fmla="*/ 287 w 529"/>
                <a:gd name="T39" fmla="*/ 338 h 415"/>
                <a:gd name="T40" fmla="*/ 274 w 529"/>
                <a:gd name="T41" fmla="*/ 314 h 415"/>
                <a:gd name="T42" fmla="*/ 252 w 529"/>
                <a:gd name="T43" fmla="*/ 302 h 415"/>
                <a:gd name="T44" fmla="*/ 195 w 529"/>
                <a:gd name="T45" fmla="*/ 302 h 415"/>
                <a:gd name="T46" fmla="*/ 90 w 529"/>
                <a:gd name="T47" fmla="*/ 331 h 415"/>
                <a:gd name="T48" fmla="*/ 63 w 529"/>
                <a:gd name="T49" fmla="*/ 350 h 415"/>
                <a:gd name="T50" fmla="*/ 40 w 529"/>
                <a:gd name="T51" fmla="*/ 345 h 415"/>
                <a:gd name="T52" fmla="*/ 31 w 529"/>
                <a:gd name="T53" fmla="*/ 325 h 415"/>
                <a:gd name="T54" fmla="*/ 13 w 529"/>
                <a:gd name="T55" fmla="*/ 240 h 415"/>
                <a:gd name="T56" fmla="*/ 4 w 529"/>
                <a:gd name="T57" fmla="*/ 215 h 415"/>
                <a:gd name="T58" fmla="*/ 10 w 529"/>
                <a:gd name="T59" fmla="*/ 215 h 415"/>
                <a:gd name="T60" fmla="*/ 6 w 529"/>
                <a:gd name="T61" fmla="*/ 159 h 415"/>
                <a:gd name="T62" fmla="*/ 17 w 529"/>
                <a:gd name="T63" fmla="*/ 153 h 415"/>
                <a:gd name="T64" fmla="*/ 49 w 529"/>
                <a:gd name="T65" fmla="*/ 133 h 415"/>
                <a:gd name="T66" fmla="*/ 83 w 529"/>
                <a:gd name="T67" fmla="*/ 126 h 415"/>
                <a:gd name="T68" fmla="*/ 115 w 529"/>
                <a:gd name="T69" fmla="*/ 92 h 415"/>
                <a:gd name="T70" fmla="*/ 127 w 529"/>
                <a:gd name="T71" fmla="*/ 77 h 415"/>
                <a:gd name="T72" fmla="*/ 135 w 529"/>
                <a:gd name="T73" fmla="*/ 76 h 415"/>
                <a:gd name="T74" fmla="*/ 145 w 529"/>
                <a:gd name="T75" fmla="*/ 76 h 415"/>
                <a:gd name="T76" fmla="*/ 154 w 529"/>
                <a:gd name="T77" fmla="*/ 59 h 415"/>
                <a:gd name="T78" fmla="*/ 161 w 529"/>
                <a:gd name="T79" fmla="*/ 52 h 415"/>
                <a:gd name="T80" fmla="*/ 167 w 529"/>
                <a:gd name="T81" fmla="*/ 44 h 415"/>
                <a:gd name="T82" fmla="*/ 194 w 529"/>
                <a:gd name="T83" fmla="*/ 61 h 415"/>
                <a:gd name="T84" fmla="*/ 215 w 529"/>
                <a:gd name="T85" fmla="*/ 56 h 415"/>
                <a:gd name="T86" fmla="*/ 220 w 529"/>
                <a:gd name="T87" fmla="*/ 34 h 415"/>
                <a:gd name="T88" fmla="*/ 231 w 529"/>
                <a:gd name="T89" fmla="*/ 24 h 415"/>
                <a:gd name="T90" fmla="*/ 244 w 529"/>
                <a:gd name="T91" fmla="*/ 10 h 415"/>
                <a:gd name="T92" fmla="*/ 247 w 529"/>
                <a:gd name="T93" fmla="*/ 9 h 415"/>
                <a:gd name="T94" fmla="*/ 258 w 529"/>
                <a:gd name="T95" fmla="*/ 10 h 415"/>
                <a:gd name="T96" fmla="*/ 287 w 529"/>
                <a:gd name="T97" fmla="*/ 22 h 415"/>
                <a:gd name="T98" fmla="*/ 303 w 529"/>
                <a:gd name="T99" fmla="*/ 18 h 415"/>
                <a:gd name="T100" fmla="*/ 305 w 529"/>
                <a:gd name="T101" fmla="*/ 30 h 415"/>
                <a:gd name="T102" fmla="*/ 301 w 529"/>
                <a:gd name="T103" fmla="*/ 38 h 415"/>
                <a:gd name="T104" fmla="*/ 293 w 529"/>
                <a:gd name="T105" fmla="*/ 59 h 415"/>
                <a:gd name="T106" fmla="*/ 315 w 529"/>
                <a:gd name="T107" fmla="*/ 70 h 415"/>
                <a:gd name="T108" fmla="*/ 352 w 529"/>
                <a:gd name="T109" fmla="*/ 95 h 415"/>
                <a:gd name="T110" fmla="*/ 373 w 529"/>
                <a:gd name="T111" fmla="*/ 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9" h="415">
                  <a:moveTo>
                    <a:pt x="385" y="0"/>
                  </a:moveTo>
                  <a:lnTo>
                    <a:pt x="386" y="0"/>
                  </a:lnTo>
                  <a:lnTo>
                    <a:pt x="388" y="4"/>
                  </a:lnTo>
                  <a:lnTo>
                    <a:pt x="388" y="15"/>
                  </a:lnTo>
                  <a:lnTo>
                    <a:pt x="391" y="16"/>
                  </a:lnTo>
                  <a:lnTo>
                    <a:pt x="391" y="22"/>
                  </a:lnTo>
                  <a:lnTo>
                    <a:pt x="395" y="27"/>
                  </a:lnTo>
                  <a:lnTo>
                    <a:pt x="401" y="49"/>
                  </a:lnTo>
                  <a:lnTo>
                    <a:pt x="403" y="50"/>
                  </a:lnTo>
                  <a:lnTo>
                    <a:pt x="410" y="49"/>
                  </a:lnTo>
                  <a:lnTo>
                    <a:pt x="412" y="49"/>
                  </a:lnTo>
                  <a:lnTo>
                    <a:pt x="421" y="59"/>
                  </a:lnTo>
                  <a:lnTo>
                    <a:pt x="424" y="80"/>
                  </a:lnTo>
                  <a:lnTo>
                    <a:pt x="428" y="84"/>
                  </a:lnTo>
                  <a:lnTo>
                    <a:pt x="432" y="105"/>
                  </a:lnTo>
                  <a:lnTo>
                    <a:pt x="434" y="107"/>
                  </a:lnTo>
                  <a:lnTo>
                    <a:pt x="435" y="113"/>
                  </a:lnTo>
                  <a:lnTo>
                    <a:pt x="441" y="116"/>
                  </a:lnTo>
                  <a:lnTo>
                    <a:pt x="449" y="116"/>
                  </a:lnTo>
                  <a:lnTo>
                    <a:pt x="449" y="117"/>
                  </a:lnTo>
                  <a:lnTo>
                    <a:pt x="452" y="123"/>
                  </a:lnTo>
                  <a:lnTo>
                    <a:pt x="458" y="124"/>
                  </a:lnTo>
                  <a:lnTo>
                    <a:pt x="467" y="130"/>
                  </a:lnTo>
                  <a:lnTo>
                    <a:pt x="468" y="130"/>
                  </a:lnTo>
                  <a:lnTo>
                    <a:pt x="467" y="136"/>
                  </a:lnTo>
                  <a:lnTo>
                    <a:pt x="469" y="138"/>
                  </a:lnTo>
                  <a:lnTo>
                    <a:pt x="475" y="147"/>
                  </a:lnTo>
                  <a:lnTo>
                    <a:pt x="478" y="160"/>
                  </a:lnTo>
                  <a:lnTo>
                    <a:pt x="480" y="160"/>
                  </a:lnTo>
                  <a:lnTo>
                    <a:pt x="483" y="156"/>
                  </a:lnTo>
                  <a:lnTo>
                    <a:pt x="489" y="162"/>
                  </a:lnTo>
                  <a:lnTo>
                    <a:pt x="490" y="160"/>
                  </a:lnTo>
                  <a:lnTo>
                    <a:pt x="490" y="159"/>
                  </a:lnTo>
                  <a:lnTo>
                    <a:pt x="492" y="159"/>
                  </a:lnTo>
                  <a:lnTo>
                    <a:pt x="492" y="160"/>
                  </a:lnTo>
                  <a:lnTo>
                    <a:pt x="495" y="175"/>
                  </a:lnTo>
                  <a:lnTo>
                    <a:pt x="512" y="191"/>
                  </a:lnTo>
                  <a:lnTo>
                    <a:pt x="523" y="209"/>
                  </a:lnTo>
                  <a:lnTo>
                    <a:pt x="523" y="228"/>
                  </a:lnTo>
                  <a:lnTo>
                    <a:pt x="529" y="252"/>
                  </a:lnTo>
                  <a:lnTo>
                    <a:pt x="521" y="291"/>
                  </a:lnTo>
                  <a:lnTo>
                    <a:pt x="514" y="307"/>
                  </a:lnTo>
                  <a:lnTo>
                    <a:pt x="499" y="326"/>
                  </a:lnTo>
                  <a:lnTo>
                    <a:pt x="501" y="329"/>
                  </a:lnTo>
                  <a:lnTo>
                    <a:pt x="492" y="351"/>
                  </a:lnTo>
                  <a:lnTo>
                    <a:pt x="490" y="351"/>
                  </a:lnTo>
                  <a:lnTo>
                    <a:pt x="486" y="360"/>
                  </a:lnTo>
                  <a:lnTo>
                    <a:pt x="483" y="388"/>
                  </a:lnTo>
                  <a:lnTo>
                    <a:pt x="481" y="388"/>
                  </a:lnTo>
                  <a:lnTo>
                    <a:pt x="474" y="393"/>
                  </a:lnTo>
                  <a:lnTo>
                    <a:pt x="458" y="394"/>
                  </a:lnTo>
                  <a:lnTo>
                    <a:pt x="441" y="408"/>
                  </a:lnTo>
                  <a:lnTo>
                    <a:pt x="434" y="408"/>
                  </a:lnTo>
                  <a:lnTo>
                    <a:pt x="434" y="409"/>
                  </a:lnTo>
                  <a:lnTo>
                    <a:pt x="438" y="409"/>
                  </a:lnTo>
                  <a:lnTo>
                    <a:pt x="438" y="411"/>
                  </a:lnTo>
                  <a:lnTo>
                    <a:pt x="435" y="415"/>
                  </a:lnTo>
                  <a:lnTo>
                    <a:pt x="434" y="415"/>
                  </a:lnTo>
                  <a:lnTo>
                    <a:pt x="424" y="405"/>
                  </a:lnTo>
                  <a:lnTo>
                    <a:pt x="422" y="400"/>
                  </a:lnTo>
                  <a:lnTo>
                    <a:pt x="415" y="402"/>
                  </a:lnTo>
                  <a:lnTo>
                    <a:pt x="416" y="397"/>
                  </a:lnTo>
                  <a:lnTo>
                    <a:pt x="415" y="394"/>
                  </a:lnTo>
                  <a:lnTo>
                    <a:pt x="410" y="397"/>
                  </a:lnTo>
                  <a:lnTo>
                    <a:pt x="412" y="399"/>
                  </a:lnTo>
                  <a:lnTo>
                    <a:pt x="395" y="409"/>
                  </a:lnTo>
                  <a:lnTo>
                    <a:pt x="384" y="403"/>
                  </a:lnTo>
                  <a:lnTo>
                    <a:pt x="375" y="400"/>
                  </a:lnTo>
                  <a:lnTo>
                    <a:pt x="372" y="402"/>
                  </a:lnTo>
                  <a:lnTo>
                    <a:pt x="370" y="402"/>
                  </a:lnTo>
                  <a:lnTo>
                    <a:pt x="357" y="394"/>
                  </a:lnTo>
                  <a:lnTo>
                    <a:pt x="351" y="387"/>
                  </a:lnTo>
                  <a:lnTo>
                    <a:pt x="346" y="379"/>
                  </a:lnTo>
                  <a:lnTo>
                    <a:pt x="348" y="372"/>
                  </a:lnTo>
                  <a:lnTo>
                    <a:pt x="346" y="366"/>
                  </a:lnTo>
                  <a:lnTo>
                    <a:pt x="341" y="359"/>
                  </a:lnTo>
                  <a:lnTo>
                    <a:pt x="342" y="354"/>
                  </a:lnTo>
                  <a:lnTo>
                    <a:pt x="327" y="357"/>
                  </a:lnTo>
                  <a:lnTo>
                    <a:pt x="330" y="351"/>
                  </a:lnTo>
                  <a:lnTo>
                    <a:pt x="330" y="344"/>
                  </a:lnTo>
                  <a:lnTo>
                    <a:pt x="326" y="336"/>
                  </a:lnTo>
                  <a:lnTo>
                    <a:pt x="321" y="350"/>
                  </a:lnTo>
                  <a:lnTo>
                    <a:pt x="318" y="350"/>
                  </a:lnTo>
                  <a:lnTo>
                    <a:pt x="314" y="351"/>
                  </a:lnTo>
                  <a:lnTo>
                    <a:pt x="309" y="351"/>
                  </a:lnTo>
                  <a:lnTo>
                    <a:pt x="309" y="350"/>
                  </a:lnTo>
                  <a:lnTo>
                    <a:pt x="311" y="345"/>
                  </a:lnTo>
                  <a:lnTo>
                    <a:pt x="317" y="344"/>
                  </a:lnTo>
                  <a:lnTo>
                    <a:pt x="317" y="334"/>
                  </a:lnTo>
                  <a:lnTo>
                    <a:pt x="323" y="323"/>
                  </a:lnTo>
                  <a:lnTo>
                    <a:pt x="324" y="317"/>
                  </a:lnTo>
                  <a:lnTo>
                    <a:pt x="323" y="311"/>
                  </a:lnTo>
                  <a:lnTo>
                    <a:pt x="321" y="314"/>
                  </a:lnTo>
                  <a:lnTo>
                    <a:pt x="315" y="328"/>
                  </a:lnTo>
                  <a:lnTo>
                    <a:pt x="305" y="334"/>
                  </a:lnTo>
                  <a:lnTo>
                    <a:pt x="299" y="341"/>
                  </a:lnTo>
                  <a:lnTo>
                    <a:pt x="299" y="348"/>
                  </a:lnTo>
                  <a:lnTo>
                    <a:pt x="298" y="348"/>
                  </a:lnTo>
                  <a:lnTo>
                    <a:pt x="287" y="342"/>
                  </a:lnTo>
                  <a:lnTo>
                    <a:pt x="287" y="338"/>
                  </a:lnTo>
                  <a:lnTo>
                    <a:pt x="290" y="339"/>
                  </a:lnTo>
                  <a:lnTo>
                    <a:pt x="290" y="336"/>
                  </a:lnTo>
                  <a:lnTo>
                    <a:pt x="281" y="319"/>
                  </a:lnTo>
                  <a:lnTo>
                    <a:pt x="274" y="316"/>
                  </a:lnTo>
                  <a:lnTo>
                    <a:pt x="274" y="314"/>
                  </a:lnTo>
                  <a:lnTo>
                    <a:pt x="275" y="310"/>
                  </a:lnTo>
                  <a:lnTo>
                    <a:pt x="265" y="304"/>
                  </a:lnTo>
                  <a:lnTo>
                    <a:pt x="265" y="305"/>
                  </a:lnTo>
                  <a:lnTo>
                    <a:pt x="255" y="301"/>
                  </a:lnTo>
                  <a:lnTo>
                    <a:pt x="252" y="302"/>
                  </a:lnTo>
                  <a:lnTo>
                    <a:pt x="250" y="302"/>
                  </a:lnTo>
                  <a:lnTo>
                    <a:pt x="243" y="295"/>
                  </a:lnTo>
                  <a:lnTo>
                    <a:pt x="232" y="293"/>
                  </a:lnTo>
                  <a:lnTo>
                    <a:pt x="210" y="295"/>
                  </a:lnTo>
                  <a:lnTo>
                    <a:pt x="195" y="302"/>
                  </a:lnTo>
                  <a:lnTo>
                    <a:pt x="170" y="305"/>
                  </a:lnTo>
                  <a:lnTo>
                    <a:pt x="143" y="317"/>
                  </a:lnTo>
                  <a:lnTo>
                    <a:pt x="137" y="328"/>
                  </a:lnTo>
                  <a:lnTo>
                    <a:pt x="137" y="329"/>
                  </a:lnTo>
                  <a:lnTo>
                    <a:pt x="90" y="331"/>
                  </a:lnTo>
                  <a:lnTo>
                    <a:pt x="83" y="338"/>
                  </a:lnTo>
                  <a:lnTo>
                    <a:pt x="75" y="339"/>
                  </a:lnTo>
                  <a:lnTo>
                    <a:pt x="68" y="347"/>
                  </a:lnTo>
                  <a:lnTo>
                    <a:pt x="63" y="347"/>
                  </a:lnTo>
                  <a:lnTo>
                    <a:pt x="63" y="350"/>
                  </a:lnTo>
                  <a:lnTo>
                    <a:pt x="59" y="350"/>
                  </a:lnTo>
                  <a:lnTo>
                    <a:pt x="54" y="348"/>
                  </a:lnTo>
                  <a:lnTo>
                    <a:pt x="51" y="348"/>
                  </a:lnTo>
                  <a:lnTo>
                    <a:pt x="43" y="345"/>
                  </a:lnTo>
                  <a:lnTo>
                    <a:pt x="40" y="345"/>
                  </a:lnTo>
                  <a:lnTo>
                    <a:pt x="31" y="336"/>
                  </a:lnTo>
                  <a:lnTo>
                    <a:pt x="26" y="335"/>
                  </a:lnTo>
                  <a:lnTo>
                    <a:pt x="25" y="335"/>
                  </a:lnTo>
                  <a:lnTo>
                    <a:pt x="25" y="325"/>
                  </a:lnTo>
                  <a:lnTo>
                    <a:pt x="31" y="325"/>
                  </a:lnTo>
                  <a:lnTo>
                    <a:pt x="34" y="317"/>
                  </a:lnTo>
                  <a:lnTo>
                    <a:pt x="34" y="295"/>
                  </a:lnTo>
                  <a:lnTo>
                    <a:pt x="23" y="276"/>
                  </a:lnTo>
                  <a:lnTo>
                    <a:pt x="22" y="258"/>
                  </a:lnTo>
                  <a:lnTo>
                    <a:pt x="13" y="240"/>
                  </a:lnTo>
                  <a:lnTo>
                    <a:pt x="10" y="227"/>
                  </a:lnTo>
                  <a:lnTo>
                    <a:pt x="0" y="215"/>
                  </a:lnTo>
                  <a:lnTo>
                    <a:pt x="0" y="213"/>
                  </a:lnTo>
                  <a:lnTo>
                    <a:pt x="1" y="213"/>
                  </a:lnTo>
                  <a:lnTo>
                    <a:pt x="4" y="215"/>
                  </a:lnTo>
                  <a:lnTo>
                    <a:pt x="7" y="219"/>
                  </a:lnTo>
                  <a:lnTo>
                    <a:pt x="9" y="218"/>
                  </a:lnTo>
                  <a:lnTo>
                    <a:pt x="7" y="212"/>
                  </a:lnTo>
                  <a:lnTo>
                    <a:pt x="9" y="212"/>
                  </a:lnTo>
                  <a:lnTo>
                    <a:pt x="10" y="215"/>
                  </a:lnTo>
                  <a:lnTo>
                    <a:pt x="13" y="212"/>
                  </a:lnTo>
                  <a:lnTo>
                    <a:pt x="3" y="190"/>
                  </a:lnTo>
                  <a:lnTo>
                    <a:pt x="3" y="182"/>
                  </a:lnTo>
                  <a:lnTo>
                    <a:pt x="7" y="173"/>
                  </a:lnTo>
                  <a:lnTo>
                    <a:pt x="6" y="159"/>
                  </a:lnTo>
                  <a:lnTo>
                    <a:pt x="10" y="153"/>
                  </a:lnTo>
                  <a:lnTo>
                    <a:pt x="10" y="150"/>
                  </a:lnTo>
                  <a:lnTo>
                    <a:pt x="11" y="150"/>
                  </a:lnTo>
                  <a:lnTo>
                    <a:pt x="13" y="159"/>
                  </a:lnTo>
                  <a:lnTo>
                    <a:pt x="17" y="153"/>
                  </a:lnTo>
                  <a:lnTo>
                    <a:pt x="17" y="151"/>
                  </a:lnTo>
                  <a:lnTo>
                    <a:pt x="29" y="148"/>
                  </a:lnTo>
                  <a:lnTo>
                    <a:pt x="35" y="141"/>
                  </a:lnTo>
                  <a:lnTo>
                    <a:pt x="46" y="133"/>
                  </a:lnTo>
                  <a:lnTo>
                    <a:pt x="49" y="133"/>
                  </a:lnTo>
                  <a:lnTo>
                    <a:pt x="51" y="135"/>
                  </a:lnTo>
                  <a:lnTo>
                    <a:pt x="57" y="135"/>
                  </a:lnTo>
                  <a:lnTo>
                    <a:pt x="72" y="129"/>
                  </a:lnTo>
                  <a:lnTo>
                    <a:pt x="77" y="126"/>
                  </a:lnTo>
                  <a:lnTo>
                    <a:pt x="83" y="126"/>
                  </a:lnTo>
                  <a:lnTo>
                    <a:pt x="100" y="120"/>
                  </a:lnTo>
                  <a:lnTo>
                    <a:pt x="108" y="114"/>
                  </a:lnTo>
                  <a:lnTo>
                    <a:pt x="112" y="105"/>
                  </a:lnTo>
                  <a:lnTo>
                    <a:pt x="118" y="99"/>
                  </a:lnTo>
                  <a:lnTo>
                    <a:pt x="115" y="92"/>
                  </a:lnTo>
                  <a:lnTo>
                    <a:pt x="117" y="92"/>
                  </a:lnTo>
                  <a:lnTo>
                    <a:pt x="118" y="86"/>
                  </a:lnTo>
                  <a:lnTo>
                    <a:pt x="124" y="81"/>
                  </a:lnTo>
                  <a:lnTo>
                    <a:pt x="126" y="77"/>
                  </a:lnTo>
                  <a:lnTo>
                    <a:pt x="127" y="77"/>
                  </a:lnTo>
                  <a:lnTo>
                    <a:pt x="135" y="90"/>
                  </a:lnTo>
                  <a:lnTo>
                    <a:pt x="135" y="86"/>
                  </a:lnTo>
                  <a:lnTo>
                    <a:pt x="137" y="86"/>
                  </a:lnTo>
                  <a:lnTo>
                    <a:pt x="135" y="80"/>
                  </a:lnTo>
                  <a:lnTo>
                    <a:pt x="135" y="76"/>
                  </a:lnTo>
                  <a:lnTo>
                    <a:pt x="140" y="74"/>
                  </a:lnTo>
                  <a:lnTo>
                    <a:pt x="143" y="79"/>
                  </a:lnTo>
                  <a:lnTo>
                    <a:pt x="146" y="79"/>
                  </a:lnTo>
                  <a:lnTo>
                    <a:pt x="145" y="77"/>
                  </a:lnTo>
                  <a:lnTo>
                    <a:pt x="145" y="76"/>
                  </a:lnTo>
                  <a:lnTo>
                    <a:pt x="148" y="70"/>
                  </a:lnTo>
                  <a:lnTo>
                    <a:pt x="148" y="65"/>
                  </a:lnTo>
                  <a:lnTo>
                    <a:pt x="154" y="64"/>
                  </a:lnTo>
                  <a:lnTo>
                    <a:pt x="152" y="59"/>
                  </a:lnTo>
                  <a:lnTo>
                    <a:pt x="154" y="59"/>
                  </a:lnTo>
                  <a:lnTo>
                    <a:pt x="154" y="58"/>
                  </a:lnTo>
                  <a:lnTo>
                    <a:pt x="157" y="59"/>
                  </a:lnTo>
                  <a:lnTo>
                    <a:pt x="155" y="53"/>
                  </a:lnTo>
                  <a:lnTo>
                    <a:pt x="160" y="53"/>
                  </a:lnTo>
                  <a:lnTo>
                    <a:pt x="161" y="52"/>
                  </a:lnTo>
                  <a:lnTo>
                    <a:pt x="164" y="52"/>
                  </a:lnTo>
                  <a:lnTo>
                    <a:pt x="164" y="53"/>
                  </a:lnTo>
                  <a:lnTo>
                    <a:pt x="166" y="52"/>
                  </a:lnTo>
                  <a:lnTo>
                    <a:pt x="166" y="44"/>
                  </a:lnTo>
                  <a:lnTo>
                    <a:pt x="167" y="44"/>
                  </a:lnTo>
                  <a:lnTo>
                    <a:pt x="169" y="47"/>
                  </a:lnTo>
                  <a:lnTo>
                    <a:pt x="179" y="43"/>
                  </a:lnTo>
                  <a:lnTo>
                    <a:pt x="188" y="46"/>
                  </a:lnTo>
                  <a:lnTo>
                    <a:pt x="197" y="55"/>
                  </a:lnTo>
                  <a:lnTo>
                    <a:pt x="194" y="61"/>
                  </a:lnTo>
                  <a:lnTo>
                    <a:pt x="195" y="59"/>
                  </a:lnTo>
                  <a:lnTo>
                    <a:pt x="200" y="56"/>
                  </a:lnTo>
                  <a:lnTo>
                    <a:pt x="209" y="56"/>
                  </a:lnTo>
                  <a:lnTo>
                    <a:pt x="215" y="59"/>
                  </a:lnTo>
                  <a:lnTo>
                    <a:pt x="215" y="56"/>
                  </a:lnTo>
                  <a:lnTo>
                    <a:pt x="210" y="50"/>
                  </a:lnTo>
                  <a:lnTo>
                    <a:pt x="218" y="38"/>
                  </a:lnTo>
                  <a:lnTo>
                    <a:pt x="222" y="37"/>
                  </a:lnTo>
                  <a:lnTo>
                    <a:pt x="222" y="36"/>
                  </a:lnTo>
                  <a:lnTo>
                    <a:pt x="220" y="34"/>
                  </a:lnTo>
                  <a:lnTo>
                    <a:pt x="222" y="30"/>
                  </a:lnTo>
                  <a:lnTo>
                    <a:pt x="222" y="28"/>
                  </a:lnTo>
                  <a:lnTo>
                    <a:pt x="228" y="25"/>
                  </a:lnTo>
                  <a:lnTo>
                    <a:pt x="231" y="28"/>
                  </a:lnTo>
                  <a:lnTo>
                    <a:pt x="231" y="24"/>
                  </a:lnTo>
                  <a:lnTo>
                    <a:pt x="232" y="22"/>
                  </a:lnTo>
                  <a:lnTo>
                    <a:pt x="247" y="22"/>
                  </a:lnTo>
                  <a:lnTo>
                    <a:pt x="252" y="19"/>
                  </a:lnTo>
                  <a:lnTo>
                    <a:pt x="252" y="15"/>
                  </a:lnTo>
                  <a:lnTo>
                    <a:pt x="244" y="10"/>
                  </a:lnTo>
                  <a:lnTo>
                    <a:pt x="241" y="10"/>
                  </a:lnTo>
                  <a:lnTo>
                    <a:pt x="241" y="9"/>
                  </a:lnTo>
                  <a:lnTo>
                    <a:pt x="243" y="9"/>
                  </a:lnTo>
                  <a:lnTo>
                    <a:pt x="246" y="7"/>
                  </a:lnTo>
                  <a:lnTo>
                    <a:pt x="247" y="9"/>
                  </a:lnTo>
                  <a:lnTo>
                    <a:pt x="249" y="7"/>
                  </a:lnTo>
                  <a:lnTo>
                    <a:pt x="250" y="7"/>
                  </a:lnTo>
                  <a:lnTo>
                    <a:pt x="255" y="12"/>
                  </a:lnTo>
                  <a:lnTo>
                    <a:pt x="256" y="10"/>
                  </a:lnTo>
                  <a:lnTo>
                    <a:pt x="258" y="10"/>
                  </a:lnTo>
                  <a:lnTo>
                    <a:pt x="260" y="15"/>
                  </a:lnTo>
                  <a:lnTo>
                    <a:pt x="268" y="15"/>
                  </a:lnTo>
                  <a:lnTo>
                    <a:pt x="275" y="19"/>
                  </a:lnTo>
                  <a:lnTo>
                    <a:pt x="281" y="19"/>
                  </a:lnTo>
                  <a:lnTo>
                    <a:pt x="287" y="22"/>
                  </a:lnTo>
                  <a:lnTo>
                    <a:pt x="298" y="18"/>
                  </a:lnTo>
                  <a:lnTo>
                    <a:pt x="298" y="19"/>
                  </a:lnTo>
                  <a:lnTo>
                    <a:pt x="299" y="19"/>
                  </a:lnTo>
                  <a:lnTo>
                    <a:pt x="299" y="24"/>
                  </a:lnTo>
                  <a:lnTo>
                    <a:pt x="303" y="18"/>
                  </a:lnTo>
                  <a:lnTo>
                    <a:pt x="305" y="18"/>
                  </a:lnTo>
                  <a:lnTo>
                    <a:pt x="306" y="22"/>
                  </a:lnTo>
                  <a:lnTo>
                    <a:pt x="309" y="22"/>
                  </a:lnTo>
                  <a:lnTo>
                    <a:pt x="309" y="24"/>
                  </a:lnTo>
                  <a:lnTo>
                    <a:pt x="305" y="30"/>
                  </a:lnTo>
                  <a:lnTo>
                    <a:pt x="306" y="33"/>
                  </a:lnTo>
                  <a:lnTo>
                    <a:pt x="305" y="36"/>
                  </a:lnTo>
                  <a:lnTo>
                    <a:pt x="302" y="36"/>
                  </a:lnTo>
                  <a:lnTo>
                    <a:pt x="302" y="38"/>
                  </a:lnTo>
                  <a:lnTo>
                    <a:pt x="301" y="38"/>
                  </a:lnTo>
                  <a:lnTo>
                    <a:pt x="299" y="37"/>
                  </a:lnTo>
                  <a:lnTo>
                    <a:pt x="298" y="41"/>
                  </a:lnTo>
                  <a:lnTo>
                    <a:pt x="299" y="40"/>
                  </a:lnTo>
                  <a:lnTo>
                    <a:pt x="299" y="41"/>
                  </a:lnTo>
                  <a:lnTo>
                    <a:pt x="293" y="59"/>
                  </a:lnTo>
                  <a:lnTo>
                    <a:pt x="303" y="64"/>
                  </a:lnTo>
                  <a:lnTo>
                    <a:pt x="305" y="71"/>
                  </a:lnTo>
                  <a:lnTo>
                    <a:pt x="308" y="71"/>
                  </a:lnTo>
                  <a:lnTo>
                    <a:pt x="311" y="70"/>
                  </a:lnTo>
                  <a:lnTo>
                    <a:pt x="315" y="70"/>
                  </a:lnTo>
                  <a:lnTo>
                    <a:pt x="315" y="71"/>
                  </a:lnTo>
                  <a:lnTo>
                    <a:pt x="326" y="80"/>
                  </a:lnTo>
                  <a:lnTo>
                    <a:pt x="338" y="83"/>
                  </a:lnTo>
                  <a:lnTo>
                    <a:pt x="342" y="89"/>
                  </a:lnTo>
                  <a:lnTo>
                    <a:pt x="352" y="95"/>
                  </a:lnTo>
                  <a:lnTo>
                    <a:pt x="361" y="92"/>
                  </a:lnTo>
                  <a:lnTo>
                    <a:pt x="366" y="80"/>
                  </a:lnTo>
                  <a:lnTo>
                    <a:pt x="370" y="59"/>
                  </a:lnTo>
                  <a:lnTo>
                    <a:pt x="370" y="40"/>
                  </a:lnTo>
                  <a:lnTo>
                    <a:pt x="373" y="27"/>
                  </a:lnTo>
                  <a:lnTo>
                    <a:pt x="370" y="24"/>
                  </a:lnTo>
                  <a:lnTo>
                    <a:pt x="379" y="4"/>
                  </a:lnTo>
                  <a:lnTo>
                    <a:pt x="38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4" name="Australia - Offshore">
              <a:extLst>
                <a:ext uri="{FF2B5EF4-FFF2-40B4-BE49-F238E27FC236}">
                  <a16:creationId xmlns:a16="http://schemas.microsoft.com/office/drawing/2014/main" id="{E2B2A5E9-0549-DC1C-05E6-F1C159055807}"/>
                </a:ext>
              </a:extLst>
            </p:cNvPr>
            <p:cNvSpPr>
              <a:spLocks/>
            </p:cNvSpPr>
            <p:nvPr/>
          </p:nvSpPr>
          <p:spPr bwMode="auto">
            <a:xfrm>
              <a:off x="8894235" y="4851238"/>
              <a:ext cx="554769" cy="646929"/>
            </a:xfrm>
            <a:custGeom>
              <a:avLst/>
              <a:gdLst/>
              <a:ahLst/>
              <a:cxnLst/>
              <a:rect l="l" t="t" r="r" b="b"/>
              <a:pathLst>
                <a:path w="559191" h="652086">
                  <a:moveTo>
                    <a:pt x="174861" y="635692"/>
                  </a:moveTo>
                  <a:lnTo>
                    <a:pt x="194897" y="646622"/>
                  </a:lnTo>
                  <a:lnTo>
                    <a:pt x="194897" y="648443"/>
                  </a:lnTo>
                  <a:lnTo>
                    <a:pt x="185790" y="648443"/>
                  </a:lnTo>
                  <a:lnTo>
                    <a:pt x="180325" y="652086"/>
                  </a:lnTo>
                  <a:lnTo>
                    <a:pt x="158468" y="652086"/>
                  </a:lnTo>
                  <a:lnTo>
                    <a:pt x="156646" y="642978"/>
                  </a:lnTo>
                  <a:lnTo>
                    <a:pt x="156646" y="641157"/>
                  </a:lnTo>
                  <a:lnTo>
                    <a:pt x="158468" y="641157"/>
                  </a:lnTo>
                  <a:close/>
                  <a:moveTo>
                    <a:pt x="553726" y="338793"/>
                  </a:moveTo>
                  <a:lnTo>
                    <a:pt x="555548" y="338793"/>
                  </a:lnTo>
                  <a:lnTo>
                    <a:pt x="559191" y="349722"/>
                  </a:lnTo>
                  <a:lnTo>
                    <a:pt x="553726" y="362473"/>
                  </a:lnTo>
                  <a:lnTo>
                    <a:pt x="550083" y="362473"/>
                  </a:lnTo>
                  <a:close/>
                  <a:moveTo>
                    <a:pt x="229505" y="127503"/>
                  </a:moveTo>
                  <a:lnTo>
                    <a:pt x="231327" y="127503"/>
                  </a:lnTo>
                  <a:lnTo>
                    <a:pt x="236791" y="131146"/>
                  </a:lnTo>
                  <a:lnTo>
                    <a:pt x="236791" y="132967"/>
                  </a:lnTo>
                  <a:lnTo>
                    <a:pt x="234970" y="132967"/>
                  </a:lnTo>
                  <a:lnTo>
                    <a:pt x="224041" y="138432"/>
                  </a:lnTo>
                  <a:lnTo>
                    <a:pt x="222219" y="138432"/>
                  </a:lnTo>
                  <a:lnTo>
                    <a:pt x="222219" y="132967"/>
                  </a:lnTo>
                  <a:close/>
                  <a:moveTo>
                    <a:pt x="153003" y="61930"/>
                  </a:moveTo>
                  <a:lnTo>
                    <a:pt x="163932" y="61930"/>
                  </a:lnTo>
                  <a:lnTo>
                    <a:pt x="163932" y="65573"/>
                  </a:lnTo>
                  <a:lnTo>
                    <a:pt x="167575" y="72859"/>
                  </a:lnTo>
                  <a:lnTo>
                    <a:pt x="167575" y="76502"/>
                  </a:lnTo>
                  <a:lnTo>
                    <a:pt x="156646" y="78324"/>
                  </a:lnTo>
                  <a:lnTo>
                    <a:pt x="156646" y="76502"/>
                  </a:lnTo>
                  <a:lnTo>
                    <a:pt x="153003" y="65573"/>
                  </a:lnTo>
                  <a:close/>
                  <a:moveTo>
                    <a:pt x="7286" y="0"/>
                  </a:moveTo>
                  <a:lnTo>
                    <a:pt x="10929" y="0"/>
                  </a:lnTo>
                  <a:lnTo>
                    <a:pt x="18215" y="5464"/>
                  </a:lnTo>
                  <a:lnTo>
                    <a:pt x="29144" y="0"/>
                  </a:lnTo>
                  <a:lnTo>
                    <a:pt x="32787" y="0"/>
                  </a:lnTo>
                  <a:lnTo>
                    <a:pt x="38252" y="9107"/>
                  </a:lnTo>
                  <a:lnTo>
                    <a:pt x="38252" y="10929"/>
                  </a:lnTo>
                  <a:lnTo>
                    <a:pt x="34609" y="10929"/>
                  </a:lnTo>
                  <a:lnTo>
                    <a:pt x="23680" y="20037"/>
                  </a:lnTo>
                  <a:lnTo>
                    <a:pt x="21858" y="20037"/>
                  </a:lnTo>
                  <a:lnTo>
                    <a:pt x="14570" y="16393"/>
                  </a:lnTo>
                  <a:lnTo>
                    <a:pt x="12751" y="16393"/>
                  </a:lnTo>
                  <a:lnTo>
                    <a:pt x="10929" y="20036"/>
                  </a:lnTo>
                  <a:lnTo>
                    <a:pt x="1821" y="20036"/>
                  </a:lnTo>
                  <a:lnTo>
                    <a:pt x="0" y="14571"/>
                  </a:lnTo>
                  <a:lnTo>
                    <a:pt x="0" y="10928"/>
                  </a:lnTo>
                  <a:lnTo>
                    <a:pt x="5464" y="5464"/>
                  </a:lnTo>
                  <a:lnTo>
                    <a:pt x="7286" y="5464"/>
                  </a:lnTo>
                  <a:lnTo>
                    <a:pt x="9561" y="8194"/>
                  </a:lnTo>
                  <a:lnTo>
                    <a:pt x="7286"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5" name="Tasmania">
              <a:extLst>
                <a:ext uri="{FF2B5EF4-FFF2-40B4-BE49-F238E27FC236}">
                  <a16:creationId xmlns:a16="http://schemas.microsoft.com/office/drawing/2014/main" id="{52873FA5-363E-4FF1-F1E6-FF3E6DC9D19E}"/>
                </a:ext>
              </a:extLst>
            </p:cNvPr>
            <p:cNvSpPr>
              <a:spLocks/>
            </p:cNvSpPr>
            <p:nvPr/>
          </p:nvSpPr>
          <p:spPr bwMode="auto">
            <a:xfrm>
              <a:off x="9244806" y="5604783"/>
              <a:ext cx="88545" cy="122880"/>
            </a:xfrm>
            <a:custGeom>
              <a:avLst/>
              <a:gdLst/>
              <a:ahLst/>
              <a:cxnLst/>
              <a:rect l="l" t="t" r="r" b="b"/>
              <a:pathLst>
                <a:path w="89251" h="123859">
                  <a:moveTo>
                    <a:pt x="0" y="29143"/>
                  </a:moveTo>
                  <a:lnTo>
                    <a:pt x="3643" y="29143"/>
                  </a:lnTo>
                  <a:lnTo>
                    <a:pt x="43715" y="43715"/>
                  </a:lnTo>
                  <a:lnTo>
                    <a:pt x="78323" y="32786"/>
                  </a:lnTo>
                  <a:lnTo>
                    <a:pt x="81966" y="32786"/>
                  </a:lnTo>
                  <a:lnTo>
                    <a:pt x="81966" y="34608"/>
                  </a:lnTo>
                  <a:lnTo>
                    <a:pt x="87430" y="49179"/>
                  </a:lnTo>
                  <a:lnTo>
                    <a:pt x="87430" y="72858"/>
                  </a:lnTo>
                  <a:lnTo>
                    <a:pt x="78323" y="96537"/>
                  </a:lnTo>
                  <a:lnTo>
                    <a:pt x="76501" y="96537"/>
                  </a:lnTo>
                  <a:lnTo>
                    <a:pt x="67394" y="100180"/>
                  </a:lnTo>
                  <a:lnTo>
                    <a:pt x="61930" y="112930"/>
                  </a:lnTo>
                  <a:lnTo>
                    <a:pt x="56465" y="112930"/>
                  </a:lnTo>
                  <a:lnTo>
                    <a:pt x="51001" y="123859"/>
                  </a:lnTo>
                  <a:lnTo>
                    <a:pt x="32786" y="122038"/>
                  </a:lnTo>
                  <a:lnTo>
                    <a:pt x="29144" y="122038"/>
                  </a:lnTo>
                  <a:lnTo>
                    <a:pt x="29144" y="118395"/>
                  </a:lnTo>
                  <a:lnTo>
                    <a:pt x="34608" y="116573"/>
                  </a:lnTo>
                  <a:lnTo>
                    <a:pt x="27322" y="112930"/>
                  </a:lnTo>
                  <a:lnTo>
                    <a:pt x="14572" y="96537"/>
                  </a:lnTo>
                  <a:lnTo>
                    <a:pt x="10929" y="74680"/>
                  </a:lnTo>
                  <a:lnTo>
                    <a:pt x="14572" y="74680"/>
                  </a:lnTo>
                  <a:lnTo>
                    <a:pt x="16393" y="83787"/>
                  </a:lnTo>
                  <a:lnTo>
                    <a:pt x="20036" y="80144"/>
                  </a:lnTo>
                  <a:lnTo>
                    <a:pt x="0" y="49179"/>
                  </a:lnTo>
                  <a:close/>
                  <a:moveTo>
                    <a:pt x="83787" y="18214"/>
                  </a:moveTo>
                  <a:lnTo>
                    <a:pt x="87430" y="18214"/>
                  </a:lnTo>
                  <a:lnTo>
                    <a:pt x="89251" y="23679"/>
                  </a:lnTo>
                  <a:lnTo>
                    <a:pt x="81965" y="23679"/>
                  </a:lnTo>
                  <a:lnTo>
                    <a:pt x="81965" y="21857"/>
                  </a:lnTo>
                  <a:close/>
                  <a:moveTo>
                    <a:pt x="76501" y="0"/>
                  </a:moveTo>
                  <a:lnTo>
                    <a:pt x="76501" y="1821"/>
                  </a:lnTo>
                  <a:lnTo>
                    <a:pt x="87430" y="7286"/>
                  </a:lnTo>
                  <a:lnTo>
                    <a:pt x="87430" y="16393"/>
                  </a:lnTo>
                  <a:lnTo>
                    <a:pt x="81966" y="18215"/>
                  </a:lnTo>
                  <a:lnTo>
                    <a:pt x="72858"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6" name="Solomon Islands">
              <a:extLst>
                <a:ext uri="{FF2B5EF4-FFF2-40B4-BE49-F238E27FC236}">
                  <a16:creationId xmlns:a16="http://schemas.microsoft.com/office/drawing/2014/main" id="{83AB95D6-DA38-A980-F629-AF49297569F8}"/>
                </a:ext>
              </a:extLst>
            </p:cNvPr>
            <p:cNvSpPr>
              <a:spLocks/>
            </p:cNvSpPr>
            <p:nvPr/>
          </p:nvSpPr>
          <p:spPr bwMode="auto">
            <a:xfrm>
              <a:off x="9477915" y="4715708"/>
              <a:ext cx="182514" cy="155409"/>
            </a:xfrm>
            <a:custGeom>
              <a:avLst/>
              <a:gdLst/>
              <a:ahLst/>
              <a:cxnLst/>
              <a:rect l="l" t="t" r="r" b="b"/>
              <a:pathLst>
                <a:path w="183969" h="156648">
                  <a:moveTo>
                    <a:pt x="127503" y="151183"/>
                  </a:moveTo>
                  <a:lnTo>
                    <a:pt x="134790" y="153005"/>
                  </a:lnTo>
                  <a:lnTo>
                    <a:pt x="134790" y="156648"/>
                  </a:lnTo>
                  <a:lnTo>
                    <a:pt x="122039" y="156648"/>
                  </a:lnTo>
                  <a:lnTo>
                    <a:pt x="122039" y="153005"/>
                  </a:lnTo>
                  <a:close/>
                  <a:moveTo>
                    <a:pt x="160289" y="112931"/>
                  </a:moveTo>
                  <a:lnTo>
                    <a:pt x="178505" y="118396"/>
                  </a:lnTo>
                  <a:lnTo>
                    <a:pt x="183969" y="129325"/>
                  </a:lnTo>
                  <a:lnTo>
                    <a:pt x="171218" y="129325"/>
                  </a:lnTo>
                  <a:close/>
                  <a:moveTo>
                    <a:pt x="116574" y="91074"/>
                  </a:moveTo>
                  <a:lnTo>
                    <a:pt x="134788" y="91074"/>
                  </a:lnTo>
                  <a:lnTo>
                    <a:pt x="149360" y="105646"/>
                  </a:lnTo>
                  <a:lnTo>
                    <a:pt x="149360" y="107468"/>
                  </a:lnTo>
                  <a:lnTo>
                    <a:pt x="127502" y="107468"/>
                  </a:lnTo>
                  <a:lnTo>
                    <a:pt x="116574" y="100182"/>
                  </a:lnTo>
                  <a:close/>
                  <a:moveTo>
                    <a:pt x="140254" y="69216"/>
                  </a:moveTo>
                  <a:lnTo>
                    <a:pt x="143897" y="69216"/>
                  </a:lnTo>
                  <a:lnTo>
                    <a:pt x="165755" y="100180"/>
                  </a:lnTo>
                  <a:lnTo>
                    <a:pt x="165755" y="102002"/>
                  </a:lnTo>
                  <a:lnTo>
                    <a:pt x="151183" y="91073"/>
                  </a:lnTo>
                  <a:lnTo>
                    <a:pt x="140254" y="72859"/>
                  </a:lnTo>
                  <a:close/>
                  <a:moveTo>
                    <a:pt x="54644" y="56467"/>
                  </a:moveTo>
                  <a:lnTo>
                    <a:pt x="60109" y="56467"/>
                  </a:lnTo>
                  <a:lnTo>
                    <a:pt x="60109" y="61930"/>
                  </a:lnTo>
                  <a:lnTo>
                    <a:pt x="61930" y="61930"/>
                  </a:lnTo>
                  <a:lnTo>
                    <a:pt x="67395" y="58287"/>
                  </a:lnTo>
                  <a:lnTo>
                    <a:pt x="71038" y="58287"/>
                  </a:lnTo>
                  <a:lnTo>
                    <a:pt x="76503" y="72859"/>
                  </a:lnTo>
                  <a:lnTo>
                    <a:pt x="61930" y="67394"/>
                  </a:lnTo>
                  <a:lnTo>
                    <a:pt x="60109" y="67394"/>
                  </a:lnTo>
                  <a:lnTo>
                    <a:pt x="60109" y="63753"/>
                  </a:lnTo>
                  <a:lnTo>
                    <a:pt x="56465" y="63753"/>
                  </a:lnTo>
                  <a:close/>
                  <a:moveTo>
                    <a:pt x="92896" y="47359"/>
                  </a:moveTo>
                  <a:lnTo>
                    <a:pt x="118397" y="63752"/>
                  </a:lnTo>
                  <a:lnTo>
                    <a:pt x="123862" y="72860"/>
                  </a:lnTo>
                  <a:lnTo>
                    <a:pt x="122040" y="72860"/>
                  </a:lnTo>
                  <a:lnTo>
                    <a:pt x="96539" y="58288"/>
                  </a:lnTo>
                  <a:lnTo>
                    <a:pt x="92896" y="51002"/>
                  </a:lnTo>
                  <a:close/>
                  <a:moveTo>
                    <a:pt x="43716" y="27323"/>
                  </a:moveTo>
                  <a:lnTo>
                    <a:pt x="45537" y="27323"/>
                  </a:lnTo>
                  <a:lnTo>
                    <a:pt x="67396" y="41895"/>
                  </a:lnTo>
                  <a:lnTo>
                    <a:pt x="71039" y="41895"/>
                  </a:lnTo>
                  <a:lnTo>
                    <a:pt x="71039" y="45538"/>
                  </a:lnTo>
                  <a:lnTo>
                    <a:pt x="67396" y="45538"/>
                  </a:lnTo>
                  <a:lnTo>
                    <a:pt x="54645" y="41895"/>
                  </a:lnTo>
                  <a:lnTo>
                    <a:pt x="43716" y="29144"/>
                  </a:lnTo>
                  <a:close/>
                  <a:moveTo>
                    <a:pt x="0" y="0"/>
                  </a:moveTo>
                  <a:lnTo>
                    <a:pt x="3643" y="0"/>
                  </a:lnTo>
                  <a:lnTo>
                    <a:pt x="9107" y="1821"/>
                  </a:lnTo>
                  <a:lnTo>
                    <a:pt x="32786" y="23679"/>
                  </a:lnTo>
                  <a:lnTo>
                    <a:pt x="32786" y="34608"/>
                  </a:lnTo>
                  <a:lnTo>
                    <a:pt x="21857" y="34608"/>
                  </a:lnTo>
                  <a:lnTo>
                    <a:pt x="14571" y="29143"/>
                  </a:lnTo>
                  <a:lnTo>
                    <a:pt x="14571" y="21857"/>
                  </a:lnTo>
                  <a:lnTo>
                    <a:pt x="3643"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7" name="Papua New Guinea">
              <a:extLst>
                <a:ext uri="{FF2B5EF4-FFF2-40B4-BE49-F238E27FC236}">
                  <a16:creationId xmlns:a16="http://schemas.microsoft.com/office/drawing/2014/main" id="{2B058FC5-0E9C-03CC-A035-A678C5C98E12}"/>
                </a:ext>
              </a:extLst>
            </p:cNvPr>
            <p:cNvSpPr>
              <a:spLocks/>
            </p:cNvSpPr>
            <p:nvPr/>
          </p:nvSpPr>
          <p:spPr bwMode="auto">
            <a:xfrm>
              <a:off x="9154451" y="4634391"/>
              <a:ext cx="290937" cy="206006"/>
            </a:xfrm>
            <a:custGeom>
              <a:avLst/>
              <a:gdLst/>
              <a:ahLst/>
              <a:cxnLst/>
              <a:rect l="l" t="t" r="r" b="b"/>
              <a:pathLst>
                <a:path w="293256" h="207648">
                  <a:moveTo>
                    <a:pt x="225862" y="173039"/>
                  </a:moveTo>
                  <a:lnTo>
                    <a:pt x="229505" y="173039"/>
                  </a:lnTo>
                  <a:lnTo>
                    <a:pt x="236791" y="176682"/>
                  </a:lnTo>
                  <a:lnTo>
                    <a:pt x="240434" y="178504"/>
                  </a:lnTo>
                  <a:lnTo>
                    <a:pt x="240434" y="187611"/>
                  </a:lnTo>
                  <a:lnTo>
                    <a:pt x="229505" y="183968"/>
                  </a:lnTo>
                  <a:lnTo>
                    <a:pt x="225862" y="176682"/>
                  </a:lnTo>
                  <a:close/>
                  <a:moveTo>
                    <a:pt x="162110" y="83788"/>
                  </a:moveTo>
                  <a:lnTo>
                    <a:pt x="169396" y="83788"/>
                  </a:lnTo>
                  <a:lnTo>
                    <a:pt x="173039" y="87431"/>
                  </a:lnTo>
                  <a:lnTo>
                    <a:pt x="173039" y="92896"/>
                  </a:lnTo>
                  <a:lnTo>
                    <a:pt x="169396" y="92896"/>
                  </a:lnTo>
                  <a:lnTo>
                    <a:pt x="163932" y="87431"/>
                  </a:lnTo>
                  <a:lnTo>
                    <a:pt x="162110" y="87431"/>
                  </a:lnTo>
                  <a:close/>
                  <a:moveTo>
                    <a:pt x="262292" y="51001"/>
                  </a:moveTo>
                  <a:lnTo>
                    <a:pt x="269578" y="51001"/>
                  </a:lnTo>
                  <a:lnTo>
                    <a:pt x="269578" y="54644"/>
                  </a:lnTo>
                  <a:lnTo>
                    <a:pt x="271399" y="60109"/>
                  </a:lnTo>
                  <a:lnTo>
                    <a:pt x="275042" y="60109"/>
                  </a:lnTo>
                  <a:lnTo>
                    <a:pt x="264113" y="87431"/>
                  </a:lnTo>
                  <a:lnTo>
                    <a:pt x="256828" y="87431"/>
                  </a:lnTo>
                  <a:lnTo>
                    <a:pt x="251363" y="98359"/>
                  </a:lnTo>
                  <a:lnTo>
                    <a:pt x="234970" y="103824"/>
                  </a:lnTo>
                  <a:lnTo>
                    <a:pt x="229505" y="103824"/>
                  </a:lnTo>
                  <a:lnTo>
                    <a:pt x="224041" y="105645"/>
                  </a:lnTo>
                  <a:lnTo>
                    <a:pt x="209469" y="105645"/>
                  </a:lnTo>
                  <a:lnTo>
                    <a:pt x="202183" y="100181"/>
                  </a:lnTo>
                  <a:lnTo>
                    <a:pt x="196719" y="100181"/>
                  </a:lnTo>
                  <a:lnTo>
                    <a:pt x="180326" y="94716"/>
                  </a:lnTo>
                  <a:lnTo>
                    <a:pt x="174861" y="87431"/>
                  </a:lnTo>
                  <a:lnTo>
                    <a:pt x="174861" y="83788"/>
                  </a:lnTo>
                  <a:lnTo>
                    <a:pt x="209469" y="83788"/>
                  </a:lnTo>
                  <a:lnTo>
                    <a:pt x="218577" y="72859"/>
                  </a:lnTo>
                  <a:lnTo>
                    <a:pt x="220398" y="72859"/>
                  </a:lnTo>
                  <a:lnTo>
                    <a:pt x="220398" y="81966"/>
                  </a:lnTo>
                  <a:lnTo>
                    <a:pt x="234970" y="83788"/>
                  </a:lnTo>
                  <a:lnTo>
                    <a:pt x="253185" y="67394"/>
                  </a:lnTo>
                  <a:lnTo>
                    <a:pt x="253185" y="54644"/>
                  </a:lnTo>
                  <a:lnTo>
                    <a:pt x="258649" y="54644"/>
                  </a:lnTo>
                  <a:close/>
                  <a:moveTo>
                    <a:pt x="271398" y="38250"/>
                  </a:moveTo>
                  <a:lnTo>
                    <a:pt x="275041" y="38250"/>
                  </a:lnTo>
                  <a:lnTo>
                    <a:pt x="287792" y="45536"/>
                  </a:lnTo>
                  <a:lnTo>
                    <a:pt x="293256" y="56465"/>
                  </a:lnTo>
                  <a:lnTo>
                    <a:pt x="287792" y="67393"/>
                  </a:lnTo>
                  <a:lnTo>
                    <a:pt x="282327" y="67393"/>
                  </a:lnTo>
                  <a:close/>
                  <a:moveTo>
                    <a:pt x="1822" y="14572"/>
                  </a:moveTo>
                  <a:lnTo>
                    <a:pt x="83788" y="40073"/>
                  </a:lnTo>
                  <a:lnTo>
                    <a:pt x="111110" y="61931"/>
                  </a:lnTo>
                  <a:lnTo>
                    <a:pt x="118396" y="83788"/>
                  </a:lnTo>
                  <a:lnTo>
                    <a:pt x="162111" y="98360"/>
                  </a:lnTo>
                  <a:lnTo>
                    <a:pt x="167575" y="114753"/>
                  </a:lnTo>
                  <a:lnTo>
                    <a:pt x="167575" y="116575"/>
                  </a:lnTo>
                  <a:lnTo>
                    <a:pt x="163932" y="116575"/>
                  </a:lnTo>
                  <a:lnTo>
                    <a:pt x="147539" y="118396"/>
                  </a:lnTo>
                  <a:lnTo>
                    <a:pt x="153004" y="129325"/>
                  </a:lnTo>
                  <a:lnTo>
                    <a:pt x="169397" y="143897"/>
                  </a:lnTo>
                  <a:lnTo>
                    <a:pt x="183969" y="165754"/>
                  </a:lnTo>
                  <a:lnTo>
                    <a:pt x="196719" y="167576"/>
                  </a:lnTo>
                  <a:lnTo>
                    <a:pt x="198540" y="178505"/>
                  </a:lnTo>
                  <a:lnTo>
                    <a:pt x="214934" y="183969"/>
                  </a:lnTo>
                  <a:lnTo>
                    <a:pt x="214934" y="189434"/>
                  </a:lnTo>
                  <a:lnTo>
                    <a:pt x="236791" y="194898"/>
                  </a:lnTo>
                  <a:lnTo>
                    <a:pt x="236791" y="196719"/>
                  </a:lnTo>
                  <a:lnTo>
                    <a:pt x="229505" y="200362"/>
                  </a:lnTo>
                  <a:lnTo>
                    <a:pt x="231327" y="200362"/>
                  </a:lnTo>
                  <a:lnTo>
                    <a:pt x="231327" y="202184"/>
                  </a:lnTo>
                  <a:lnTo>
                    <a:pt x="224041" y="207648"/>
                  </a:lnTo>
                  <a:lnTo>
                    <a:pt x="213112" y="202184"/>
                  </a:lnTo>
                  <a:lnTo>
                    <a:pt x="163932" y="194898"/>
                  </a:lnTo>
                  <a:lnTo>
                    <a:pt x="142075" y="176683"/>
                  </a:lnTo>
                  <a:lnTo>
                    <a:pt x="142075" y="171219"/>
                  </a:lnTo>
                  <a:lnTo>
                    <a:pt x="134789" y="171219"/>
                  </a:lnTo>
                  <a:lnTo>
                    <a:pt x="123860" y="151183"/>
                  </a:lnTo>
                  <a:lnTo>
                    <a:pt x="83788" y="132968"/>
                  </a:lnTo>
                  <a:lnTo>
                    <a:pt x="74680" y="138432"/>
                  </a:lnTo>
                  <a:lnTo>
                    <a:pt x="69216" y="134789"/>
                  </a:lnTo>
                  <a:lnTo>
                    <a:pt x="72859" y="140254"/>
                  </a:lnTo>
                  <a:lnTo>
                    <a:pt x="72859" y="143897"/>
                  </a:lnTo>
                  <a:lnTo>
                    <a:pt x="69216" y="143897"/>
                  </a:lnTo>
                  <a:lnTo>
                    <a:pt x="63752" y="145718"/>
                  </a:lnTo>
                  <a:lnTo>
                    <a:pt x="61930" y="149361"/>
                  </a:lnTo>
                  <a:lnTo>
                    <a:pt x="51001" y="154826"/>
                  </a:lnTo>
                  <a:lnTo>
                    <a:pt x="58287" y="165754"/>
                  </a:lnTo>
                  <a:lnTo>
                    <a:pt x="45537" y="176683"/>
                  </a:lnTo>
                  <a:lnTo>
                    <a:pt x="29144" y="176683"/>
                  </a:lnTo>
                  <a:lnTo>
                    <a:pt x="23679" y="173040"/>
                  </a:lnTo>
                  <a:lnTo>
                    <a:pt x="7286" y="173040"/>
                  </a:lnTo>
                  <a:lnTo>
                    <a:pt x="5465" y="171219"/>
                  </a:lnTo>
                  <a:lnTo>
                    <a:pt x="0" y="116575"/>
                  </a:lnTo>
                  <a:lnTo>
                    <a:pt x="1822" y="72859"/>
                  </a:lnTo>
                  <a:close/>
                  <a:moveTo>
                    <a:pt x="214933" y="10929"/>
                  </a:moveTo>
                  <a:lnTo>
                    <a:pt x="225862" y="10929"/>
                  </a:lnTo>
                  <a:lnTo>
                    <a:pt x="229505" y="14572"/>
                  </a:lnTo>
                  <a:lnTo>
                    <a:pt x="229505" y="16394"/>
                  </a:lnTo>
                  <a:lnTo>
                    <a:pt x="225862" y="16394"/>
                  </a:lnTo>
                  <a:lnTo>
                    <a:pt x="220398" y="20037"/>
                  </a:lnTo>
                  <a:lnTo>
                    <a:pt x="214933" y="14572"/>
                  </a:lnTo>
                  <a:close/>
                  <a:moveTo>
                    <a:pt x="134789" y="0"/>
                  </a:moveTo>
                  <a:lnTo>
                    <a:pt x="147540" y="0"/>
                  </a:lnTo>
                  <a:lnTo>
                    <a:pt x="145719" y="9108"/>
                  </a:lnTo>
                  <a:lnTo>
                    <a:pt x="134789" y="9108"/>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8" name="Tonga">
              <a:extLst>
                <a:ext uri="{FF2B5EF4-FFF2-40B4-BE49-F238E27FC236}">
                  <a16:creationId xmlns:a16="http://schemas.microsoft.com/office/drawing/2014/main" id="{9A0E7AB1-14D0-89EB-A555-96E6C5A71AAB}"/>
                </a:ext>
              </a:extLst>
            </p:cNvPr>
            <p:cNvSpPr>
              <a:spLocks/>
            </p:cNvSpPr>
            <p:nvPr/>
          </p:nvSpPr>
          <p:spPr bwMode="auto">
            <a:xfrm>
              <a:off x="10177249" y="5093385"/>
              <a:ext cx="10843" cy="7228"/>
            </a:xfrm>
            <a:custGeom>
              <a:avLst/>
              <a:gdLst>
                <a:gd name="T0" fmla="*/ 1 w 6"/>
                <a:gd name="T1" fmla="*/ 0 h 4"/>
                <a:gd name="T2" fmla="*/ 4 w 6"/>
                <a:gd name="T3" fmla="*/ 1 h 4"/>
                <a:gd name="T4" fmla="*/ 6 w 6"/>
                <a:gd name="T5" fmla="*/ 1 h 4"/>
                <a:gd name="T6" fmla="*/ 6 w 6"/>
                <a:gd name="T7" fmla="*/ 4 h 4"/>
                <a:gd name="T8" fmla="*/ 4 w 6"/>
                <a:gd name="T9" fmla="*/ 4 h 4"/>
                <a:gd name="T10" fmla="*/ 1 w 6"/>
                <a:gd name="T11" fmla="*/ 1 h 4"/>
                <a:gd name="T12" fmla="*/ 0 w 6"/>
                <a:gd name="T13" fmla="*/ 1 h 4"/>
                <a:gd name="T14" fmla="*/ 1 w 6"/>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1" y="0"/>
                  </a:moveTo>
                  <a:lnTo>
                    <a:pt x="4" y="1"/>
                  </a:lnTo>
                  <a:lnTo>
                    <a:pt x="6" y="1"/>
                  </a:lnTo>
                  <a:lnTo>
                    <a:pt x="6" y="4"/>
                  </a:lnTo>
                  <a:lnTo>
                    <a:pt x="4" y="4"/>
                  </a:lnTo>
                  <a:lnTo>
                    <a:pt x="1" y="1"/>
                  </a:lnTo>
                  <a:lnTo>
                    <a:pt x="0"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9" name="Vanuatu">
              <a:extLst>
                <a:ext uri="{FF2B5EF4-FFF2-40B4-BE49-F238E27FC236}">
                  <a16:creationId xmlns:a16="http://schemas.microsoft.com/office/drawing/2014/main" id="{E2AB9BBD-36A3-3A02-3B2B-E7C3E39A7E27}"/>
                </a:ext>
              </a:extLst>
            </p:cNvPr>
            <p:cNvSpPr>
              <a:spLocks/>
            </p:cNvSpPr>
            <p:nvPr/>
          </p:nvSpPr>
          <p:spPr bwMode="auto">
            <a:xfrm>
              <a:off x="9750781" y="4934363"/>
              <a:ext cx="48791" cy="77703"/>
            </a:xfrm>
            <a:custGeom>
              <a:avLst/>
              <a:gdLst/>
              <a:ahLst/>
              <a:cxnLst/>
              <a:rect l="l" t="t" r="r" b="b"/>
              <a:pathLst>
                <a:path w="49180" h="78322">
                  <a:moveTo>
                    <a:pt x="47359" y="71036"/>
                  </a:moveTo>
                  <a:lnTo>
                    <a:pt x="49180" y="71036"/>
                  </a:lnTo>
                  <a:lnTo>
                    <a:pt x="49180" y="78322"/>
                  </a:lnTo>
                  <a:lnTo>
                    <a:pt x="41894" y="78322"/>
                  </a:lnTo>
                  <a:close/>
                  <a:moveTo>
                    <a:pt x="38252" y="36429"/>
                  </a:moveTo>
                  <a:lnTo>
                    <a:pt x="41895" y="36429"/>
                  </a:lnTo>
                  <a:lnTo>
                    <a:pt x="43716" y="41894"/>
                  </a:lnTo>
                  <a:lnTo>
                    <a:pt x="43716" y="43715"/>
                  </a:lnTo>
                  <a:lnTo>
                    <a:pt x="36430" y="43715"/>
                  </a:lnTo>
                  <a:lnTo>
                    <a:pt x="36430" y="41894"/>
                  </a:lnTo>
                  <a:close/>
                  <a:moveTo>
                    <a:pt x="16393" y="30964"/>
                  </a:moveTo>
                  <a:lnTo>
                    <a:pt x="20036" y="30964"/>
                  </a:lnTo>
                  <a:lnTo>
                    <a:pt x="32787" y="47358"/>
                  </a:lnTo>
                  <a:lnTo>
                    <a:pt x="32787" y="49179"/>
                  </a:lnTo>
                  <a:lnTo>
                    <a:pt x="21858" y="49179"/>
                  </a:lnTo>
                  <a:lnTo>
                    <a:pt x="21858" y="47358"/>
                  </a:lnTo>
                  <a:lnTo>
                    <a:pt x="16393" y="32786"/>
                  </a:lnTo>
                  <a:close/>
                  <a:moveTo>
                    <a:pt x="3643" y="0"/>
                  </a:moveTo>
                  <a:lnTo>
                    <a:pt x="3643" y="3643"/>
                  </a:lnTo>
                  <a:lnTo>
                    <a:pt x="9108" y="14573"/>
                  </a:lnTo>
                  <a:lnTo>
                    <a:pt x="14573" y="9108"/>
                  </a:lnTo>
                  <a:lnTo>
                    <a:pt x="16394" y="9108"/>
                  </a:lnTo>
                  <a:lnTo>
                    <a:pt x="16394" y="10929"/>
                  </a:lnTo>
                  <a:lnTo>
                    <a:pt x="20037" y="21859"/>
                  </a:lnTo>
                  <a:lnTo>
                    <a:pt x="20037" y="25502"/>
                  </a:lnTo>
                  <a:lnTo>
                    <a:pt x="16394" y="25502"/>
                  </a:lnTo>
                  <a:lnTo>
                    <a:pt x="9108" y="27323"/>
                  </a:lnTo>
                  <a:lnTo>
                    <a:pt x="9108" y="25502"/>
                  </a:lnTo>
                  <a:lnTo>
                    <a:pt x="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0" name="Chatham Island">
              <a:extLst>
                <a:ext uri="{FF2B5EF4-FFF2-40B4-BE49-F238E27FC236}">
                  <a16:creationId xmlns:a16="http://schemas.microsoft.com/office/drawing/2014/main" id="{846A6BF8-7892-3616-7204-8F986D90D9CE}"/>
                </a:ext>
              </a:extLst>
            </p:cNvPr>
            <p:cNvSpPr>
              <a:spLocks/>
            </p:cNvSpPr>
            <p:nvPr/>
          </p:nvSpPr>
          <p:spPr bwMode="auto">
            <a:xfrm>
              <a:off x="10148336" y="5733084"/>
              <a:ext cx="12650" cy="14457"/>
            </a:xfrm>
            <a:custGeom>
              <a:avLst/>
              <a:gdLst>
                <a:gd name="T0" fmla="*/ 4 w 7"/>
                <a:gd name="T1" fmla="*/ 0 h 8"/>
                <a:gd name="T2" fmla="*/ 7 w 7"/>
                <a:gd name="T3" fmla="*/ 0 h 8"/>
                <a:gd name="T4" fmla="*/ 7 w 7"/>
                <a:gd name="T5" fmla="*/ 2 h 8"/>
                <a:gd name="T6" fmla="*/ 4 w 7"/>
                <a:gd name="T7" fmla="*/ 8 h 8"/>
                <a:gd name="T8" fmla="*/ 3 w 7"/>
                <a:gd name="T9" fmla="*/ 8 h 8"/>
                <a:gd name="T10" fmla="*/ 3 w 7"/>
                <a:gd name="T11" fmla="*/ 6 h 8"/>
                <a:gd name="T12" fmla="*/ 1 w 7"/>
                <a:gd name="T13" fmla="*/ 3 h 8"/>
                <a:gd name="T14" fmla="*/ 0 w 7"/>
                <a:gd name="T15" fmla="*/ 3 h 8"/>
                <a:gd name="T16" fmla="*/ 0 w 7"/>
                <a:gd name="T17" fmla="*/ 2 h 8"/>
                <a:gd name="T18" fmla="*/ 3 w 7"/>
                <a:gd name="T19" fmla="*/ 2 h 8"/>
                <a:gd name="T20" fmla="*/ 4 w 7"/>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8">
                  <a:moveTo>
                    <a:pt x="4" y="0"/>
                  </a:moveTo>
                  <a:lnTo>
                    <a:pt x="7" y="0"/>
                  </a:lnTo>
                  <a:lnTo>
                    <a:pt x="7" y="2"/>
                  </a:lnTo>
                  <a:lnTo>
                    <a:pt x="4" y="8"/>
                  </a:lnTo>
                  <a:lnTo>
                    <a:pt x="3" y="8"/>
                  </a:lnTo>
                  <a:lnTo>
                    <a:pt x="3" y="6"/>
                  </a:lnTo>
                  <a:lnTo>
                    <a:pt x="1" y="3"/>
                  </a:lnTo>
                  <a:lnTo>
                    <a:pt x="0" y="3"/>
                  </a:lnTo>
                  <a:lnTo>
                    <a:pt x="0" y="2"/>
                  </a:lnTo>
                  <a:lnTo>
                    <a:pt x="3"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1" name="American Samoa">
              <a:extLst>
                <a:ext uri="{FF2B5EF4-FFF2-40B4-BE49-F238E27FC236}">
                  <a16:creationId xmlns:a16="http://schemas.microsoft.com/office/drawing/2014/main" id="{FBFFDBDD-A9E0-D0A0-AAFC-D24903916127}"/>
                </a:ext>
              </a:extLst>
            </p:cNvPr>
            <p:cNvSpPr>
              <a:spLocks/>
            </p:cNvSpPr>
            <p:nvPr/>
          </p:nvSpPr>
          <p:spPr bwMode="auto">
            <a:xfrm>
              <a:off x="10233268" y="4905449"/>
              <a:ext cx="39755" cy="16264"/>
            </a:xfrm>
            <a:custGeom>
              <a:avLst/>
              <a:gdLst/>
              <a:ahLst/>
              <a:cxnLst/>
              <a:rect l="l" t="t" r="r" b="b"/>
              <a:pathLst>
                <a:path w="40072" h="16394">
                  <a:moveTo>
                    <a:pt x="0" y="0"/>
                  </a:moveTo>
                  <a:lnTo>
                    <a:pt x="9107" y="0"/>
                  </a:lnTo>
                  <a:lnTo>
                    <a:pt x="16393" y="1822"/>
                  </a:lnTo>
                  <a:lnTo>
                    <a:pt x="20037" y="1822"/>
                  </a:lnTo>
                  <a:lnTo>
                    <a:pt x="21858" y="10929"/>
                  </a:lnTo>
                  <a:lnTo>
                    <a:pt x="29143" y="10929"/>
                  </a:lnTo>
                  <a:lnTo>
                    <a:pt x="40072" y="16394"/>
                  </a:lnTo>
                  <a:lnTo>
                    <a:pt x="23679" y="16394"/>
                  </a:lnTo>
                  <a:lnTo>
                    <a:pt x="21857" y="12751"/>
                  </a:lnTo>
                  <a:lnTo>
                    <a:pt x="20037" y="12751"/>
                  </a:lnTo>
                  <a:lnTo>
                    <a:pt x="9107" y="7287"/>
                  </a:lnTo>
                  <a:lnTo>
                    <a:pt x="3643" y="1822"/>
                  </a:lnTo>
                  <a:lnTo>
                    <a:pt x="0"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2" name="Galapagos">
              <a:extLst>
                <a:ext uri="{FF2B5EF4-FFF2-40B4-BE49-F238E27FC236}">
                  <a16:creationId xmlns:a16="http://schemas.microsoft.com/office/drawing/2014/main" id="{8CFA9954-6102-FD35-7D6D-C961EEDB80E4}"/>
                </a:ext>
              </a:extLst>
            </p:cNvPr>
            <p:cNvSpPr>
              <a:spLocks/>
            </p:cNvSpPr>
            <p:nvPr/>
          </p:nvSpPr>
          <p:spPr bwMode="auto">
            <a:xfrm>
              <a:off x="3662792" y="4587407"/>
              <a:ext cx="37948" cy="30721"/>
            </a:xfrm>
            <a:custGeom>
              <a:avLst/>
              <a:gdLst/>
              <a:ahLst/>
              <a:cxnLst/>
              <a:rect l="l" t="t" r="r" b="b"/>
              <a:pathLst>
                <a:path w="38251" h="30966">
                  <a:moveTo>
                    <a:pt x="34608" y="12749"/>
                  </a:moveTo>
                  <a:lnTo>
                    <a:pt x="38251" y="12749"/>
                  </a:lnTo>
                  <a:lnTo>
                    <a:pt x="38251" y="14571"/>
                  </a:lnTo>
                  <a:lnTo>
                    <a:pt x="34608" y="20035"/>
                  </a:lnTo>
                  <a:lnTo>
                    <a:pt x="29143" y="20035"/>
                  </a:lnTo>
                  <a:lnTo>
                    <a:pt x="29143" y="18214"/>
                  </a:lnTo>
                  <a:close/>
                  <a:moveTo>
                    <a:pt x="21858" y="5464"/>
                  </a:moveTo>
                  <a:lnTo>
                    <a:pt x="23679" y="5464"/>
                  </a:lnTo>
                  <a:lnTo>
                    <a:pt x="27322" y="12750"/>
                  </a:lnTo>
                  <a:lnTo>
                    <a:pt x="20036" y="12750"/>
                  </a:lnTo>
                  <a:lnTo>
                    <a:pt x="20036" y="9107"/>
                  </a:lnTo>
                  <a:close/>
                  <a:moveTo>
                    <a:pt x="9108" y="0"/>
                  </a:moveTo>
                  <a:lnTo>
                    <a:pt x="20037" y="20037"/>
                  </a:lnTo>
                  <a:lnTo>
                    <a:pt x="10929" y="29145"/>
                  </a:lnTo>
                  <a:lnTo>
                    <a:pt x="10929" y="30966"/>
                  </a:lnTo>
                  <a:lnTo>
                    <a:pt x="9108" y="30966"/>
                  </a:lnTo>
                  <a:lnTo>
                    <a:pt x="9108" y="29145"/>
                  </a:lnTo>
                  <a:lnTo>
                    <a:pt x="5465" y="20037"/>
                  </a:lnTo>
                  <a:lnTo>
                    <a:pt x="8197" y="14572"/>
                  </a:lnTo>
                  <a:lnTo>
                    <a:pt x="0" y="14572"/>
                  </a:lnTo>
                  <a:lnTo>
                    <a:pt x="0" y="12751"/>
                  </a:lnTo>
                  <a:lnTo>
                    <a:pt x="5205" y="7547"/>
                  </a:lnTo>
                  <a:lnTo>
                    <a:pt x="3643" y="5464"/>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3" name="Venezuela">
              <a:extLst>
                <a:ext uri="{FF2B5EF4-FFF2-40B4-BE49-F238E27FC236}">
                  <a16:creationId xmlns:a16="http://schemas.microsoft.com/office/drawing/2014/main" id="{67663718-964D-3DB7-293E-7C90DD134DAE}"/>
                </a:ext>
              </a:extLst>
            </p:cNvPr>
            <p:cNvSpPr>
              <a:spLocks noEditPoints="1"/>
            </p:cNvSpPr>
            <p:nvPr/>
          </p:nvSpPr>
          <p:spPr bwMode="auto">
            <a:xfrm>
              <a:off x="4094679" y="4300084"/>
              <a:ext cx="323464" cy="272867"/>
            </a:xfrm>
            <a:custGeom>
              <a:avLst/>
              <a:gdLst>
                <a:gd name="T0" fmla="*/ 21 w 179"/>
                <a:gd name="T1" fmla="*/ 30 h 151"/>
                <a:gd name="T2" fmla="*/ 23 w 179"/>
                <a:gd name="T3" fmla="*/ 41 h 151"/>
                <a:gd name="T4" fmla="*/ 29 w 179"/>
                <a:gd name="T5" fmla="*/ 33 h 151"/>
                <a:gd name="T6" fmla="*/ 25 w 179"/>
                <a:gd name="T7" fmla="*/ 21 h 151"/>
                <a:gd name="T8" fmla="*/ 50 w 179"/>
                <a:gd name="T9" fmla="*/ 9 h 151"/>
                <a:gd name="T10" fmla="*/ 71 w 179"/>
                <a:gd name="T11" fmla="*/ 22 h 151"/>
                <a:gd name="T12" fmla="*/ 90 w 179"/>
                <a:gd name="T13" fmla="*/ 21 h 151"/>
                <a:gd name="T14" fmla="*/ 102 w 179"/>
                <a:gd name="T15" fmla="*/ 27 h 151"/>
                <a:gd name="T16" fmla="*/ 123 w 179"/>
                <a:gd name="T17" fmla="*/ 24 h 151"/>
                <a:gd name="T18" fmla="*/ 118 w 179"/>
                <a:gd name="T19" fmla="*/ 22 h 151"/>
                <a:gd name="T20" fmla="*/ 149 w 179"/>
                <a:gd name="T21" fmla="*/ 21 h 151"/>
                <a:gd name="T22" fmla="*/ 142 w 179"/>
                <a:gd name="T23" fmla="*/ 27 h 151"/>
                <a:gd name="T24" fmla="*/ 152 w 179"/>
                <a:gd name="T25" fmla="*/ 33 h 151"/>
                <a:gd name="T26" fmla="*/ 166 w 179"/>
                <a:gd name="T27" fmla="*/ 46 h 151"/>
                <a:gd name="T28" fmla="*/ 164 w 179"/>
                <a:gd name="T29" fmla="*/ 49 h 151"/>
                <a:gd name="T30" fmla="*/ 172 w 179"/>
                <a:gd name="T31" fmla="*/ 47 h 151"/>
                <a:gd name="T32" fmla="*/ 179 w 179"/>
                <a:gd name="T33" fmla="*/ 52 h 151"/>
                <a:gd name="T34" fmla="*/ 178 w 179"/>
                <a:gd name="T35" fmla="*/ 55 h 151"/>
                <a:gd name="T36" fmla="*/ 166 w 179"/>
                <a:gd name="T37" fmla="*/ 67 h 151"/>
                <a:gd name="T38" fmla="*/ 170 w 179"/>
                <a:gd name="T39" fmla="*/ 68 h 151"/>
                <a:gd name="T40" fmla="*/ 160 w 179"/>
                <a:gd name="T41" fmla="*/ 80 h 151"/>
                <a:gd name="T42" fmla="*/ 167 w 179"/>
                <a:gd name="T43" fmla="*/ 93 h 151"/>
                <a:gd name="T44" fmla="*/ 136 w 179"/>
                <a:gd name="T45" fmla="*/ 111 h 151"/>
                <a:gd name="T46" fmla="*/ 114 w 179"/>
                <a:gd name="T47" fmla="*/ 108 h 151"/>
                <a:gd name="T48" fmla="*/ 120 w 179"/>
                <a:gd name="T49" fmla="*/ 120 h 151"/>
                <a:gd name="T50" fmla="*/ 132 w 179"/>
                <a:gd name="T51" fmla="*/ 129 h 151"/>
                <a:gd name="T52" fmla="*/ 133 w 179"/>
                <a:gd name="T53" fmla="*/ 132 h 151"/>
                <a:gd name="T54" fmla="*/ 132 w 179"/>
                <a:gd name="T55" fmla="*/ 133 h 151"/>
                <a:gd name="T56" fmla="*/ 120 w 179"/>
                <a:gd name="T57" fmla="*/ 141 h 151"/>
                <a:gd name="T58" fmla="*/ 92 w 179"/>
                <a:gd name="T59" fmla="*/ 151 h 151"/>
                <a:gd name="T60" fmla="*/ 84 w 179"/>
                <a:gd name="T61" fmla="*/ 144 h 151"/>
                <a:gd name="T62" fmla="*/ 72 w 179"/>
                <a:gd name="T63" fmla="*/ 124 h 151"/>
                <a:gd name="T64" fmla="*/ 80 w 179"/>
                <a:gd name="T65" fmla="*/ 117 h 151"/>
                <a:gd name="T66" fmla="*/ 71 w 179"/>
                <a:gd name="T67" fmla="*/ 101 h 151"/>
                <a:gd name="T68" fmla="*/ 72 w 179"/>
                <a:gd name="T69" fmla="*/ 80 h 151"/>
                <a:gd name="T70" fmla="*/ 52 w 179"/>
                <a:gd name="T71" fmla="*/ 81 h 151"/>
                <a:gd name="T72" fmla="*/ 37 w 179"/>
                <a:gd name="T73" fmla="*/ 68 h 151"/>
                <a:gd name="T74" fmla="*/ 19 w 179"/>
                <a:gd name="T75" fmla="*/ 68 h 151"/>
                <a:gd name="T76" fmla="*/ 13 w 179"/>
                <a:gd name="T77" fmla="*/ 53 h 151"/>
                <a:gd name="T78" fmla="*/ 0 w 179"/>
                <a:gd name="T79" fmla="*/ 41 h 151"/>
                <a:gd name="T80" fmla="*/ 10 w 179"/>
                <a:gd name="T81" fmla="*/ 18 h 151"/>
                <a:gd name="T82" fmla="*/ 26 w 179"/>
                <a:gd name="T83" fmla="*/ 4 h 151"/>
                <a:gd name="T84" fmla="*/ 28 w 179"/>
                <a:gd name="T85" fmla="*/ 6 h 151"/>
                <a:gd name="T86" fmla="*/ 25 w 179"/>
                <a:gd name="T87" fmla="*/ 19 h 151"/>
                <a:gd name="T88" fmla="*/ 47 w 179"/>
                <a:gd name="T89" fmla="*/ 9 h 151"/>
                <a:gd name="T90" fmla="*/ 41 w 179"/>
                <a:gd name="T91" fmla="*/ 7 h 151"/>
                <a:gd name="T92" fmla="*/ 40 w 179"/>
                <a:gd name="T93" fmla="*/ 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9" h="151">
                  <a:moveTo>
                    <a:pt x="25" y="21"/>
                  </a:moveTo>
                  <a:lnTo>
                    <a:pt x="21" y="30"/>
                  </a:lnTo>
                  <a:lnTo>
                    <a:pt x="21" y="34"/>
                  </a:lnTo>
                  <a:lnTo>
                    <a:pt x="23" y="41"/>
                  </a:lnTo>
                  <a:lnTo>
                    <a:pt x="31" y="37"/>
                  </a:lnTo>
                  <a:lnTo>
                    <a:pt x="29" y="33"/>
                  </a:lnTo>
                  <a:lnTo>
                    <a:pt x="25" y="25"/>
                  </a:lnTo>
                  <a:lnTo>
                    <a:pt x="25" y="21"/>
                  </a:lnTo>
                  <a:close/>
                  <a:moveTo>
                    <a:pt x="46" y="0"/>
                  </a:moveTo>
                  <a:lnTo>
                    <a:pt x="50" y="9"/>
                  </a:lnTo>
                  <a:lnTo>
                    <a:pt x="66" y="13"/>
                  </a:lnTo>
                  <a:lnTo>
                    <a:pt x="71" y="22"/>
                  </a:lnTo>
                  <a:lnTo>
                    <a:pt x="83" y="22"/>
                  </a:lnTo>
                  <a:lnTo>
                    <a:pt x="90" y="21"/>
                  </a:lnTo>
                  <a:lnTo>
                    <a:pt x="96" y="21"/>
                  </a:lnTo>
                  <a:lnTo>
                    <a:pt x="102" y="27"/>
                  </a:lnTo>
                  <a:lnTo>
                    <a:pt x="108" y="27"/>
                  </a:lnTo>
                  <a:lnTo>
                    <a:pt x="123" y="24"/>
                  </a:lnTo>
                  <a:lnTo>
                    <a:pt x="120" y="22"/>
                  </a:lnTo>
                  <a:lnTo>
                    <a:pt x="118" y="22"/>
                  </a:lnTo>
                  <a:lnTo>
                    <a:pt x="118" y="21"/>
                  </a:lnTo>
                  <a:lnTo>
                    <a:pt x="149" y="21"/>
                  </a:lnTo>
                  <a:lnTo>
                    <a:pt x="139" y="25"/>
                  </a:lnTo>
                  <a:lnTo>
                    <a:pt x="142" y="27"/>
                  </a:lnTo>
                  <a:lnTo>
                    <a:pt x="145" y="33"/>
                  </a:lnTo>
                  <a:lnTo>
                    <a:pt x="152" y="33"/>
                  </a:lnTo>
                  <a:lnTo>
                    <a:pt x="163" y="37"/>
                  </a:lnTo>
                  <a:lnTo>
                    <a:pt x="166" y="46"/>
                  </a:lnTo>
                  <a:lnTo>
                    <a:pt x="166" y="47"/>
                  </a:lnTo>
                  <a:lnTo>
                    <a:pt x="164" y="49"/>
                  </a:lnTo>
                  <a:lnTo>
                    <a:pt x="169" y="50"/>
                  </a:lnTo>
                  <a:lnTo>
                    <a:pt x="172" y="47"/>
                  </a:lnTo>
                  <a:lnTo>
                    <a:pt x="173" y="47"/>
                  </a:lnTo>
                  <a:lnTo>
                    <a:pt x="179" y="52"/>
                  </a:lnTo>
                  <a:lnTo>
                    <a:pt x="179" y="53"/>
                  </a:lnTo>
                  <a:lnTo>
                    <a:pt x="178" y="55"/>
                  </a:lnTo>
                  <a:lnTo>
                    <a:pt x="166" y="61"/>
                  </a:lnTo>
                  <a:lnTo>
                    <a:pt x="166" y="67"/>
                  </a:lnTo>
                  <a:lnTo>
                    <a:pt x="170" y="67"/>
                  </a:lnTo>
                  <a:lnTo>
                    <a:pt x="170" y="68"/>
                  </a:lnTo>
                  <a:lnTo>
                    <a:pt x="161" y="74"/>
                  </a:lnTo>
                  <a:lnTo>
                    <a:pt x="160" y="80"/>
                  </a:lnTo>
                  <a:lnTo>
                    <a:pt x="167" y="92"/>
                  </a:lnTo>
                  <a:lnTo>
                    <a:pt x="167" y="93"/>
                  </a:lnTo>
                  <a:lnTo>
                    <a:pt x="163" y="101"/>
                  </a:lnTo>
                  <a:lnTo>
                    <a:pt x="136" y="111"/>
                  </a:lnTo>
                  <a:lnTo>
                    <a:pt x="114" y="105"/>
                  </a:lnTo>
                  <a:lnTo>
                    <a:pt x="114" y="108"/>
                  </a:lnTo>
                  <a:lnTo>
                    <a:pt x="120" y="113"/>
                  </a:lnTo>
                  <a:lnTo>
                    <a:pt x="120" y="120"/>
                  </a:lnTo>
                  <a:lnTo>
                    <a:pt x="121" y="127"/>
                  </a:lnTo>
                  <a:lnTo>
                    <a:pt x="132" y="129"/>
                  </a:lnTo>
                  <a:lnTo>
                    <a:pt x="133" y="129"/>
                  </a:lnTo>
                  <a:lnTo>
                    <a:pt x="133" y="132"/>
                  </a:lnTo>
                  <a:lnTo>
                    <a:pt x="132" y="132"/>
                  </a:lnTo>
                  <a:lnTo>
                    <a:pt x="132" y="133"/>
                  </a:lnTo>
                  <a:lnTo>
                    <a:pt x="123" y="136"/>
                  </a:lnTo>
                  <a:lnTo>
                    <a:pt x="120" y="141"/>
                  </a:lnTo>
                  <a:lnTo>
                    <a:pt x="102" y="151"/>
                  </a:lnTo>
                  <a:lnTo>
                    <a:pt x="92" y="151"/>
                  </a:lnTo>
                  <a:lnTo>
                    <a:pt x="92" y="150"/>
                  </a:lnTo>
                  <a:lnTo>
                    <a:pt x="84" y="144"/>
                  </a:lnTo>
                  <a:lnTo>
                    <a:pt x="78" y="130"/>
                  </a:lnTo>
                  <a:lnTo>
                    <a:pt x="72" y="124"/>
                  </a:lnTo>
                  <a:lnTo>
                    <a:pt x="72" y="123"/>
                  </a:lnTo>
                  <a:lnTo>
                    <a:pt x="80" y="117"/>
                  </a:lnTo>
                  <a:lnTo>
                    <a:pt x="74" y="108"/>
                  </a:lnTo>
                  <a:lnTo>
                    <a:pt x="71" y="101"/>
                  </a:lnTo>
                  <a:lnTo>
                    <a:pt x="77" y="80"/>
                  </a:lnTo>
                  <a:lnTo>
                    <a:pt x="72" y="80"/>
                  </a:lnTo>
                  <a:lnTo>
                    <a:pt x="65" y="81"/>
                  </a:lnTo>
                  <a:lnTo>
                    <a:pt x="52" y="81"/>
                  </a:lnTo>
                  <a:lnTo>
                    <a:pt x="43" y="70"/>
                  </a:lnTo>
                  <a:lnTo>
                    <a:pt x="37" y="68"/>
                  </a:lnTo>
                  <a:lnTo>
                    <a:pt x="26" y="70"/>
                  </a:lnTo>
                  <a:lnTo>
                    <a:pt x="19" y="68"/>
                  </a:lnTo>
                  <a:lnTo>
                    <a:pt x="13" y="64"/>
                  </a:lnTo>
                  <a:lnTo>
                    <a:pt x="13" y="53"/>
                  </a:lnTo>
                  <a:lnTo>
                    <a:pt x="7" y="41"/>
                  </a:lnTo>
                  <a:lnTo>
                    <a:pt x="0" y="41"/>
                  </a:lnTo>
                  <a:lnTo>
                    <a:pt x="0" y="40"/>
                  </a:lnTo>
                  <a:lnTo>
                    <a:pt x="10" y="18"/>
                  </a:lnTo>
                  <a:lnTo>
                    <a:pt x="19" y="7"/>
                  </a:lnTo>
                  <a:lnTo>
                    <a:pt x="26" y="4"/>
                  </a:lnTo>
                  <a:lnTo>
                    <a:pt x="28" y="4"/>
                  </a:lnTo>
                  <a:lnTo>
                    <a:pt x="28" y="6"/>
                  </a:lnTo>
                  <a:lnTo>
                    <a:pt x="22" y="9"/>
                  </a:lnTo>
                  <a:lnTo>
                    <a:pt x="25" y="19"/>
                  </a:lnTo>
                  <a:lnTo>
                    <a:pt x="34" y="13"/>
                  </a:lnTo>
                  <a:lnTo>
                    <a:pt x="47" y="9"/>
                  </a:lnTo>
                  <a:lnTo>
                    <a:pt x="46" y="9"/>
                  </a:lnTo>
                  <a:lnTo>
                    <a:pt x="41" y="7"/>
                  </a:lnTo>
                  <a:lnTo>
                    <a:pt x="40" y="7"/>
                  </a:lnTo>
                  <a:lnTo>
                    <a:pt x="40" y="6"/>
                  </a:lnTo>
                  <a:lnTo>
                    <a:pt x="4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4" name="Uruguay">
              <a:extLst>
                <a:ext uri="{FF2B5EF4-FFF2-40B4-BE49-F238E27FC236}">
                  <a16:creationId xmlns:a16="http://schemas.microsoft.com/office/drawing/2014/main" id="{9158DFE6-87FA-92D3-4DBB-A40F91A2700A}"/>
                </a:ext>
              </a:extLst>
            </p:cNvPr>
            <p:cNvSpPr>
              <a:spLocks/>
            </p:cNvSpPr>
            <p:nvPr/>
          </p:nvSpPr>
          <p:spPr bwMode="auto">
            <a:xfrm>
              <a:off x="4445249" y="5328302"/>
              <a:ext cx="128302" cy="137337"/>
            </a:xfrm>
            <a:custGeom>
              <a:avLst/>
              <a:gdLst>
                <a:gd name="T0" fmla="*/ 19 w 71"/>
                <a:gd name="T1" fmla="*/ 0 h 76"/>
                <a:gd name="T2" fmla="*/ 24 w 71"/>
                <a:gd name="T3" fmla="*/ 0 h 76"/>
                <a:gd name="T4" fmla="*/ 31 w 71"/>
                <a:gd name="T5" fmla="*/ 8 h 76"/>
                <a:gd name="T6" fmla="*/ 33 w 71"/>
                <a:gd name="T7" fmla="*/ 14 h 76"/>
                <a:gd name="T8" fmla="*/ 38 w 71"/>
                <a:gd name="T9" fmla="*/ 11 h 76"/>
                <a:gd name="T10" fmla="*/ 38 w 71"/>
                <a:gd name="T11" fmla="*/ 12 h 76"/>
                <a:gd name="T12" fmla="*/ 44 w 71"/>
                <a:gd name="T13" fmla="*/ 18 h 76"/>
                <a:gd name="T14" fmla="*/ 62 w 71"/>
                <a:gd name="T15" fmla="*/ 28 h 76"/>
                <a:gd name="T16" fmla="*/ 65 w 71"/>
                <a:gd name="T17" fmla="*/ 36 h 76"/>
                <a:gd name="T18" fmla="*/ 71 w 71"/>
                <a:gd name="T19" fmla="*/ 40 h 76"/>
                <a:gd name="T20" fmla="*/ 71 w 71"/>
                <a:gd name="T21" fmla="*/ 42 h 76"/>
                <a:gd name="T22" fmla="*/ 67 w 71"/>
                <a:gd name="T23" fmla="*/ 48 h 76"/>
                <a:gd name="T24" fmla="*/ 68 w 71"/>
                <a:gd name="T25" fmla="*/ 57 h 76"/>
                <a:gd name="T26" fmla="*/ 68 w 71"/>
                <a:gd name="T27" fmla="*/ 58 h 76"/>
                <a:gd name="T28" fmla="*/ 58 w 71"/>
                <a:gd name="T29" fmla="*/ 71 h 76"/>
                <a:gd name="T30" fmla="*/ 47 w 71"/>
                <a:gd name="T31" fmla="*/ 76 h 76"/>
                <a:gd name="T32" fmla="*/ 31 w 71"/>
                <a:gd name="T33" fmla="*/ 74 h 76"/>
                <a:gd name="T34" fmla="*/ 16 w 71"/>
                <a:gd name="T35" fmla="*/ 68 h 76"/>
                <a:gd name="T36" fmla="*/ 7 w 71"/>
                <a:gd name="T37" fmla="*/ 68 h 76"/>
                <a:gd name="T38" fmla="*/ 1 w 71"/>
                <a:gd name="T39" fmla="*/ 61 h 76"/>
                <a:gd name="T40" fmla="*/ 0 w 71"/>
                <a:gd name="T41" fmla="*/ 61 h 76"/>
                <a:gd name="T42" fmla="*/ 4 w 71"/>
                <a:gd name="T43" fmla="*/ 43 h 76"/>
                <a:gd name="T44" fmla="*/ 7 w 71"/>
                <a:gd name="T45" fmla="*/ 8 h 76"/>
                <a:gd name="T46" fmla="*/ 12 w 71"/>
                <a:gd name="T47" fmla="*/ 2 h 76"/>
                <a:gd name="T48" fmla="*/ 15 w 71"/>
                <a:gd name="T49" fmla="*/ 2 h 76"/>
                <a:gd name="T50" fmla="*/ 19 w 71"/>
                <a:gd name="T5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76">
                  <a:moveTo>
                    <a:pt x="19" y="0"/>
                  </a:moveTo>
                  <a:lnTo>
                    <a:pt x="24" y="0"/>
                  </a:lnTo>
                  <a:lnTo>
                    <a:pt x="31" y="8"/>
                  </a:lnTo>
                  <a:lnTo>
                    <a:pt x="33" y="14"/>
                  </a:lnTo>
                  <a:lnTo>
                    <a:pt x="38" y="11"/>
                  </a:lnTo>
                  <a:lnTo>
                    <a:pt x="38" y="12"/>
                  </a:lnTo>
                  <a:lnTo>
                    <a:pt x="44" y="18"/>
                  </a:lnTo>
                  <a:lnTo>
                    <a:pt x="62" y="28"/>
                  </a:lnTo>
                  <a:lnTo>
                    <a:pt x="65" y="36"/>
                  </a:lnTo>
                  <a:lnTo>
                    <a:pt x="71" y="40"/>
                  </a:lnTo>
                  <a:lnTo>
                    <a:pt x="71" y="42"/>
                  </a:lnTo>
                  <a:lnTo>
                    <a:pt x="67" y="48"/>
                  </a:lnTo>
                  <a:lnTo>
                    <a:pt x="68" y="57"/>
                  </a:lnTo>
                  <a:lnTo>
                    <a:pt x="68" y="58"/>
                  </a:lnTo>
                  <a:lnTo>
                    <a:pt x="58" y="71"/>
                  </a:lnTo>
                  <a:lnTo>
                    <a:pt x="47" y="76"/>
                  </a:lnTo>
                  <a:lnTo>
                    <a:pt x="31" y="74"/>
                  </a:lnTo>
                  <a:lnTo>
                    <a:pt x="16" y="68"/>
                  </a:lnTo>
                  <a:lnTo>
                    <a:pt x="7" y="68"/>
                  </a:lnTo>
                  <a:lnTo>
                    <a:pt x="1" y="61"/>
                  </a:lnTo>
                  <a:lnTo>
                    <a:pt x="0" y="61"/>
                  </a:lnTo>
                  <a:lnTo>
                    <a:pt x="4" y="43"/>
                  </a:lnTo>
                  <a:lnTo>
                    <a:pt x="7" y="8"/>
                  </a:lnTo>
                  <a:lnTo>
                    <a:pt x="12" y="2"/>
                  </a:lnTo>
                  <a:lnTo>
                    <a:pt x="15"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5" name="Trinidad &amp; Tobago">
              <a:extLst>
                <a:ext uri="{FF2B5EF4-FFF2-40B4-BE49-F238E27FC236}">
                  <a16:creationId xmlns:a16="http://schemas.microsoft.com/office/drawing/2014/main" id="{351CA2E6-F29C-9584-EF1A-79CC6A170E41}"/>
                </a:ext>
              </a:extLst>
            </p:cNvPr>
            <p:cNvSpPr>
              <a:spLocks/>
            </p:cNvSpPr>
            <p:nvPr/>
          </p:nvSpPr>
          <p:spPr bwMode="auto">
            <a:xfrm>
              <a:off x="4363932" y="4334418"/>
              <a:ext cx="27107" cy="19879"/>
            </a:xfrm>
            <a:custGeom>
              <a:avLst/>
              <a:gdLst>
                <a:gd name="T0" fmla="*/ 3 w 15"/>
                <a:gd name="T1" fmla="*/ 0 h 11"/>
                <a:gd name="T2" fmla="*/ 15 w 15"/>
                <a:gd name="T3" fmla="*/ 0 h 11"/>
                <a:gd name="T4" fmla="*/ 15 w 15"/>
                <a:gd name="T5" fmla="*/ 2 h 11"/>
                <a:gd name="T6" fmla="*/ 14 w 15"/>
                <a:gd name="T7" fmla="*/ 2 h 11"/>
                <a:gd name="T8" fmla="*/ 12 w 15"/>
                <a:gd name="T9" fmla="*/ 9 h 11"/>
                <a:gd name="T10" fmla="*/ 8 w 15"/>
                <a:gd name="T11" fmla="*/ 9 h 11"/>
                <a:gd name="T12" fmla="*/ 5 w 15"/>
                <a:gd name="T13" fmla="*/ 11 h 11"/>
                <a:gd name="T14" fmla="*/ 0 w 15"/>
                <a:gd name="T15" fmla="*/ 11 h 11"/>
                <a:gd name="T16" fmla="*/ 0 w 15"/>
                <a:gd name="T17" fmla="*/ 9 h 11"/>
                <a:gd name="T18" fmla="*/ 6 w 15"/>
                <a:gd name="T19" fmla="*/ 6 h 11"/>
                <a:gd name="T20" fmla="*/ 3 w 15"/>
                <a:gd name="T21" fmla="*/ 2 h 11"/>
                <a:gd name="T22" fmla="*/ 3 w 15"/>
                <a:gd name="T23"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1">
                  <a:moveTo>
                    <a:pt x="3" y="0"/>
                  </a:moveTo>
                  <a:lnTo>
                    <a:pt x="15" y="0"/>
                  </a:lnTo>
                  <a:lnTo>
                    <a:pt x="15" y="2"/>
                  </a:lnTo>
                  <a:lnTo>
                    <a:pt x="14" y="2"/>
                  </a:lnTo>
                  <a:lnTo>
                    <a:pt x="12" y="9"/>
                  </a:lnTo>
                  <a:lnTo>
                    <a:pt x="8" y="9"/>
                  </a:lnTo>
                  <a:lnTo>
                    <a:pt x="5" y="11"/>
                  </a:lnTo>
                  <a:lnTo>
                    <a:pt x="0" y="11"/>
                  </a:lnTo>
                  <a:lnTo>
                    <a:pt x="0" y="9"/>
                  </a:lnTo>
                  <a:lnTo>
                    <a:pt x="6" y="6"/>
                  </a:lnTo>
                  <a:lnTo>
                    <a:pt x="3" y="2"/>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6" name="Suriname">
              <a:extLst>
                <a:ext uri="{FF2B5EF4-FFF2-40B4-BE49-F238E27FC236}">
                  <a16:creationId xmlns:a16="http://schemas.microsoft.com/office/drawing/2014/main" id="{9281EAF6-45AF-2055-D675-21705359556E}"/>
                </a:ext>
              </a:extLst>
            </p:cNvPr>
            <p:cNvSpPr>
              <a:spLocks/>
            </p:cNvSpPr>
            <p:nvPr/>
          </p:nvSpPr>
          <p:spPr bwMode="auto">
            <a:xfrm>
              <a:off x="4456091" y="4446456"/>
              <a:ext cx="99389" cy="99389"/>
            </a:xfrm>
            <a:custGeom>
              <a:avLst/>
              <a:gdLst>
                <a:gd name="T0" fmla="*/ 41 w 55"/>
                <a:gd name="T1" fmla="*/ 0 h 55"/>
                <a:gd name="T2" fmla="*/ 55 w 55"/>
                <a:gd name="T3" fmla="*/ 3 h 55"/>
                <a:gd name="T4" fmla="*/ 55 w 55"/>
                <a:gd name="T5" fmla="*/ 8 h 55"/>
                <a:gd name="T6" fmla="*/ 50 w 55"/>
                <a:gd name="T7" fmla="*/ 15 h 55"/>
                <a:gd name="T8" fmla="*/ 50 w 55"/>
                <a:gd name="T9" fmla="*/ 23 h 55"/>
                <a:gd name="T10" fmla="*/ 55 w 55"/>
                <a:gd name="T11" fmla="*/ 32 h 55"/>
                <a:gd name="T12" fmla="*/ 53 w 55"/>
                <a:gd name="T13" fmla="*/ 45 h 55"/>
                <a:gd name="T14" fmla="*/ 49 w 55"/>
                <a:gd name="T15" fmla="*/ 49 h 55"/>
                <a:gd name="T16" fmla="*/ 47 w 55"/>
                <a:gd name="T17" fmla="*/ 49 h 55"/>
                <a:gd name="T18" fmla="*/ 41 w 55"/>
                <a:gd name="T19" fmla="*/ 46 h 55"/>
                <a:gd name="T20" fmla="*/ 31 w 55"/>
                <a:gd name="T21" fmla="*/ 48 h 55"/>
                <a:gd name="T22" fmla="*/ 30 w 55"/>
                <a:gd name="T23" fmla="*/ 55 h 55"/>
                <a:gd name="T24" fmla="*/ 21 w 55"/>
                <a:gd name="T25" fmla="*/ 55 h 55"/>
                <a:gd name="T26" fmla="*/ 15 w 55"/>
                <a:gd name="T27" fmla="*/ 48 h 55"/>
                <a:gd name="T28" fmla="*/ 10 w 55"/>
                <a:gd name="T29" fmla="*/ 38 h 55"/>
                <a:gd name="T30" fmla="*/ 6 w 55"/>
                <a:gd name="T31" fmla="*/ 36 h 55"/>
                <a:gd name="T32" fmla="*/ 0 w 55"/>
                <a:gd name="T33" fmla="*/ 26 h 55"/>
                <a:gd name="T34" fmla="*/ 1 w 55"/>
                <a:gd name="T35" fmla="*/ 15 h 55"/>
                <a:gd name="T36" fmla="*/ 3 w 55"/>
                <a:gd name="T37" fmla="*/ 15 h 55"/>
                <a:gd name="T38" fmla="*/ 9 w 55"/>
                <a:gd name="T39" fmla="*/ 14 h 55"/>
                <a:gd name="T40" fmla="*/ 13 w 55"/>
                <a:gd name="T41" fmla="*/ 3 h 55"/>
                <a:gd name="T42" fmla="*/ 13 w 55"/>
                <a:gd name="T43" fmla="*/ 2 h 55"/>
                <a:gd name="T44" fmla="*/ 15 w 55"/>
                <a:gd name="T45" fmla="*/ 2 h 55"/>
                <a:gd name="T46" fmla="*/ 41 w 55"/>
                <a:gd name="T4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 h="55">
                  <a:moveTo>
                    <a:pt x="41" y="0"/>
                  </a:moveTo>
                  <a:lnTo>
                    <a:pt x="55" y="3"/>
                  </a:lnTo>
                  <a:lnTo>
                    <a:pt x="55" y="8"/>
                  </a:lnTo>
                  <a:lnTo>
                    <a:pt x="50" y="15"/>
                  </a:lnTo>
                  <a:lnTo>
                    <a:pt x="50" y="23"/>
                  </a:lnTo>
                  <a:lnTo>
                    <a:pt x="55" y="32"/>
                  </a:lnTo>
                  <a:lnTo>
                    <a:pt x="53" y="45"/>
                  </a:lnTo>
                  <a:lnTo>
                    <a:pt x="49" y="49"/>
                  </a:lnTo>
                  <a:lnTo>
                    <a:pt x="47" y="49"/>
                  </a:lnTo>
                  <a:lnTo>
                    <a:pt x="41" y="46"/>
                  </a:lnTo>
                  <a:lnTo>
                    <a:pt x="31" y="48"/>
                  </a:lnTo>
                  <a:lnTo>
                    <a:pt x="30" y="55"/>
                  </a:lnTo>
                  <a:lnTo>
                    <a:pt x="21" y="55"/>
                  </a:lnTo>
                  <a:lnTo>
                    <a:pt x="15" y="48"/>
                  </a:lnTo>
                  <a:lnTo>
                    <a:pt x="10" y="38"/>
                  </a:lnTo>
                  <a:lnTo>
                    <a:pt x="6" y="36"/>
                  </a:lnTo>
                  <a:lnTo>
                    <a:pt x="0" y="26"/>
                  </a:lnTo>
                  <a:lnTo>
                    <a:pt x="1" y="15"/>
                  </a:lnTo>
                  <a:lnTo>
                    <a:pt x="3" y="15"/>
                  </a:lnTo>
                  <a:lnTo>
                    <a:pt x="9" y="14"/>
                  </a:lnTo>
                  <a:lnTo>
                    <a:pt x="13" y="3"/>
                  </a:lnTo>
                  <a:lnTo>
                    <a:pt x="13" y="2"/>
                  </a:lnTo>
                  <a:lnTo>
                    <a:pt x="15" y="2"/>
                  </a:lnTo>
                  <a:lnTo>
                    <a:pt x="4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7" name="Peru">
              <a:extLst>
                <a:ext uri="{FF2B5EF4-FFF2-40B4-BE49-F238E27FC236}">
                  <a16:creationId xmlns:a16="http://schemas.microsoft.com/office/drawing/2014/main" id="{E1353DD5-7F66-C239-DC28-127A11C17327}"/>
                </a:ext>
              </a:extLst>
            </p:cNvPr>
            <p:cNvSpPr>
              <a:spLocks/>
            </p:cNvSpPr>
            <p:nvPr/>
          </p:nvSpPr>
          <p:spPr bwMode="auto">
            <a:xfrm>
              <a:off x="3906744" y="4592828"/>
              <a:ext cx="298166" cy="430081"/>
            </a:xfrm>
            <a:custGeom>
              <a:avLst/>
              <a:gdLst>
                <a:gd name="T0" fmla="*/ 82 w 165"/>
                <a:gd name="T1" fmla="*/ 0 h 238"/>
                <a:gd name="T2" fmla="*/ 86 w 165"/>
                <a:gd name="T3" fmla="*/ 1 h 238"/>
                <a:gd name="T4" fmla="*/ 101 w 165"/>
                <a:gd name="T5" fmla="*/ 13 h 238"/>
                <a:gd name="T6" fmla="*/ 107 w 165"/>
                <a:gd name="T7" fmla="*/ 20 h 238"/>
                <a:gd name="T8" fmla="*/ 110 w 165"/>
                <a:gd name="T9" fmla="*/ 29 h 238"/>
                <a:gd name="T10" fmla="*/ 123 w 165"/>
                <a:gd name="T11" fmla="*/ 26 h 238"/>
                <a:gd name="T12" fmla="*/ 130 w 165"/>
                <a:gd name="T13" fmla="*/ 29 h 238"/>
                <a:gd name="T14" fmla="*/ 145 w 165"/>
                <a:gd name="T15" fmla="*/ 31 h 238"/>
                <a:gd name="T16" fmla="*/ 148 w 165"/>
                <a:gd name="T17" fmla="*/ 37 h 238"/>
                <a:gd name="T18" fmla="*/ 148 w 165"/>
                <a:gd name="T19" fmla="*/ 51 h 238"/>
                <a:gd name="T20" fmla="*/ 117 w 165"/>
                <a:gd name="T21" fmla="*/ 65 h 238"/>
                <a:gd name="T22" fmla="*/ 108 w 165"/>
                <a:gd name="T23" fmla="*/ 83 h 238"/>
                <a:gd name="T24" fmla="*/ 104 w 165"/>
                <a:gd name="T25" fmla="*/ 87 h 238"/>
                <a:gd name="T26" fmla="*/ 102 w 165"/>
                <a:gd name="T27" fmla="*/ 105 h 238"/>
                <a:gd name="T28" fmla="*/ 111 w 165"/>
                <a:gd name="T29" fmla="*/ 120 h 238"/>
                <a:gd name="T30" fmla="*/ 117 w 165"/>
                <a:gd name="T31" fmla="*/ 121 h 238"/>
                <a:gd name="T32" fmla="*/ 127 w 165"/>
                <a:gd name="T33" fmla="*/ 127 h 238"/>
                <a:gd name="T34" fmla="*/ 142 w 165"/>
                <a:gd name="T35" fmla="*/ 118 h 238"/>
                <a:gd name="T36" fmla="*/ 144 w 165"/>
                <a:gd name="T37" fmla="*/ 142 h 238"/>
                <a:gd name="T38" fmla="*/ 154 w 165"/>
                <a:gd name="T39" fmla="*/ 139 h 238"/>
                <a:gd name="T40" fmla="*/ 165 w 165"/>
                <a:gd name="T41" fmla="*/ 160 h 238"/>
                <a:gd name="T42" fmla="*/ 162 w 165"/>
                <a:gd name="T43" fmla="*/ 188 h 238"/>
                <a:gd name="T44" fmla="*/ 160 w 165"/>
                <a:gd name="T45" fmla="*/ 197 h 238"/>
                <a:gd name="T46" fmla="*/ 157 w 165"/>
                <a:gd name="T47" fmla="*/ 203 h 238"/>
                <a:gd name="T48" fmla="*/ 162 w 165"/>
                <a:gd name="T49" fmla="*/ 215 h 238"/>
                <a:gd name="T50" fmla="*/ 154 w 165"/>
                <a:gd name="T51" fmla="*/ 226 h 238"/>
                <a:gd name="T52" fmla="*/ 151 w 165"/>
                <a:gd name="T53" fmla="*/ 235 h 238"/>
                <a:gd name="T54" fmla="*/ 141 w 165"/>
                <a:gd name="T55" fmla="*/ 238 h 238"/>
                <a:gd name="T56" fmla="*/ 98 w 165"/>
                <a:gd name="T57" fmla="*/ 213 h 238"/>
                <a:gd name="T58" fmla="*/ 65 w 165"/>
                <a:gd name="T59" fmla="*/ 186 h 238"/>
                <a:gd name="T60" fmla="*/ 64 w 165"/>
                <a:gd name="T61" fmla="*/ 172 h 238"/>
                <a:gd name="T62" fmla="*/ 31 w 165"/>
                <a:gd name="T63" fmla="*/ 106 h 238"/>
                <a:gd name="T64" fmla="*/ 18 w 165"/>
                <a:gd name="T65" fmla="*/ 87 h 238"/>
                <a:gd name="T66" fmla="*/ 3 w 165"/>
                <a:gd name="T67" fmla="*/ 74 h 238"/>
                <a:gd name="T68" fmla="*/ 3 w 165"/>
                <a:gd name="T69" fmla="*/ 68 h 238"/>
                <a:gd name="T70" fmla="*/ 1 w 165"/>
                <a:gd name="T71" fmla="*/ 54 h 238"/>
                <a:gd name="T72" fmla="*/ 13 w 165"/>
                <a:gd name="T73" fmla="*/ 43 h 238"/>
                <a:gd name="T74" fmla="*/ 10 w 165"/>
                <a:gd name="T75" fmla="*/ 51 h 238"/>
                <a:gd name="T76" fmla="*/ 16 w 165"/>
                <a:gd name="T77" fmla="*/ 56 h 238"/>
                <a:gd name="T78" fmla="*/ 24 w 165"/>
                <a:gd name="T79" fmla="*/ 57 h 238"/>
                <a:gd name="T80" fmla="*/ 30 w 165"/>
                <a:gd name="T81" fmla="*/ 62 h 238"/>
                <a:gd name="T82" fmla="*/ 34 w 165"/>
                <a:gd name="T83" fmla="*/ 50 h 238"/>
                <a:gd name="T84" fmla="*/ 42 w 165"/>
                <a:gd name="T85" fmla="*/ 44 h 238"/>
                <a:gd name="T86" fmla="*/ 43 w 165"/>
                <a:gd name="T87" fmla="*/ 38 h 238"/>
                <a:gd name="T88" fmla="*/ 73 w 165"/>
                <a:gd name="T89" fmla="*/ 20 h 238"/>
                <a:gd name="T90" fmla="*/ 80 w 165"/>
                <a:gd name="T91" fmla="*/ 10 h 238"/>
                <a:gd name="T92" fmla="*/ 74 w 165"/>
                <a:gd name="T93" fmla="*/ 1 h 238"/>
                <a:gd name="T94" fmla="*/ 79 w 165"/>
                <a:gd name="T9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238">
                  <a:moveTo>
                    <a:pt x="79" y="0"/>
                  </a:moveTo>
                  <a:lnTo>
                    <a:pt x="82" y="0"/>
                  </a:lnTo>
                  <a:lnTo>
                    <a:pt x="83" y="1"/>
                  </a:lnTo>
                  <a:lnTo>
                    <a:pt x="86" y="1"/>
                  </a:lnTo>
                  <a:lnTo>
                    <a:pt x="95" y="11"/>
                  </a:lnTo>
                  <a:lnTo>
                    <a:pt x="101" y="13"/>
                  </a:lnTo>
                  <a:lnTo>
                    <a:pt x="102" y="20"/>
                  </a:lnTo>
                  <a:lnTo>
                    <a:pt x="107" y="20"/>
                  </a:lnTo>
                  <a:lnTo>
                    <a:pt x="107" y="22"/>
                  </a:lnTo>
                  <a:lnTo>
                    <a:pt x="110" y="29"/>
                  </a:lnTo>
                  <a:lnTo>
                    <a:pt x="119" y="31"/>
                  </a:lnTo>
                  <a:lnTo>
                    <a:pt x="123" y="26"/>
                  </a:lnTo>
                  <a:lnTo>
                    <a:pt x="125" y="26"/>
                  </a:lnTo>
                  <a:lnTo>
                    <a:pt x="130" y="29"/>
                  </a:lnTo>
                  <a:lnTo>
                    <a:pt x="135" y="26"/>
                  </a:lnTo>
                  <a:lnTo>
                    <a:pt x="145" y="31"/>
                  </a:lnTo>
                  <a:lnTo>
                    <a:pt x="148" y="35"/>
                  </a:lnTo>
                  <a:lnTo>
                    <a:pt x="148" y="37"/>
                  </a:lnTo>
                  <a:lnTo>
                    <a:pt x="141" y="47"/>
                  </a:lnTo>
                  <a:lnTo>
                    <a:pt x="148" y="51"/>
                  </a:lnTo>
                  <a:lnTo>
                    <a:pt x="127" y="57"/>
                  </a:lnTo>
                  <a:lnTo>
                    <a:pt x="117" y="65"/>
                  </a:lnTo>
                  <a:lnTo>
                    <a:pt x="110" y="75"/>
                  </a:lnTo>
                  <a:lnTo>
                    <a:pt x="108" y="83"/>
                  </a:lnTo>
                  <a:lnTo>
                    <a:pt x="108" y="84"/>
                  </a:lnTo>
                  <a:lnTo>
                    <a:pt x="104" y="87"/>
                  </a:lnTo>
                  <a:lnTo>
                    <a:pt x="99" y="96"/>
                  </a:lnTo>
                  <a:lnTo>
                    <a:pt x="102" y="105"/>
                  </a:lnTo>
                  <a:lnTo>
                    <a:pt x="111" y="114"/>
                  </a:lnTo>
                  <a:lnTo>
                    <a:pt x="111" y="120"/>
                  </a:lnTo>
                  <a:lnTo>
                    <a:pt x="117" y="120"/>
                  </a:lnTo>
                  <a:lnTo>
                    <a:pt x="117" y="121"/>
                  </a:lnTo>
                  <a:lnTo>
                    <a:pt x="122" y="126"/>
                  </a:lnTo>
                  <a:lnTo>
                    <a:pt x="127" y="127"/>
                  </a:lnTo>
                  <a:lnTo>
                    <a:pt x="141" y="118"/>
                  </a:lnTo>
                  <a:lnTo>
                    <a:pt x="142" y="118"/>
                  </a:lnTo>
                  <a:lnTo>
                    <a:pt x="142" y="140"/>
                  </a:lnTo>
                  <a:lnTo>
                    <a:pt x="144" y="142"/>
                  </a:lnTo>
                  <a:lnTo>
                    <a:pt x="153" y="139"/>
                  </a:lnTo>
                  <a:lnTo>
                    <a:pt x="154" y="139"/>
                  </a:lnTo>
                  <a:lnTo>
                    <a:pt x="154" y="140"/>
                  </a:lnTo>
                  <a:lnTo>
                    <a:pt x="165" y="160"/>
                  </a:lnTo>
                  <a:lnTo>
                    <a:pt x="162" y="166"/>
                  </a:lnTo>
                  <a:lnTo>
                    <a:pt x="162" y="188"/>
                  </a:lnTo>
                  <a:lnTo>
                    <a:pt x="157" y="191"/>
                  </a:lnTo>
                  <a:lnTo>
                    <a:pt x="160" y="197"/>
                  </a:lnTo>
                  <a:lnTo>
                    <a:pt x="160" y="198"/>
                  </a:lnTo>
                  <a:lnTo>
                    <a:pt x="157" y="203"/>
                  </a:lnTo>
                  <a:lnTo>
                    <a:pt x="157" y="207"/>
                  </a:lnTo>
                  <a:lnTo>
                    <a:pt x="162" y="215"/>
                  </a:lnTo>
                  <a:lnTo>
                    <a:pt x="162" y="216"/>
                  </a:lnTo>
                  <a:lnTo>
                    <a:pt x="154" y="226"/>
                  </a:lnTo>
                  <a:lnTo>
                    <a:pt x="154" y="229"/>
                  </a:lnTo>
                  <a:lnTo>
                    <a:pt x="151" y="235"/>
                  </a:lnTo>
                  <a:lnTo>
                    <a:pt x="151" y="237"/>
                  </a:lnTo>
                  <a:lnTo>
                    <a:pt x="141" y="238"/>
                  </a:lnTo>
                  <a:lnTo>
                    <a:pt x="117" y="219"/>
                  </a:lnTo>
                  <a:lnTo>
                    <a:pt x="98" y="213"/>
                  </a:lnTo>
                  <a:lnTo>
                    <a:pt x="80" y="200"/>
                  </a:lnTo>
                  <a:lnTo>
                    <a:pt x="65" y="186"/>
                  </a:lnTo>
                  <a:lnTo>
                    <a:pt x="65" y="185"/>
                  </a:lnTo>
                  <a:lnTo>
                    <a:pt x="64" y="172"/>
                  </a:lnTo>
                  <a:lnTo>
                    <a:pt x="47" y="148"/>
                  </a:lnTo>
                  <a:lnTo>
                    <a:pt x="31" y="106"/>
                  </a:lnTo>
                  <a:lnTo>
                    <a:pt x="25" y="100"/>
                  </a:lnTo>
                  <a:lnTo>
                    <a:pt x="18" y="87"/>
                  </a:lnTo>
                  <a:lnTo>
                    <a:pt x="3" y="75"/>
                  </a:lnTo>
                  <a:lnTo>
                    <a:pt x="3" y="74"/>
                  </a:lnTo>
                  <a:lnTo>
                    <a:pt x="4" y="71"/>
                  </a:lnTo>
                  <a:lnTo>
                    <a:pt x="3" y="68"/>
                  </a:lnTo>
                  <a:lnTo>
                    <a:pt x="0" y="54"/>
                  </a:lnTo>
                  <a:lnTo>
                    <a:pt x="1" y="54"/>
                  </a:lnTo>
                  <a:lnTo>
                    <a:pt x="12" y="43"/>
                  </a:lnTo>
                  <a:lnTo>
                    <a:pt x="13" y="43"/>
                  </a:lnTo>
                  <a:lnTo>
                    <a:pt x="15" y="48"/>
                  </a:lnTo>
                  <a:lnTo>
                    <a:pt x="10" y="51"/>
                  </a:lnTo>
                  <a:lnTo>
                    <a:pt x="12" y="56"/>
                  </a:lnTo>
                  <a:lnTo>
                    <a:pt x="16" y="56"/>
                  </a:lnTo>
                  <a:lnTo>
                    <a:pt x="22" y="57"/>
                  </a:lnTo>
                  <a:lnTo>
                    <a:pt x="24" y="57"/>
                  </a:lnTo>
                  <a:lnTo>
                    <a:pt x="25" y="62"/>
                  </a:lnTo>
                  <a:lnTo>
                    <a:pt x="30" y="62"/>
                  </a:lnTo>
                  <a:lnTo>
                    <a:pt x="34" y="59"/>
                  </a:lnTo>
                  <a:lnTo>
                    <a:pt x="34" y="50"/>
                  </a:lnTo>
                  <a:lnTo>
                    <a:pt x="37" y="44"/>
                  </a:lnTo>
                  <a:lnTo>
                    <a:pt x="42" y="44"/>
                  </a:lnTo>
                  <a:lnTo>
                    <a:pt x="43" y="40"/>
                  </a:lnTo>
                  <a:lnTo>
                    <a:pt x="43" y="38"/>
                  </a:lnTo>
                  <a:lnTo>
                    <a:pt x="61" y="31"/>
                  </a:lnTo>
                  <a:lnTo>
                    <a:pt x="73" y="20"/>
                  </a:lnTo>
                  <a:lnTo>
                    <a:pt x="79" y="10"/>
                  </a:lnTo>
                  <a:lnTo>
                    <a:pt x="80" y="10"/>
                  </a:lnTo>
                  <a:lnTo>
                    <a:pt x="74" y="2"/>
                  </a:lnTo>
                  <a:lnTo>
                    <a:pt x="74" y="1"/>
                  </a:lnTo>
                  <a:lnTo>
                    <a:pt x="76" y="1"/>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8" name="Paraguay">
              <a:extLst>
                <a:ext uri="{FF2B5EF4-FFF2-40B4-BE49-F238E27FC236}">
                  <a16:creationId xmlns:a16="http://schemas.microsoft.com/office/drawing/2014/main" id="{261D62AC-351C-2B4C-0975-EC56716ACA5D}"/>
                </a:ext>
              </a:extLst>
            </p:cNvPr>
            <p:cNvSpPr>
              <a:spLocks/>
            </p:cNvSpPr>
            <p:nvPr/>
          </p:nvSpPr>
          <p:spPr bwMode="auto">
            <a:xfrm>
              <a:off x="4345861" y="5048207"/>
              <a:ext cx="200584" cy="213233"/>
            </a:xfrm>
            <a:custGeom>
              <a:avLst/>
              <a:gdLst>
                <a:gd name="T0" fmla="*/ 37 w 111"/>
                <a:gd name="T1" fmla="*/ 0 h 118"/>
                <a:gd name="T2" fmla="*/ 48 w 111"/>
                <a:gd name="T3" fmla="*/ 0 h 118"/>
                <a:gd name="T4" fmla="*/ 53 w 111"/>
                <a:gd name="T5" fmla="*/ 3 h 118"/>
                <a:gd name="T6" fmla="*/ 61 w 111"/>
                <a:gd name="T7" fmla="*/ 11 h 118"/>
                <a:gd name="T8" fmla="*/ 64 w 111"/>
                <a:gd name="T9" fmla="*/ 38 h 118"/>
                <a:gd name="T10" fmla="*/ 74 w 111"/>
                <a:gd name="T11" fmla="*/ 41 h 118"/>
                <a:gd name="T12" fmla="*/ 83 w 111"/>
                <a:gd name="T13" fmla="*/ 40 h 118"/>
                <a:gd name="T14" fmla="*/ 91 w 111"/>
                <a:gd name="T15" fmla="*/ 43 h 118"/>
                <a:gd name="T16" fmla="*/ 92 w 111"/>
                <a:gd name="T17" fmla="*/ 43 h 118"/>
                <a:gd name="T18" fmla="*/ 96 w 111"/>
                <a:gd name="T19" fmla="*/ 63 h 118"/>
                <a:gd name="T20" fmla="*/ 110 w 111"/>
                <a:gd name="T21" fmla="*/ 65 h 118"/>
                <a:gd name="T22" fmla="*/ 111 w 111"/>
                <a:gd name="T23" fmla="*/ 74 h 118"/>
                <a:gd name="T24" fmla="*/ 108 w 111"/>
                <a:gd name="T25" fmla="*/ 90 h 118"/>
                <a:gd name="T26" fmla="*/ 105 w 111"/>
                <a:gd name="T27" fmla="*/ 103 h 118"/>
                <a:gd name="T28" fmla="*/ 93 w 111"/>
                <a:gd name="T29" fmla="*/ 115 h 118"/>
                <a:gd name="T30" fmla="*/ 91 w 111"/>
                <a:gd name="T31" fmla="*/ 115 h 118"/>
                <a:gd name="T32" fmla="*/ 88 w 111"/>
                <a:gd name="T33" fmla="*/ 117 h 118"/>
                <a:gd name="T34" fmla="*/ 83 w 111"/>
                <a:gd name="T35" fmla="*/ 117 h 118"/>
                <a:gd name="T36" fmla="*/ 80 w 111"/>
                <a:gd name="T37" fmla="*/ 118 h 118"/>
                <a:gd name="T38" fmla="*/ 77 w 111"/>
                <a:gd name="T39" fmla="*/ 118 h 118"/>
                <a:gd name="T40" fmla="*/ 70 w 111"/>
                <a:gd name="T41" fmla="*/ 114 h 118"/>
                <a:gd name="T42" fmla="*/ 56 w 111"/>
                <a:gd name="T43" fmla="*/ 112 h 118"/>
                <a:gd name="T44" fmla="*/ 56 w 111"/>
                <a:gd name="T45" fmla="*/ 106 h 118"/>
                <a:gd name="T46" fmla="*/ 65 w 111"/>
                <a:gd name="T47" fmla="*/ 90 h 118"/>
                <a:gd name="T48" fmla="*/ 64 w 111"/>
                <a:gd name="T49" fmla="*/ 87 h 118"/>
                <a:gd name="T50" fmla="*/ 40 w 111"/>
                <a:gd name="T51" fmla="*/ 71 h 118"/>
                <a:gd name="T52" fmla="*/ 24 w 111"/>
                <a:gd name="T53" fmla="*/ 66 h 118"/>
                <a:gd name="T54" fmla="*/ 5 w 111"/>
                <a:gd name="T55" fmla="*/ 44 h 118"/>
                <a:gd name="T56" fmla="*/ 0 w 111"/>
                <a:gd name="T57" fmla="*/ 44 h 118"/>
                <a:gd name="T58" fmla="*/ 0 w 111"/>
                <a:gd name="T59" fmla="*/ 43 h 118"/>
                <a:gd name="T60" fmla="*/ 5 w 111"/>
                <a:gd name="T61" fmla="*/ 29 h 118"/>
                <a:gd name="T62" fmla="*/ 5 w 111"/>
                <a:gd name="T63" fmla="*/ 20 h 118"/>
                <a:gd name="T64" fmla="*/ 10 w 111"/>
                <a:gd name="T65" fmla="*/ 7 h 118"/>
                <a:gd name="T66" fmla="*/ 37 w 111"/>
                <a:gd name="T6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 h="118">
                  <a:moveTo>
                    <a:pt x="37" y="0"/>
                  </a:moveTo>
                  <a:lnTo>
                    <a:pt x="48" y="0"/>
                  </a:lnTo>
                  <a:lnTo>
                    <a:pt x="53" y="3"/>
                  </a:lnTo>
                  <a:lnTo>
                    <a:pt x="61" y="11"/>
                  </a:lnTo>
                  <a:lnTo>
                    <a:pt x="64" y="38"/>
                  </a:lnTo>
                  <a:lnTo>
                    <a:pt x="74" y="41"/>
                  </a:lnTo>
                  <a:lnTo>
                    <a:pt x="83" y="40"/>
                  </a:lnTo>
                  <a:lnTo>
                    <a:pt x="91" y="43"/>
                  </a:lnTo>
                  <a:lnTo>
                    <a:pt x="92" y="43"/>
                  </a:lnTo>
                  <a:lnTo>
                    <a:pt x="96" y="63"/>
                  </a:lnTo>
                  <a:lnTo>
                    <a:pt x="110" y="65"/>
                  </a:lnTo>
                  <a:lnTo>
                    <a:pt x="111" y="74"/>
                  </a:lnTo>
                  <a:lnTo>
                    <a:pt x="108" y="90"/>
                  </a:lnTo>
                  <a:lnTo>
                    <a:pt x="105" y="103"/>
                  </a:lnTo>
                  <a:lnTo>
                    <a:pt x="93" y="115"/>
                  </a:lnTo>
                  <a:lnTo>
                    <a:pt x="91" y="115"/>
                  </a:lnTo>
                  <a:lnTo>
                    <a:pt x="88" y="117"/>
                  </a:lnTo>
                  <a:lnTo>
                    <a:pt x="83" y="117"/>
                  </a:lnTo>
                  <a:lnTo>
                    <a:pt x="80" y="118"/>
                  </a:lnTo>
                  <a:lnTo>
                    <a:pt x="77" y="118"/>
                  </a:lnTo>
                  <a:lnTo>
                    <a:pt x="70" y="114"/>
                  </a:lnTo>
                  <a:lnTo>
                    <a:pt x="56" y="112"/>
                  </a:lnTo>
                  <a:lnTo>
                    <a:pt x="56" y="106"/>
                  </a:lnTo>
                  <a:lnTo>
                    <a:pt x="65" y="90"/>
                  </a:lnTo>
                  <a:lnTo>
                    <a:pt x="64" y="87"/>
                  </a:lnTo>
                  <a:lnTo>
                    <a:pt x="40" y="71"/>
                  </a:lnTo>
                  <a:lnTo>
                    <a:pt x="24" y="66"/>
                  </a:lnTo>
                  <a:lnTo>
                    <a:pt x="5" y="44"/>
                  </a:lnTo>
                  <a:lnTo>
                    <a:pt x="0" y="44"/>
                  </a:lnTo>
                  <a:lnTo>
                    <a:pt x="0" y="43"/>
                  </a:lnTo>
                  <a:lnTo>
                    <a:pt x="5" y="29"/>
                  </a:lnTo>
                  <a:lnTo>
                    <a:pt x="5" y="20"/>
                  </a:lnTo>
                  <a:lnTo>
                    <a:pt x="10" y="7"/>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69" name="Isla de Margarita">
              <a:extLst>
                <a:ext uri="{FF2B5EF4-FFF2-40B4-BE49-F238E27FC236}">
                  <a16:creationId xmlns:a16="http://schemas.microsoft.com/office/drawing/2014/main" id="{225BF7F7-7FEC-3C36-6E9C-4267CB1B12AB}"/>
                </a:ext>
              </a:extLst>
            </p:cNvPr>
            <p:cNvSpPr>
              <a:spLocks/>
            </p:cNvSpPr>
            <p:nvPr/>
          </p:nvSpPr>
          <p:spPr bwMode="auto">
            <a:xfrm>
              <a:off x="4307912" y="4323576"/>
              <a:ext cx="14457" cy="10843"/>
            </a:xfrm>
            <a:custGeom>
              <a:avLst/>
              <a:gdLst>
                <a:gd name="T0" fmla="*/ 5 w 8"/>
                <a:gd name="T1" fmla="*/ 0 h 6"/>
                <a:gd name="T2" fmla="*/ 6 w 8"/>
                <a:gd name="T3" fmla="*/ 0 h 6"/>
                <a:gd name="T4" fmla="*/ 8 w 8"/>
                <a:gd name="T5" fmla="*/ 3 h 6"/>
                <a:gd name="T6" fmla="*/ 8 w 8"/>
                <a:gd name="T7" fmla="*/ 5 h 6"/>
                <a:gd name="T8" fmla="*/ 5 w 8"/>
                <a:gd name="T9" fmla="*/ 6 h 6"/>
                <a:gd name="T10" fmla="*/ 0 w 8"/>
                <a:gd name="T11" fmla="*/ 3 h 6"/>
                <a:gd name="T12" fmla="*/ 0 w 8"/>
                <a:gd name="T13" fmla="*/ 2 h 6"/>
                <a:gd name="T14" fmla="*/ 5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5" y="0"/>
                  </a:moveTo>
                  <a:lnTo>
                    <a:pt x="6" y="0"/>
                  </a:lnTo>
                  <a:lnTo>
                    <a:pt x="8" y="3"/>
                  </a:lnTo>
                  <a:lnTo>
                    <a:pt x="8" y="5"/>
                  </a:lnTo>
                  <a:lnTo>
                    <a:pt x="5" y="6"/>
                  </a:lnTo>
                  <a:lnTo>
                    <a:pt x="0" y="3"/>
                  </a:lnTo>
                  <a:lnTo>
                    <a:pt x="0"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0" name="French Guiana">
              <a:extLst>
                <a:ext uri="{FF2B5EF4-FFF2-40B4-BE49-F238E27FC236}">
                  <a16:creationId xmlns:a16="http://schemas.microsoft.com/office/drawing/2014/main" id="{AA881330-B906-4B33-4454-092F2875E8C4}"/>
                </a:ext>
              </a:extLst>
            </p:cNvPr>
            <p:cNvSpPr>
              <a:spLocks/>
            </p:cNvSpPr>
            <p:nvPr/>
          </p:nvSpPr>
          <p:spPr bwMode="auto">
            <a:xfrm>
              <a:off x="4541024" y="4455491"/>
              <a:ext cx="72283" cy="88546"/>
            </a:xfrm>
            <a:custGeom>
              <a:avLst/>
              <a:gdLst>
                <a:gd name="T0" fmla="*/ 9 w 40"/>
                <a:gd name="T1" fmla="*/ 0 h 49"/>
                <a:gd name="T2" fmla="*/ 26 w 40"/>
                <a:gd name="T3" fmla="*/ 7 h 49"/>
                <a:gd name="T4" fmla="*/ 36 w 40"/>
                <a:gd name="T5" fmla="*/ 16 h 49"/>
                <a:gd name="T6" fmla="*/ 40 w 40"/>
                <a:gd name="T7" fmla="*/ 21 h 49"/>
                <a:gd name="T8" fmla="*/ 40 w 40"/>
                <a:gd name="T9" fmla="*/ 22 h 49"/>
                <a:gd name="T10" fmla="*/ 27 w 40"/>
                <a:gd name="T11" fmla="*/ 41 h 49"/>
                <a:gd name="T12" fmla="*/ 20 w 40"/>
                <a:gd name="T13" fmla="*/ 47 h 49"/>
                <a:gd name="T14" fmla="*/ 17 w 40"/>
                <a:gd name="T15" fmla="*/ 47 h 49"/>
                <a:gd name="T16" fmla="*/ 14 w 40"/>
                <a:gd name="T17" fmla="*/ 49 h 49"/>
                <a:gd name="T18" fmla="*/ 6 w 40"/>
                <a:gd name="T19" fmla="*/ 49 h 49"/>
                <a:gd name="T20" fmla="*/ 0 w 40"/>
                <a:gd name="T21" fmla="*/ 44 h 49"/>
                <a:gd name="T22" fmla="*/ 0 w 40"/>
                <a:gd name="T23" fmla="*/ 43 h 49"/>
                <a:gd name="T24" fmla="*/ 5 w 40"/>
                <a:gd name="T25" fmla="*/ 40 h 49"/>
                <a:gd name="T26" fmla="*/ 6 w 40"/>
                <a:gd name="T27" fmla="*/ 27 h 49"/>
                <a:gd name="T28" fmla="*/ 2 w 40"/>
                <a:gd name="T29" fmla="*/ 19 h 49"/>
                <a:gd name="T30" fmla="*/ 2 w 40"/>
                <a:gd name="T31" fmla="*/ 9 h 49"/>
                <a:gd name="T32" fmla="*/ 6 w 40"/>
                <a:gd name="T33" fmla="*/ 3 h 49"/>
                <a:gd name="T34" fmla="*/ 9 w 40"/>
                <a:gd name="T3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49">
                  <a:moveTo>
                    <a:pt x="9" y="0"/>
                  </a:moveTo>
                  <a:lnTo>
                    <a:pt x="26" y="7"/>
                  </a:lnTo>
                  <a:lnTo>
                    <a:pt x="36" y="16"/>
                  </a:lnTo>
                  <a:lnTo>
                    <a:pt x="40" y="21"/>
                  </a:lnTo>
                  <a:lnTo>
                    <a:pt x="40" y="22"/>
                  </a:lnTo>
                  <a:lnTo>
                    <a:pt x="27" y="41"/>
                  </a:lnTo>
                  <a:lnTo>
                    <a:pt x="20" y="47"/>
                  </a:lnTo>
                  <a:lnTo>
                    <a:pt x="17" y="47"/>
                  </a:lnTo>
                  <a:lnTo>
                    <a:pt x="14" y="49"/>
                  </a:lnTo>
                  <a:lnTo>
                    <a:pt x="6" y="49"/>
                  </a:lnTo>
                  <a:lnTo>
                    <a:pt x="0" y="44"/>
                  </a:lnTo>
                  <a:lnTo>
                    <a:pt x="0" y="43"/>
                  </a:lnTo>
                  <a:lnTo>
                    <a:pt x="5" y="40"/>
                  </a:lnTo>
                  <a:lnTo>
                    <a:pt x="6" y="27"/>
                  </a:lnTo>
                  <a:lnTo>
                    <a:pt x="2" y="19"/>
                  </a:lnTo>
                  <a:lnTo>
                    <a:pt x="2" y="9"/>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1" name="Guyana">
              <a:extLst>
                <a:ext uri="{FF2B5EF4-FFF2-40B4-BE49-F238E27FC236}">
                  <a16:creationId xmlns:a16="http://schemas.microsoft.com/office/drawing/2014/main" id="{46EDE2D3-7275-47CD-F349-7BA01E5ABAD8}"/>
                </a:ext>
              </a:extLst>
            </p:cNvPr>
            <p:cNvSpPr>
              <a:spLocks/>
            </p:cNvSpPr>
            <p:nvPr/>
          </p:nvSpPr>
          <p:spPr bwMode="auto">
            <a:xfrm>
              <a:off x="4380195" y="4394051"/>
              <a:ext cx="115652" cy="166250"/>
            </a:xfrm>
            <a:custGeom>
              <a:avLst/>
              <a:gdLst>
                <a:gd name="T0" fmla="*/ 20 w 64"/>
                <a:gd name="T1" fmla="*/ 0 h 92"/>
                <a:gd name="T2" fmla="*/ 24 w 64"/>
                <a:gd name="T3" fmla="*/ 0 h 92"/>
                <a:gd name="T4" fmla="*/ 34 w 64"/>
                <a:gd name="T5" fmla="*/ 9 h 92"/>
                <a:gd name="T6" fmla="*/ 37 w 64"/>
                <a:gd name="T7" fmla="*/ 19 h 92"/>
                <a:gd name="T8" fmla="*/ 48 w 64"/>
                <a:gd name="T9" fmla="*/ 21 h 92"/>
                <a:gd name="T10" fmla="*/ 57 w 64"/>
                <a:gd name="T11" fmla="*/ 32 h 92"/>
                <a:gd name="T12" fmla="*/ 52 w 64"/>
                <a:gd name="T13" fmla="*/ 44 h 92"/>
                <a:gd name="T14" fmla="*/ 51 w 64"/>
                <a:gd name="T15" fmla="*/ 44 h 92"/>
                <a:gd name="T16" fmla="*/ 45 w 64"/>
                <a:gd name="T17" fmla="*/ 46 h 92"/>
                <a:gd name="T18" fmla="*/ 43 w 64"/>
                <a:gd name="T19" fmla="*/ 55 h 92"/>
                <a:gd name="T20" fmla="*/ 49 w 64"/>
                <a:gd name="T21" fmla="*/ 64 h 92"/>
                <a:gd name="T22" fmla="*/ 54 w 64"/>
                <a:gd name="T23" fmla="*/ 65 h 92"/>
                <a:gd name="T24" fmla="*/ 58 w 64"/>
                <a:gd name="T25" fmla="*/ 77 h 92"/>
                <a:gd name="T26" fmla="*/ 64 w 64"/>
                <a:gd name="T27" fmla="*/ 83 h 92"/>
                <a:gd name="T28" fmla="*/ 64 w 64"/>
                <a:gd name="T29" fmla="*/ 84 h 92"/>
                <a:gd name="T30" fmla="*/ 61 w 64"/>
                <a:gd name="T31" fmla="*/ 84 h 92"/>
                <a:gd name="T32" fmla="*/ 57 w 64"/>
                <a:gd name="T33" fmla="*/ 83 h 92"/>
                <a:gd name="T34" fmla="*/ 54 w 64"/>
                <a:gd name="T35" fmla="*/ 83 h 92"/>
                <a:gd name="T36" fmla="*/ 36 w 64"/>
                <a:gd name="T37" fmla="*/ 92 h 92"/>
                <a:gd name="T38" fmla="*/ 34 w 64"/>
                <a:gd name="T39" fmla="*/ 92 h 92"/>
                <a:gd name="T40" fmla="*/ 27 w 64"/>
                <a:gd name="T41" fmla="*/ 89 h 92"/>
                <a:gd name="T42" fmla="*/ 21 w 64"/>
                <a:gd name="T43" fmla="*/ 86 h 92"/>
                <a:gd name="T44" fmla="*/ 21 w 64"/>
                <a:gd name="T45" fmla="*/ 78 h 92"/>
                <a:gd name="T46" fmla="*/ 18 w 64"/>
                <a:gd name="T47" fmla="*/ 75 h 92"/>
                <a:gd name="T48" fmla="*/ 20 w 64"/>
                <a:gd name="T49" fmla="*/ 61 h 92"/>
                <a:gd name="T50" fmla="*/ 23 w 64"/>
                <a:gd name="T51" fmla="*/ 58 h 92"/>
                <a:gd name="T52" fmla="*/ 21 w 64"/>
                <a:gd name="T53" fmla="*/ 50 h 92"/>
                <a:gd name="T54" fmla="*/ 17 w 64"/>
                <a:gd name="T55" fmla="*/ 50 h 92"/>
                <a:gd name="T56" fmla="*/ 17 w 64"/>
                <a:gd name="T57" fmla="*/ 41 h 92"/>
                <a:gd name="T58" fmla="*/ 8 w 64"/>
                <a:gd name="T59" fmla="*/ 41 h 92"/>
                <a:gd name="T60" fmla="*/ 0 w 64"/>
                <a:gd name="T61" fmla="*/ 28 h 92"/>
                <a:gd name="T62" fmla="*/ 3 w 64"/>
                <a:gd name="T63" fmla="*/ 21 h 92"/>
                <a:gd name="T64" fmla="*/ 9 w 64"/>
                <a:gd name="T65" fmla="*/ 16 h 92"/>
                <a:gd name="T66" fmla="*/ 6 w 64"/>
                <a:gd name="T67" fmla="*/ 16 h 92"/>
                <a:gd name="T68" fmla="*/ 6 w 64"/>
                <a:gd name="T69" fmla="*/ 7 h 92"/>
                <a:gd name="T70" fmla="*/ 8 w 64"/>
                <a:gd name="T71" fmla="*/ 7 h 92"/>
                <a:gd name="T72" fmla="*/ 18 w 64"/>
                <a:gd name="T73" fmla="*/ 1 h 92"/>
                <a:gd name="T74" fmla="*/ 20 w 64"/>
                <a:gd name="T7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92">
                  <a:moveTo>
                    <a:pt x="20" y="0"/>
                  </a:moveTo>
                  <a:lnTo>
                    <a:pt x="24" y="0"/>
                  </a:lnTo>
                  <a:lnTo>
                    <a:pt x="34" y="9"/>
                  </a:lnTo>
                  <a:lnTo>
                    <a:pt x="37" y="19"/>
                  </a:lnTo>
                  <a:lnTo>
                    <a:pt x="48" y="21"/>
                  </a:lnTo>
                  <a:lnTo>
                    <a:pt x="57" y="32"/>
                  </a:lnTo>
                  <a:lnTo>
                    <a:pt x="52" y="44"/>
                  </a:lnTo>
                  <a:lnTo>
                    <a:pt x="51" y="44"/>
                  </a:lnTo>
                  <a:lnTo>
                    <a:pt x="45" y="46"/>
                  </a:lnTo>
                  <a:lnTo>
                    <a:pt x="43" y="55"/>
                  </a:lnTo>
                  <a:lnTo>
                    <a:pt x="49" y="64"/>
                  </a:lnTo>
                  <a:lnTo>
                    <a:pt x="54" y="65"/>
                  </a:lnTo>
                  <a:lnTo>
                    <a:pt x="58" y="77"/>
                  </a:lnTo>
                  <a:lnTo>
                    <a:pt x="64" y="83"/>
                  </a:lnTo>
                  <a:lnTo>
                    <a:pt x="64" y="84"/>
                  </a:lnTo>
                  <a:lnTo>
                    <a:pt x="61" y="84"/>
                  </a:lnTo>
                  <a:lnTo>
                    <a:pt x="57" y="83"/>
                  </a:lnTo>
                  <a:lnTo>
                    <a:pt x="54" y="83"/>
                  </a:lnTo>
                  <a:lnTo>
                    <a:pt x="36" y="92"/>
                  </a:lnTo>
                  <a:lnTo>
                    <a:pt x="34" y="92"/>
                  </a:lnTo>
                  <a:lnTo>
                    <a:pt x="27" y="89"/>
                  </a:lnTo>
                  <a:lnTo>
                    <a:pt x="21" y="86"/>
                  </a:lnTo>
                  <a:lnTo>
                    <a:pt x="21" y="78"/>
                  </a:lnTo>
                  <a:lnTo>
                    <a:pt x="18" y="75"/>
                  </a:lnTo>
                  <a:lnTo>
                    <a:pt x="20" y="61"/>
                  </a:lnTo>
                  <a:lnTo>
                    <a:pt x="23" y="58"/>
                  </a:lnTo>
                  <a:lnTo>
                    <a:pt x="21" y="50"/>
                  </a:lnTo>
                  <a:lnTo>
                    <a:pt x="17" y="50"/>
                  </a:lnTo>
                  <a:lnTo>
                    <a:pt x="17" y="41"/>
                  </a:lnTo>
                  <a:lnTo>
                    <a:pt x="8" y="41"/>
                  </a:lnTo>
                  <a:lnTo>
                    <a:pt x="0" y="28"/>
                  </a:lnTo>
                  <a:lnTo>
                    <a:pt x="3" y="21"/>
                  </a:lnTo>
                  <a:lnTo>
                    <a:pt x="9" y="16"/>
                  </a:lnTo>
                  <a:lnTo>
                    <a:pt x="6" y="16"/>
                  </a:lnTo>
                  <a:lnTo>
                    <a:pt x="6" y="7"/>
                  </a:lnTo>
                  <a:lnTo>
                    <a:pt x="8" y="7"/>
                  </a:lnTo>
                  <a:lnTo>
                    <a:pt x="18"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2" name="Ecuador">
              <a:extLst>
                <a:ext uri="{FF2B5EF4-FFF2-40B4-BE49-F238E27FC236}">
                  <a16:creationId xmlns:a16="http://schemas.microsoft.com/office/drawing/2014/main" id="{AD6FCF22-1AB0-5194-1D89-7CE33262E982}"/>
                </a:ext>
              </a:extLst>
            </p:cNvPr>
            <p:cNvSpPr>
              <a:spLocks/>
            </p:cNvSpPr>
            <p:nvPr/>
          </p:nvSpPr>
          <p:spPr bwMode="auto">
            <a:xfrm>
              <a:off x="3917587" y="4556686"/>
              <a:ext cx="137336" cy="153601"/>
            </a:xfrm>
            <a:custGeom>
              <a:avLst/>
              <a:gdLst>
                <a:gd name="T0" fmla="*/ 27 w 76"/>
                <a:gd name="T1" fmla="*/ 0 h 85"/>
                <a:gd name="T2" fmla="*/ 43 w 76"/>
                <a:gd name="T3" fmla="*/ 8 h 85"/>
                <a:gd name="T4" fmla="*/ 47 w 76"/>
                <a:gd name="T5" fmla="*/ 15 h 85"/>
                <a:gd name="T6" fmla="*/ 61 w 76"/>
                <a:gd name="T7" fmla="*/ 15 h 85"/>
                <a:gd name="T8" fmla="*/ 62 w 76"/>
                <a:gd name="T9" fmla="*/ 14 h 85"/>
                <a:gd name="T10" fmla="*/ 64 w 76"/>
                <a:gd name="T11" fmla="*/ 14 h 85"/>
                <a:gd name="T12" fmla="*/ 73 w 76"/>
                <a:gd name="T13" fmla="*/ 20 h 85"/>
                <a:gd name="T14" fmla="*/ 74 w 76"/>
                <a:gd name="T15" fmla="*/ 20 h 85"/>
                <a:gd name="T16" fmla="*/ 71 w 76"/>
                <a:gd name="T17" fmla="*/ 22 h 85"/>
                <a:gd name="T18" fmla="*/ 76 w 76"/>
                <a:gd name="T19" fmla="*/ 30 h 85"/>
                <a:gd name="T20" fmla="*/ 76 w 76"/>
                <a:gd name="T21" fmla="*/ 31 h 85"/>
                <a:gd name="T22" fmla="*/ 73 w 76"/>
                <a:gd name="T23" fmla="*/ 31 h 85"/>
                <a:gd name="T24" fmla="*/ 68 w 76"/>
                <a:gd name="T25" fmla="*/ 40 h 85"/>
                <a:gd name="T26" fmla="*/ 56 w 76"/>
                <a:gd name="T27" fmla="*/ 52 h 85"/>
                <a:gd name="T28" fmla="*/ 37 w 76"/>
                <a:gd name="T29" fmla="*/ 60 h 85"/>
                <a:gd name="T30" fmla="*/ 37 w 76"/>
                <a:gd name="T31" fmla="*/ 64 h 85"/>
                <a:gd name="T32" fmla="*/ 36 w 76"/>
                <a:gd name="T33" fmla="*/ 65 h 85"/>
                <a:gd name="T34" fmla="*/ 33 w 76"/>
                <a:gd name="T35" fmla="*/ 65 h 85"/>
                <a:gd name="T36" fmla="*/ 30 w 76"/>
                <a:gd name="T37" fmla="*/ 70 h 85"/>
                <a:gd name="T38" fmla="*/ 30 w 76"/>
                <a:gd name="T39" fmla="*/ 80 h 85"/>
                <a:gd name="T40" fmla="*/ 21 w 76"/>
                <a:gd name="T41" fmla="*/ 85 h 85"/>
                <a:gd name="T42" fmla="*/ 19 w 76"/>
                <a:gd name="T43" fmla="*/ 85 h 85"/>
                <a:gd name="T44" fmla="*/ 19 w 76"/>
                <a:gd name="T45" fmla="*/ 83 h 85"/>
                <a:gd name="T46" fmla="*/ 16 w 76"/>
                <a:gd name="T47" fmla="*/ 77 h 85"/>
                <a:gd name="T48" fmla="*/ 4 w 76"/>
                <a:gd name="T49" fmla="*/ 77 h 85"/>
                <a:gd name="T50" fmla="*/ 3 w 76"/>
                <a:gd name="T51" fmla="*/ 71 h 85"/>
                <a:gd name="T52" fmla="*/ 7 w 76"/>
                <a:gd name="T53" fmla="*/ 68 h 85"/>
                <a:gd name="T54" fmla="*/ 6 w 76"/>
                <a:gd name="T55" fmla="*/ 64 h 85"/>
                <a:gd name="T56" fmla="*/ 6 w 76"/>
                <a:gd name="T57" fmla="*/ 63 h 85"/>
                <a:gd name="T58" fmla="*/ 13 w 76"/>
                <a:gd name="T59" fmla="*/ 58 h 85"/>
                <a:gd name="T60" fmla="*/ 13 w 76"/>
                <a:gd name="T61" fmla="*/ 51 h 85"/>
                <a:gd name="T62" fmla="*/ 12 w 76"/>
                <a:gd name="T63" fmla="*/ 48 h 85"/>
                <a:gd name="T64" fmla="*/ 9 w 76"/>
                <a:gd name="T65" fmla="*/ 54 h 85"/>
                <a:gd name="T66" fmla="*/ 7 w 76"/>
                <a:gd name="T67" fmla="*/ 54 h 85"/>
                <a:gd name="T68" fmla="*/ 1 w 76"/>
                <a:gd name="T69" fmla="*/ 49 h 85"/>
                <a:gd name="T70" fmla="*/ 0 w 76"/>
                <a:gd name="T71" fmla="*/ 49 h 85"/>
                <a:gd name="T72" fmla="*/ 0 w 76"/>
                <a:gd name="T73" fmla="*/ 31 h 85"/>
                <a:gd name="T74" fmla="*/ 1 w 76"/>
                <a:gd name="T75" fmla="*/ 31 h 85"/>
                <a:gd name="T76" fmla="*/ 6 w 76"/>
                <a:gd name="T77" fmla="*/ 27 h 85"/>
                <a:gd name="T78" fmla="*/ 10 w 76"/>
                <a:gd name="T79" fmla="*/ 17 h 85"/>
                <a:gd name="T80" fmla="*/ 10 w 76"/>
                <a:gd name="T81" fmla="*/ 8 h 85"/>
                <a:gd name="T82" fmla="*/ 27 w 76"/>
                <a:gd name="T8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85">
                  <a:moveTo>
                    <a:pt x="27" y="0"/>
                  </a:moveTo>
                  <a:lnTo>
                    <a:pt x="43" y="8"/>
                  </a:lnTo>
                  <a:lnTo>
                    <a:pt x="47" y="15"/>
                  </a:lnTo>
                  <a:lnTo>
                    <a:pt x="61" y="15"/>
                  </a:lnTo>
                  <a:lnTo>
                    <a:pt x="62" y="14"/>
                  </a:lnTo>
                  <a:lnTo>
                    <a:pt x="64" y="14"/>
                  </a:lnTo>
                  <a:lnTo>
                    <a:pt x="73" y="20"/>
                  </a:lnTo>
                  <a:lnTo>
                    <a:pt x="74" y="20"/>
                  </a:lnTo>
                  <a:lnTo>
                    <a:pt x="71" y="22"/>
                  </a:lnTo>
                  <a:lnTo>
                    <a:pt x="76" y="30"/>
                  </a:lnTo>
                  <a:lnTo>
                    <a:pt x="76" y="31"/>
                  </a:lnTo>
                  <a:lnTo>
                    <a:pt x="73" y="31"/>
                  </a:lnTo>
                  <a:lnTo>
                    <a:pt x="68" y="40"/>
                  </a:lnTo>
                  <a:lnTo>
                    <a:pt x="56" y="52"/>
                  </a:lnTo>
                  <a:lnTo>
                    <a:pt x="37" y="60"/>
                  </a:lnTo>
                  <a:lnTo>
                    <a:pt x="37" y="64"/>
                  </a:lnTo>
                  <a:lnTo>
                    <a:pt x="36" y="65"/>
                  </a:lnTo>
                  <a:lnTo>
                    <a:pt x="33" y="65"/>
                  </a:lnTo>
                  <a:lnTo>
                    <a:pt x="30" y="70"/>
                  </a:lnTo>
                  <a:lnTo>
                    <a:pt x="30" y="80"/>
                  </a:lnTo>
                  <a:lnTo>
                    <a:pt x="21" y="85"/>
                  </a:lnTo>
                  <a:lnTo>
                    <a:pt x="19" y="85"/>
                  </a:lnTo>
                  <a:lnTo>
                    <a:pt x="19" y="83"/>
                  </a:lnTo>
                  <a:lnTo>
                    <a:pt x="16" y="77"/>
                  </a:lnTo>
                  <a:lnTo>
                    <a:pt x="4" y="77"/>
                  </a:lnTo>
                  <a:lnTo>
                    <a:pt x="3" y="71"/>
                  </a:lnTo>
                  <a:lnTo>
                    <a:pt x="7" y="68"/>
                  </a:lnTo>
                  <a:lnTo>
                    <a:pt x="6" y="64"/>
                  </a:lnTo>
                  <a:lnTo>
                    <a:pt x="6" y="63"/>
                  </a:lnTo>
                  <a:lnTo>
                    <a:pt x="13" y="58"/>
                  </a:lnTo>
                  <a:lnTo>
                    <a:pt x="13" y="51"/>
                  </a:lnTo>
                  <a:lnTo>
                    <a:pt x="12" y="48"/>
                  </a:lnTo>
                  <a:lnTo>
                    <a:pt x="9" y="54"/>
                  </a:lnTo>
                  <a:lnTo>
                    <a:pt x="7" y="54"/>
                  </a:lnTo>
                  <a:lnTo>
                    <a:pt x="1" y="49"/>
                  </a:lnTo>
                  <a:lnTo>
                    <a:pt x="0" y="49"/>
                  </a:lnTo>
                  <a:lnTo>
                    <a:pt x="0" y="31"/>
                  </a:lnTo>
                  <a:lnTo>
                    <a:pt x="1" y="31"/>
                  </a:lnTo>
                  <a:lnTo>
                    <a:pt x="6" y="27"/>
                  </a:lnTo>
                  <a:lnTo>
                    <a:pt x="10" y="17"/>
                  </a:lnTo>
                  <a:lnTo>
                    <a:pt x="10" y="8"/>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3" name="Bolivia">
              <a:extLst>
                <a:ext uri="{FF2B5EF4-FFF2-40B4-BE49-F238E27FC236}">
                  <a16:creationId xmlns:a16="http://schemas.microsoft.com/office/drawing/2014/main" id="{097C0A04-2985-1317-6AAA-69B78F510C01}"/>
                </a:ext>
              </a:extLst>
            </p:cNvPr>
            <p:cNvSpPr>
              <a:spLocks/>
            </p:cNvSpPr>
            <p:nvPr/>
          </p:nvSpPr>
          <p:spPr bwMode="auto">
            <a:xfrm>
              <a:off x="4183224" y="4815095"/>
              <a:ext cx="283709" cy="325271"/>
            </a:xfrm>
            <a:custGeom>
              <a:avLst/>
              <a:gdLst>
                <a:gd name="T0" fmla="*/ 55 w 157"/>
                <a:gd name="T1" fmla="*/ 0 h 180"/>
                <a:gd name="T2" fmla="*/ 56 w 157"/>
                <a:gd name="T3" fmla="*/ 22 h 180"/>
                <a:gd name="T4" fmla="*/ 68 w 157"/>
                <a:gd name="T5" fmla="*/ 35 h 180"/>
                <a:gd name="T6" fmla="*/ 87 w 157"/>
                <a:gd name="T7" fmla="*/ 43 h 180"/>
                <a:gd name="T8" fmla="*/ 103 w 157"/>
                <a:gd name="T9" fmla="*/ 50 h 180"/>
                <a:gd name="T10" fmla="*/ 117 w 157"/>
                <a:gd name="T11" fmla="*/ 53 h 180"/>
                <a:gd name="T12" fmla="*/ 121 w 157"/>
                <a:gd name="T13" fmla="*/ 75 h 180"/>
                <a:gd name="T14" fmla="*/ 148 w 157"/>
                <a:gd name="T15" fmla="*/ 89 h 180"/>
                <a:gd name="T16" fmla="*/ 152 w 157"/>
                <a:gd name="T17" fmla="*/ 103 h 180"/>
                <a:gd name="T18" fmla="*/ 154 w 157"/>
                <a:gd name="T19" fmla="*/ 140 h 180"/>
                <a:gd name="T20" fmla="*/ 143 w 157"/>
                <a:gd name="T21" fmla="*/ 133 h 180"/>
                <a:gd name="T22" fmla="*/ 127 w 157"/>
                <a:gd name="T23" fmla="*/ 130 h 180"/>
                <a:gd name="T24" fmla="*/ 96 w 157"/>
                <a:gd name="T25" fmla="*/ 149 h 180"/>
                <a:gd name="T26" fmla="*/ 92 w 157"/>
                <a:gd name="T27" fmla="*/ 173 h 180"/>
                <a:gd name="T28" fmla="*/ 84 w 157"/>
                <a:gd name="T29" fmla="*/ 170 h 180"/>
                <a:gd name="T30" fmla="*/ 71 w 157"/>
                <a:gd name="T31" fmla="*/ 177 h 180"/>
                <a:gd name="T32" fmla="*/ 63 w 157"/>
                <a:gd name="T33" fmla="*/ 172 h 180"/>
                <a:gd name="T34" fmla="*/ 46 w 157"/>
                <a:gd name="T35" fmla="*/ 166 h 180"/>
                <a:gd name="T36" fmla="*/ 22 w 157"/>
                <a:gd name="T37" fmla="*/ 179 h 180"/>
                <a:gd name="T38" fmla="*/ 16 w 157"/>
                <a:gd name="T39" fmla="*/ 152 h 180"/>
                <a:gd name="T40" fmla="*/ 10 w 157"/>
                <a:gd name="T41" fmla="*/ 139 h 180"/>
                <a:gd name="T42" fmla="*/ 13 w 157"/>
                <a:gd name="T43" fmla="*/ 130 h 180"/>
                <a:gd name="T44" fmla="*/ 6 w 157"/>
                <a:gd name="T45" fmla="*/ 112 h 180"/>
                <a:gd name="T46" fmla="*/ 0 w 157"/>
                <a:gd name="T47" fmla="*/ 103 h 180"/>
                <a:gd name="T48" fmla="*/ 3 w 157"/>
                <a:gd name="T49" fmla="*/ 84 h 180"/>
                <a:gd name="T50" fmla="*/ 6 w 157"/>
                <a:gd name="T51" fmla="*/ 74 h 180"/>
                <a:gd name="T52" fmla="*/ 7 w 157"/>
                <a:gd name="T53" fmla="*/ 63 h 180"/>
                <a:gd name="T54" fmla="*/ 10 w 157"/>
                <a:gd name="T55" fmla="*/ 37 h 180"/>
                <a:gd name="T56" fmla="*/ 0 w 157"/>
                <a:gd name="T57" fmla="*/ 16 h 180"/>
                <a:gd name="T58" fmla="*/ 6 w 157"/>
                <a:gd name="T59" fmla="*/ 17 h 180"/>
                <a:gd name="T60" fmla="*/ 13 w 157"/>
                <a:gd name="T61" fmla="*/ 19 h 180"/>
                <a:gd name="T62" fmla="*/ 26 w 157"/>
                <a:gd name="T63" fmla="*/ 13 h 180"/>
                <a:gd name="T64" fmla="*/ 41 w 157"/>
                <a:gd name="T65" fmla="*/ 3 h 180"/>
                <a:gd name="T66" fmla="*/ 49 w 157"/>
                <a:gd name="T67" fmla="*/ 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7" h="180">
                  <a:moveTo>
                    <a:pt x="52" y="0"/>
                  </a:moveTo>
                  <a:lnTo>
                    <a:pt x="55" y="0"/>
                  </a:lnTo>
                  <a:lnTo>
                    <a:pt x="57" y="7"/>
                  </a:lnTo>
                  <a:lnTo>
                    <a:pt x="56" y="22"/>
                  </a:lnTo>
                  <a:lnTo>
                    <a:pt x="59" y="31"/>
                  </a:lnTo>
                  <a:lnTo>
                    <a:pt x="68" y="35"/>
                  </a:lnTo>
                  <a:lnTo>
                    <a:pt x="83" y="38"/>
                  </a:lnTo>
                  <a:lnTo>
                    <a:pt x="87" y="43"/>
                  </a:lnTo>
                  <a:lnTo>
                    <a:pt x="98" y="46"/>
                  </a:lnTo>
                  <a:lnTo>
                    <a:pt x="103" y="50"/>
                  </a:lnTo>
                  <a:lnTo>
                    <a:pt x="111" y="50"/>
                  </a:lnTo>
                  <a:lnTo>
                    <a:pt x="117" y="53"/>
                  </a:lnTo>
                  <a:lnTo>
                    <a:pt x="123" y="68"/>
                  </a:lnTo>
                  <a:lnTo>
                    <a:pt x="121" y="75"/>
                  </a:lnTo>
                  <a:lnTo>
                    <a:pt x="126" y="89"/>
                  </a:lnTo>
                  <a:lnTo>
                    <a:pt x="148" y="89"/>
                  </a:lnTo>
                  <a:lnTo>
                    <a:pt x="148" y="102"/>
                  </a:lnTo>
                  <a:lnTo>
                    <a:pt x="152" y="103"/>
                  </a:lnTo>
                  <a:lnTo>
                    <a:pt x="157" y="114"/>
                  </a:lnTo>
                  <a:lnTo>
                    <a:pt x="154" y="140"/>
                  </a:lnTo>
                  <a:lnTo>
                    <a:pt x="151" y="142"/>
                  </a:lnTo>
                  <a:lnTo>
                    <a:pt x="143" y="133"/>
                  </a:lnTo>
                  <a:lnTo>
                    <a:pt x="138" y="130"/>
                  </a:lnTo>
                  <a:lnTo>
                    <a:pt x="127" y="130"/>
                  </a:lnTo>
                  <a:lnTo>
                    <a:pt x="102" y="137"/>
                  </a:lnTo>
                  <a:lnTo>
                    <a:pt x="96" y="149"/>
                  </a:lnTo>
                  <a:lnTo>
                    <a:pt x="96" y="158"/>
                  </a:lnTo>
                  <a:lnTo>
                    <a:pt x="92" y="173"/>
                  </a:lnTo>
                  <a:lnTo>
                    <a:pt x="90" y="173"/>
                  </a:lnTo>
                  <a:lnTo>
                    <a:pt x="84" y="170"/>
                  </a:lnTo>
                  <a:lnTo>
                    <a:pt x="74" y="169"/>
                  </a:lnTo>
                  <a:lnTo>
                    <a:pt x="71" y="177"/>
                  </a:lnTo>
                  <a:lnTo>
                    <a:pt x="69" y="177"/>
                  </a:lnTo>
                  <a:lnTo>
                    <a:pt x="63" y="172"/>
                  </a:lnTo>
                  <a:lnTo>
                    <a:pt x="50" y="170"/>
                  </a:lnTo>
                  <a:lnTo>
                    <a:pt x="46" y="166"/>
                  </a:lnTo>
                  <a:lnTo>
                    <a:pt x="32" y="180"/>
                  </a:lnTo>
                  <a:lnTo>
                    <a:pt x="22" y="179"/>
                  </a:lnTo>
                  <a:lnTo>
                    <a:pt x="20" y="179"/>
                  </a:lnTo>
                  <a:lnTo>
                    <a:pt x="16" y="152"/>
                  </a:lnTo>
                  <a:lnTo>
                    <a:pt x="10" y="143"/>
                  </a:lnTo>
                  <a:lnTo>
                    <a:pt x="10" y="139"/>
                  </a:lnTo>
                  <a:lnTo>
                    <a:pt x="13" y="136"/>
                  </a:lnTo>
                  <a:lnTo>
                    <a:pt x="13" y="130"/>
                  </a:lnTo>
                  <a:lnTo>
                    <a:pt x="7" y="126"/>
                  </a:lnTo>
                  <a:lnTo>
                    <a:pt x="6" y="112"/>
                  </a:lnTo>
                  <a:lnTo>
                    <a:pt x="0" y="106"/>
                  </a:lnTo>
                  <a:lnTo>
                    <a:pt x="0" y="103"/>
                  </a:lnTo>
                  <a:lnTo>
                    <a:pt x="7" y="92"/>
                  </a:lnTo>
                  <a:lnTo>
                    <a:pt x="3" y="84"/>
                  </a:lnTo>
                  <a:lnTo>
                    <a:pt x="3" y="78"/>
                  </a:lnTo>
                  <a:lnTo>
                    <a:pt x="6" y="74"/>
                  </a:lnTo>
                  <a:lnTo>
                    <a:pt x="3" y="68"/>
                  </a:lnTo>
                  <a:lnTo>
                    <a:pt x="7" y="63"/>
                  </a:lnTo>
                  <a:lnTo>
                    <a:pt x="7" y="43"/>
                  </a:lnTo>
                  <a:lnTo>
                    <a:pt x="10" y="37"/>
                  </a:lnTo>
                  <a:lnTo>
                    <a:pt x="0" y="17"/>
                  </a:lnTo>
                  <a:lnTo>
                    <a:pt x="0" y="16"/>
                  </a:lnTo>
                  <a:lnTo>
                    <a:pt x="3" y="16"/>
                  </a:lnTo>
                  <a:lnTo>
                    <a:pt x="6" y="17"/>
                  </a:lnTo>
                  <a:lnTo>
                    <a:pt x="10" y="17"/>
                  </a:lnTo>
                  <a:lnTo>
                    <a:pt x="13" y="19"/>
                  </a:lnTo>
                  <a:lnTo>
                    <a:pt x="16" y="19"/>
                  </a:lnTo>
                  <a:lnTo>
                    <a:pt x="26" y="13"/>
                  </a:lnTo>
                  <a:lnTo>
                    <a:pt x="38" y="3"/>
                  </a:lnTo>
                  <a:lnTo>
                    <a:pt x="41" y="3"/>
                  </a:lnTo>
                  <a:lnTo>
                    <a:pt x="44" y="1"/>
                  </a:lnTo>
                  <a:lnTo>
                    <a:pt x="49" y="1"/>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4" name="Columbia">
              <a:extLst>
                <a:ext uri="{FF2B5EF4-FFF2-40B4-BE49-F238E27FC236}">
                  <a16:creationId xmlns:a16="http://schemas.microsoft.com/office/drawing/2014/main" id="{EF0FB73A-98D2-C508-F000-0CBFCC6E8107}"/>
                </a:ext>
              </a:extLst>
            </p:cNvPr>
            <p:cNvSpPr>
              <a:spLocks/>
            </p:cNvSpPr>
            <p:nvPr/>
          </p:nvSpPr>
          <p:spPr bwMode="auto">
            <a:xfrm>
              <a:off x="3962764" y="4294663"/>
              <a:ext cx="287324" cy="390325"/>
            </a:xfrm>
            <a:custGeom>
              <a:avLst/>
              <a:gdLst>
                <a:gd name="T0" fmla="*/ 102 w 159"/>
                <a:gd name="T1" fmla="*/ 3 h 216"/>
                <a:gd name="T2" fmla="*/ 101 w 159"/>
                <a:gd name="T3" fmla="*/ 7 h 216"/>
                <a:gd name="T4" fmla="*/ 94 w 159"/>
                <a:gd name="T5" fmla="*/ 12 h 216"/>
                <a:gd name="T6" fmla="*/ 74 w 159"/>
                <a:gd name="T7" fmla="*/ 43 h 216"/>
                <a:gd name="T8" fmla="*/ 88 w 159"/>
                <a:gd name="T9" fmla="*/ 56 h 216"/>
                <a:gd name="T10" fmla="*/ 92 w 159"/>
                <a:gd name="T11" fmla="*/ 70 h 216"/>
                <a:gd name="T12" fmla="*/ 110 w 159"/>
                <a:gd name="T13" fmla="*/ 70 h 216"/>
                <a:gd name="T14" fmla="*/ 126 w 159"/>
                <a:gd name="T15" fmla="*/ 83 h 216"/>
                <a:gd name="T16" fmla="*/ 145 w 159"/>
                <a:gd name="T17" fmla="*/ 82 h 216"/>
                <a:gd name="T18" fmla="*/ 151 w 159"/>
                <a:gd name="T19" fmla="*/ 83 h 216"/>
                <a:gd name="T20" fmla="*/ 148 w 159"/>
                <a:gd name="T21" fmla="*/ 110 h 216"/>
                <a:gd name="T22" fmla="*/ 154 w 159"/>
                <a:gd name="T23" fmla="*/ 120 h 216"/>
                <a:gd name="T24" fmla="*/ 153 w 159"/>
                <a:gd name="T25" fmla="*/ 132 h 216"/>
                <a:gd name="T26" fmla="*/ 159 w 159"/>
                <a:gd name="T27" fmla="*/ 147 h 216"/>
                <a:gd name="T28" fmla="*/ 150 w 159"/>
                <a:gd name="T29" fmla="*/ 138 h 216"/>
                <a:gd name="T30" fmla="*/ 141 w 159"/>
                <a:gd name="T31" fmla="*/ 138 h 216"/>
                <a:gd name="T32" fmla="*/ 120 w 159"/>
                <a:gd name="T33" fmla="*/ 141 h 216"/>
                <a:gd name="T34" fmla="*/ 126 w 159"/>
                <a:gd name="T35" fmla="*/ 148 h 216"/>
                <a:gd name="T36" fmla="*/ 129 w 159"/>
                <a:gd name="T37" fmla="*/ 156 h 216"/>
                <a:gd name="T38" fmla="*/ 117 w 159"/>
                <a:gd name="T39" fmla="*/ 165 h 216"/>
                <a:gd name="T40" fmla="*/ 126 w 159"/>
                <a:gd name="T41" fmla="*/ 179 h 216"/>
                <a:gd name="T42" fmla="*/ 117 w 159"/>
                <a:gd name="T43" fmla="*/ 216 h 216"/>
                <a:gd name="T44" fmla="*/ 108 w 159"/>
                <a:gd name="T45" fmla="*/ 212 h 216"/>
                <a:gd name="T46" fmla="*/ 113 w 159"/>
                <a:gd name="T47" fmla="*/ 197 h 216"/>
                <a:gd name="T48" fmla="*/ 101 w 159"/>
                <a:gd name="T49" fmla="*/ 196 h 216"/>
                <a:gd name="T50" fmla="*/ 94 w 159"/>
                <a:gd name="T51" fmla="*/ 193 h 216"/>
                <a:gd name="T52" fmla="*/ 77 w 159"/>
                <a:gd name="T53" fmla="*/ 196 h 216"/>
                <a:gd name="T54" fmla="*/ 70 w 159"/>
                <a:gd name="T55" fmla="*/ 187 h 216"/>
                <a:gd name="T56" fmla="*/ 64 w 159"/>
                <a:gd name="T57" fmla="*/ 178 h 216"/>
                <a:gd name="T58" fmla="*/ 48 w 159"/>
                <a:gd name="T59" fmla="*/ 166 h 216"/>
                <a:gd name="T60" fmla="*/ 36 w 159"/>
                <a:gd name="T61" fmla="*/ 160 h 216"/>
                <a:gd name="T62" fmla="*/ 22 w 159"/>
                <a:gd name="T63" fmla="*/ 160 h 216"/>
                <a:gd name="T64" fmla="*/ 2 w 159"/>
                <a:gd name="T65" fmla="*/ 147 h 216"/>
                <a:gd name="T66" fmla="*/ 0 w 159"/>
                <a:gd name="T67" fmla="*/ 142 h 216"/>
                <a:gd name="T68" fmla="*/ 5 w 159"/>
                <a:gd name="T69" fmla="*/ 129 h 216"/>
                <a:gd name="T70" fmla="*/ 18 w 159"/>
                <a:gd name="T71" fmla="*/ 122 h 216"/>
                <a:gd name="T72" fmla="*/ 19 w 159"/>
                <a:gd name="T73" fmla="*/ 113 h 216"/>
                <a:gd name="T74" fmla="*/ 13 w 159"/>
                <a:gd name="T75" fmla="*/ 68 h 216"/>
                <a:gd name="T76" fmla="*/ 16 w 159"/>
                <a:gd name="T77" fmla="*/ 62 h 216"/>
                <a:gd name="T78" fmla="*/ 22 w 159"/>
                <a:gd name="T79" fmla="*/ 59 h 216"/>
                <a:gd name="T80" fmla="*/ 19 w 159"/>
                <a:gd name="T81" fmla="*/ 50 h 216"/>
                <a:gd name="T82" fmla="*/ 21 w 159"/>
                <a:gd name="T83" fmla="*/ 50 h 216"/>
                <a:gd name="T84" fmla="*/ 27 w 159"/>
                <a:gd name="T85" fmla="*/ 49 h 216"/>
                <a:gd name="T86" fmla="*/ 43 w 159"/>
                <a:gd name="T87" fmla="*/ 25 h 216"/>
                <a:gd name="T88" fmla="*/ 58 w 159"/>
                <a:gd name="T89" fmla="*/ 19 h 216"/>
                <a:gd name="T90" fmla="*/ 62 w 159"/>
                <a:gd name="T91" fmla="*/ 15 h 216"/>
                <a:gd name="T92" fmla="*/ 88 w 159"/>
                <a:gd name="T93" fmla="*/ 9 h 216"/>
                <a:gd name="T94" fmla="*/ 96 w 159"/>
                <a:gd name="T95"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9" h="216">
                  <a:moveTo>
                    <a:pt x="96" y="0"/>
                  </a:moveTo>
                  <a:lnTo>
                    <a:pt x="102" y="3"/>
                  </a:lnTo>
                  <a:lnTo>
                    <a:pt x="102" y="4"/>
                  </a:lnTo>
                  <a:lnTo>
                    <a:pt x="101" y="7"/>
                  </a:lnTo>
                  <a:lnTo>
                    <a:pt x="101" y="9"/>
                  </a:lnTo>
                  <a:lnTo>
                    <a:pt x="94" y="12"/>
                  </a:lnTo>
                  <a:lnTo>
                    <a:pt x="85" y="21"/>
                  </a:lnTo>
                  <a:lnTo>
                    <a:pt x="74" y="43"/>
                  </a:lnTo>
                  <a:lnTo>
                    <a:pt x="80" y="43"/>
                  </a:lnTo>
                  <a:lnTo>
                    <a:pt x="88" y="56"/>
                  </a:lnTo>
                  <a:lnTo>
                    <a:pt x="88" y="65"/>
                  </a:lnTo>
                  <a:lnTo>
                    <a:pt x="92" y="70"/>
                  </a:lnTo>
                  <a:lnTo>
                    <a:pt x="99" y="71"/>
                  </a:lnTo>
                  <a:lnTo>
                    <a:pt x="110" y="70"/>
                  </a:lnTo>
                  <a:lnTo>
                    <a:pt x="117" y="73"/>
                  </a:lnTo>
                  <a:lnTo>
                    <a:pt x="126" y="83"/>
                  </a:lnTo>
                  <a:lnTo>
                    <a:pt x="138" y="83"/>
                  </a:lnTo>
                  <a:lnTo>
                    <a:pt x="145" y="82"/>
                  </a:lnTo>
                  <a:lnTo>
                    <a:pt x="151" y="82"/>
                  </a:lnTo>
                  <a:lnTo>
                    <a:pt x="151" y="83"/>
                  </a:lnTo>
                  <a:lnTo>
                    <a:pt x="145" y="104"/>
                  </a:lnTo>
                  <a:lnTo>
                    <a:pt x="148" y="110"/>
                  </a:lnTo>
                  <a:lnTo>
                    <a:pt x="154" y="119"/>
                  </a:lnTo>
                  <a:lnTo>
                    <a:pt x="154" y="120"/>
                  </a:lnTo>
                  <a:lnTo>
                    <a:pt x="147" y="127"/>
                  </a:lnTo>
                  <a:lnTo>
                    <a:pt x="153" y="132"/>
                  </a:lnTo>
                  <a:lnTo>
                    <a:pt x="159" y="145"/>
                  </a:lnTo>
                  <a:lnTo>
                    <a:pt x="159" y="147"/>
                  </a:lnTo>
                  <a:lnTo>
                    <a:pt x="156" y="148"/>
                  </a:lnTo>
                  <a:lnTo>
                    <a:pt x="150" y="138"/>
                  </a:lnTo>
                  <a:lnTo>
                    <a:pt x="144" y="141"/>
                  </a:lnTo>
                  <a:lnTo>
                    <a:pt x="141" y="138"/>
                  </a:lnTo>
                  <a:lnTo>
                    <a:pt x="139" y="141"/>
                  </a:lnTo>
                  <a:lnTo>
                    <a:pt x="120" y="141"/>
                  </a:lnTo>
                  <a:lnTo>
                    <a:pt x="120" y="148"/>
                  </a:lnTo>
                  <a:lnTo>
                    <a:pt x="126" y="148"/>
                  </a:lnTo>
                  <a:lnTo>
                    <a:pt x="126" y="150"/>
                  </a:lnTo>
                  <a:lnTo>
                    <a:pt x="129" y="156"/>
                  </a:lnTo>
                  <a:lnTo>
                    <a:pt x="117" y="157"/>
                  </a:lnTo>
                  <a:lnTo>
                    <a:pt x="117" y="165"/>
                  </a:lnTo>
                  <a:lnTo>
                    <a:pt x="123" y="169"/>
                  </a:lnTo>
                  <a:lnTo>
                    <a:pt x="126" y="179"/>
                  </a:lnTo>
                  <a:lnTo>
                    <a:pt x="119" y="216"/>
                  </a:lnTo>
                  <a:lnTo>
                    <a:pt x="117" y="216"/>
                  </a:lnTo>
                  <a:lnTo>
                    <a:pt x="108" y="213"/>
                  </a:lnTo>
                  <a:lnTo>
                    <a:pt x="108" y="212"/>
                  </a:lnTo>
                  <a:lnTo>
                    <a:pt x="116" y="202"/>
                  </a:lnTo>
                  <a:lnTo>
                    <a:pt x="113" y="197"/>
                  </a:lnTo>
                  <a:lnTo>
                    <a:pt x="104" y="193"/>
                  </a:lnTo>
                  <a:lnTo>
                    <a:pt x="101" y="196"/>
                  </a:lnTo>
                  <a:lnTo>
                    <a:pt x="99" y="196"/>
                  </a:lnTo>
                  <a:lnTo>
                    <a:pt x="94" y="193"/>
                  </a:lnTo>
                  <a:lnTo>
                    <a:pt x="88" y="197"/>
                  </a:lnTo>
                  <a:lnTo>
                    <a:pt x="77" y="196"/>
                  </a:lnTo>
                  <a:lnTo>
                    <a:pt x="76" y="187"/>
                  </a:lnTo>
                  <a:lnTo>
                    <a:pt x="70" y="187"/>
                  </a:lnTo>
                  <a:lnTo>
                    <a:pt x="68" y="179"/>
                  </a:lnTo>
                  <a:lnTo>
                    <a:pt x="64" y="178"/>
                  </a:lnTo>
                  <a:lnTo>
                    <a:pt x="54" y="166"/>
                  </a:lnTo>
                  <a:lnTo>
                    <a:pt x="48" y="166"/>
                  </a:lnTo>
                  <a:lnTo>
                    <a:pt x="37" y="160"/>
                  </a:lnTo>
                  <a:lnTo>
                    <a:pt x="36" y="160"/>
                  </a:lnTo>
                  <a:lnTo>
                    <a:pt x="22" y="162"/>
                  </a:lnTo>
                  <a:lnTo>
                    <a:pt x="22" y="160"/>
                  </a:lnTo>
                  <a:lnTo>
                    <a:pt x="16" y="154"/>
                  </a:lnTo>
                  <a:lnTo>
                    <a:pt x="2" y="147"/>
                  </a:lnTo>
                  <a:lnTo>
                    <a:pt x="0" y="145"/>
                  </a:lnTo>
                  <a:lnTo>
                    <a:pt x="0" y="142"/>
                  </a:lnTo>
                  <a:lnTo>
                    <a:pt x="5" y="139"/>
                  </a:lnTo>
                  <a:lnTo>
                    <a:pt x="5" y="129"/>
                  </a:lnTo>
                  <a:lnTo>
                    <a:pt x="16" y="126"/>
                  </a:lnTo>
                  <a:lnTo>
                    <a:pt x="18" y="122"/>
                  </a:lnTo>
                  <a:lnTo>
                    <a:pt x="25" y="114"/>
                  </a:lnTo>
                  <a:lnTo>
                    <a:pt x="19" y="113"/>
                  </a:lnTo>
                  <a:lnTo>
                    <a:pt x="19" y="79"/>
                  </a:lnTo>
                  <a:lnTo>
                    <a:pt x="13" y="68"/>
                  </a:lnTo>
                  <a:lnTo>
                    <a:pt x="13" y="67"/>
                  </a:lnTo>
                  <a:lnTo>
                    <a:pt x="16" y="62"/>
                  </a:lnTo>
                  <a:lnTo>
                    <a:pt x="18" y="62"/>
                  </a:lnTo>
                  <a:lnTo>
                    <a:pt x="22" y="59"/>
                  </a:lnTo>
                  <a:lnTo>
                    <a:pt x="19" y="53"/>
                  </a:lnTo>
                  <a:lnTo>
                    <a:pt x="19" y="50"/>
                  </a:lnTo>
                  <a:lnTo>
                    <a:pt x="21" y="49"/>
                  </a:lnTo>
                  <a:lnTo>
                    <a:pt x="21" y="50"/>
                  </a:lnTo>
                  <a:lnTo>
                    <a:pt x="27" y="56"/>
                  </a:lnTo>
                  <a:lnTo>
                    <a:pt x="27" y="49"/>
                  </a:lnTo>
                  <a:lnTo>
                    <a:pt x="43" y="39"/>
                  </a:lnTo>
                  <a:lnTo>
                    <a:pt x="43" y="25"/>
                  </a:lnTo>
                  <a:lnTo>
                    <a:pt x="52" y="19"/>
                  </a:lnTo>
                  <a:lnTo>
                    <a:pt x="58" y="19"/>
                  </a:lnTo>
                  <a:lnTo>
                    <a:pt x="59" y="21"/>
                  </a:lnTo>
                  <a:lnTo>
                    <a:pt x="62" y="15"/>
                  </a:lnTo>
                  <a:lnTo>
                    <a:pt x="76" y="13"/>
                  </a:lnTo>
                  <a:lnTo>
                    <a:pt x="88" y="9"/>
                  </a:lnTo>
                  <a:lnTo>
                    <a:pt x="91" y="3"/>
                  </a:lnTo>
                  <a:lnTo>
                    <a:pt x="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5" name="Chile - Mainland">
              <a:extLst>
                <a:ext uri="{FF2B5EF4-FFF2-40B4-BE49-F238E27FC236}">
                  <a16:creationId xmlns:a16="http://schemas.microsoft.com/office/drawing/2014/main" id="{42A976C8-8424-E0AD-C2EB-E6CA79B6CD5D}"/>
                </a:ext>
              </a:extLst>
            </p:cNvPr>
            <p:cNvSpPr>
              <a:spLocks noEditPoints="1"/>
            </p:cNvSpPr>
            <p:nvPr/>
          </p:nvSpPr>
          <p:spPr bwMode="auto">
            <a:xfrm>
              <a:off x="4040467" y="5006644"/>
              <a:ext cx="204198" cy="1087851"/>
            </a:xfrm>
            <a:custGeom>
              <a:avLst/>
              <a:gdLst>
                <a:gd name="T0" fmla="*/ 25 w 113"/>
                <a:gd name="T1" fmla="*/ 493 h 602"/>
                <a:gd name="T2" fmla="*/ 80 w 113"/>
                <a:gd name="T3" fmla="*/ 0 h 602"/>
                <a:gd name="T4" fmla="*/ 94 w 113"/>
                <a:gd name="T5" fmla="*/ 31 h 602"/>
                <a:gd name="T6" fmla="*/ 101 w 113"/>
                <a:gd name="T7" fmla="*/ 71 h 602"/>
                <a:gd name="T8" fmla="*/ 110 w 113"/>
                <a:gd name="T9" fmla="*/ 91 h 602"/>
                <a:gd name="T10" fmla="*/ 96 w 113"/>
                <a:gd name="T11" fmla="*/ 132 h 602"/>
                <a:gd name="T12" fmla="*/ 76 w 113"/>
                <a:gd name="T13" fmla="*/ 168 h 602"/>
                <a:gd name="T14" fmla="*/ 76 w 113"/>
                <a:gd name="T15" fmla="*/ 229 h 602"/>
                <a:gd name="T16" fmla="*/ 61 w 113"/>
                <a:gd name="T17" fmla="*/ 282 h 602"/>
                <a:gd name="T18" fmla="*/ 52 w 113"/>
                <a:gd name="T19" fmla="*/ 338 h 602"/>
                <a:gd name="T20" fmla="*/ 48 w 113"/>
                <a:gd name="T21" fmla="*/ 381 h 602"/>
                <a:gd name="T22" fmla="*/ 56 w 113"/>
                <a:gd name="T23" fmla="*/ 415 h 602"/>
                <a:gd name="T24" fmla="*/ 53 w 113"/>
                <a:gd name="T25" fmla="*/ 435 h 602"/>
                <a:gd name="T26" fmla="*/ 42 w 113"/>
                <a:gd name="T27" fmla="*/ 498 h 602"/>
                <a:gd name="T28" fmla="*/ 37 w 113"/>
                <a:gd name="T29" fmla="*/ 537 h 602"/>
                <a:gd name="T30" fmla="*/ 48 w 113"/>
                <a:gd name="T31" fmla="*/ 562 h 602"/>
                <a:gd name="T32" fmla="*/ 91 w 113"/>
                <a:gd name="T33" fmla="*/ 570 h 602"/>
                <a:gd name="T34" fmla="*/ 61 w 113"/>
                <a:gd name="T35" fmla="*/ 601 h 602"/>
                <a:gd name="T36" fmla="*/ 45 w 113"/>
                <a:gd name="T37" fmla="*/ 596 h 602"/>
                <a:gd name="T38" fmla="*/ 48 w 113"/>
                <a:gd name="T39" fmla="*/ 593 h 602"/>
                <a:gd name="T40" fmla="*/ 39 w 113"/>
                <a:gd name="T41" fmla="*/ 576 h 602"/>
                <a:gd name="T42" fmla="*/ 42 w 113"/>
                <a:gd name="T43" fmla="*/ 558 h 602"/>
                <a:gd name="T44" fmla="*/ 37 w 113"/>
                <a:gd name="T45" fmla="*/ 561 h 602"/>
                <a:gd name="T46" fmla="*/ 30 w 113"/>
                <a:gd name="T47" fmla="*/ 564 h 602"/>
                <a:gd name="T48" fmla="*/ 21 w 113"/>
                <a:gd name="T49" fmla="*/ 539 h 602"/>
                <a:gd name="T50" fmla="*/ 19 w 113"/>
                <a:gd name="T51" fmla="*/ 533 h 602"/>
                <a:gd name="T52" fmla="*/ 13 w 113"/>
                <a:gd name="T53" fmla="*/ 525 h 602"/>
                <a:gd name="T54" fmla="*/ 22 w 113"/>
                <a:gd name="T55" fmla="*/ 510 h 602"/>
                <a:gd name="T56" fmla="*/ 18 w 113"/>
                <a:gd name="T57" fmla="*/ 491 h 602"/>
                <a:gd name="T58" fmla="*/ 16 w 113"/>
                <a:gd name="T59" fmla="*/ 481 h 602"/>
                <a:gd name="T60" fmla="*/ 28 w 113"/>
                <a:gd name="T61" fmla="*/ 484 h 602"/>
                <a:gd name="T62" fmla="*/ 22 w 113"/>
                <a:gd name="T63" fmla="*/ 473 h 602"/>
                <a:gd name="T64" fmla="*/ 21 w 113"/>
                <a:gd name="T65" fmla="*/ 466 h 602"/>
                <a:gd name="T66" fmla="*/ 22 w 113"/>
                <a:gd name="T67" fmla="*/ 463 h 602"/>
                <a:gd name="T68" fmla="*/ 5 w 113"/>
                <a:gd name="T69" fmla="*/ 457 h 602"/>
                <a:gd name="T70" fmla="*/ 0 w 113"/>
                <a:gd name="T71" fmla="*/ 458 h 602"/>
                <a:gd name="T72" fmla="*/ 9 w 113"/>
                <a:gd name="T73" fmla="*/ 442 h 602"/>
                <a:gd name="T74" fmla="*/ 21 w 113"/>
                <a:gd name="T75" fmla="*/ 450 h 602"/>
                <a:gd name="T76" fmla="*/ 25 w 113"/>
                <a:gd name="T77" fmla="*/ 451 h 602"/>
                <a:gd name="T78" fmla="*/ 27 w 113"/>
                <a:gd name="T79" fmla="*/ 448 h 602"/>
                <a:gd name="T80" fmla="*/ 30 w 113"/>
                <a:gd name="T81" fmla="*/ 439 h 602"/>
                <a:gd name="T82" fmla="*/ 27 w 113"/>
                <a:gd name="T83" fmla="*/ 436 h 602"/>
                <a:gd name="T84" fmla="*/ 30 w 113"/>
                <a:gd name="T85" fmla="*/ 424 h 602"/>
                <a:gd name="T86" fmla="*/ 31 w 113"/>
                <a:gd name="T87" fmla="*/ 410 h 602"/>
                <a:gd name="T88" fmla="*/ 34 w 113"/>
                <a:gd name="T89" fmla="*/ 396 h 602"/>
                <a:gd name="T90" fmla="*/ 40 w 113"/>
                <a:gd name="T91" fmla="*/ 381 h 602"/>
                <a:gd name="T92" fmla="*/ 42 w 113"/>
                <a:gd name="T93" fmla="*/ 375 h 602"/>
                <a:gd name="T94" fmla="*/ 43 w 113"/>
                <a:gd name="T95" fmla="*/ 365 h 602"/>
                <a:gd name="T96" fmla="*/ 25 w 113"/>
                <a:gd name="T97" fmla="*/ 335 h 602"/>
                <a:gd name="T98" fmla="*/ 33 w 113"/>
                <a:gd name="T99" fmla="*/ 289 h 602"/>
                <a:gd name="T100" fmla="*/ 52 w 113"/>
                <a:gd name="T101" fmla="*/ 235 h 602"/>
                <a:gd name="T102" fmla="*/ 55 w 113"/>
                <a:gd name="T103" fmla="*/ 175 h 602"/>
                <a:gd name="T104" fmla="*/ 67 w 113"/>
                <a:gd name="T105" fmla="*/ 107 h 602"/>
                <a:gd name="T106" fmla="*/ 70 w 113"/>
                <a:gd name="T107" fmla="*/ 33 h 602"/>
                <a:gd name="T108" fmla="*/ 79 w 113"/>
                <a:gd name="T109" fmla="*/ 0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602">
                  <a:moveTo>
                    <a:pt x="22" y="490"/>
                  </a:moveTo>
                  <a:lnTo>
                    <a:pt x="21" y="491"/>
                  </a:lnTo>
                  <a:lnTo>
                    <a:pt x="19" y="491"/>
                  </a:lnTo>
                  <a:lnTo>
                    <a:pt x="25" y="493"/>
                  </a:lnTo>
                  <a:lnTo>
                    <a:pt x="24" y="490"/>
                  </a:lnTo>
                  <a:lnTo>
                    <a:pt x="22" y="490"/>
                  </a:lnTo>
                  <a:close/>
                  <a:moveTo>
                    <a:pt x="79" y="0"/>
                  </a:moveTo>
                  <a:lnTo>
                    <a:pt x="80" y="0"/>
                  </a:lnTo>
                  <a:lnTo>
                    <a:pt x="86" y="6"/>
                  </a:lnTo>
                  <a:lnTo>
                    <a:pt x="88" y="18"/>
                  </a:lnTo>
                  <a:lnTo>
                    <a:pt x="94" y="23"/>
                  </a:lnTo>
                  <a:lnTo>
                    <a:pt x="94" y="31"/>
                  </a:lnTo>
                  <a:lnTo>
                    <a:pt x="91" y="33"/>
                  </a:lnTo>
                  <a:lnTo>
                    <a:pt x="91" y="37"/>
                  </a:lnTo>
                  <a:lnTo>
                    <a:pt x="96" y="46"/>
                  </a:lnTo>
                  <a:lnTo>
                    <a:pt x="101" y="71"/>
                  </a:lnTo>
                  <a:lnTo>
                    <a:pt x="111" y="73"/>
                  </a:lnTo>
                  <a:lnTo>
                    <a:pt x="113" y="79"/>
                  </a:lnTo>
                  <a:lnTo>
                    <a:pt x="111" y="91"/>
                  </a:lnTo>
                  <a:lnTo>
                    <a:pt x="110" y="91"/>
                  </a:lnTo>
                  <a:lnTo>
                    <a:pt x="95" y="98"/>
                  </a:lnTo>
                  <a:lnTo>
                    <a:pt x="94" y="112"/>
                  </a:lnTo>
                  <a:lnTo>
                    <a:pt x="96" y="131"/>
                  </a:lnTo>
                  <a:lnTo>
                    <a:pt x="96" y="132"/>
                  </a:lnTo>
                  <a:lnTo>
                    <a:pt x="89" y="137"/>
                  </a:lnTo>
                  <a:lnTo>
                    <a:pt x="88" y="143"/>
                  </a:lnTo>
                  <a:lnTo>
                    <a:pt x="80" y="150"/>
                  </a:lnTo>
                  <a:lnTo>
                    <a:pt x="76" y="168"/>
                  </a:lnTo>
                  <a:lnTo>
                    <a:pt x="76" y="183"/>
                  </a:lnTo>
                  <a:lnTo>
                    <a:pt x="68" y="198"/>
                  </a:lnTo>
                  <a:lnTo>
                    <a:pt x="68" y="203"/>
                  </a:lnTo>
                  <a:lnTo>
                    <a:pt x="76" y="229"/>
                  </a:lnTo>
                  <a:lnTo>
                    <a:pt x="77" y="242"/>
                  </a:lnTo>
                  <a:lnTo>
                    <a:pt x="68" y="260"/>
                  </a:lnTo>
                  <a:lnTo>
                    <a:pt x="68" y="273"/>
                  </a:lnTo>
                  <a:lnTo>
                    <a:pt x="61" y="282"/>
                  </a:lnTo>
                  <a:lnTo>
                    <a:pt x="59" y="300"/>
                  </a:lnTo>
                  <a:lnTo>
                    <a:pt x="61" y="312"/>
                  </a:lnTo>
                  <a:lnTo>
                    <a:pt x="56" y="321"/>
                  </a:lnTo>
                  <a:lnTo>
                    <a:pt x="52" y="338"/>
                  </a:lnTo>
                  <a:lnTo>
                    <a:pt x="51" y="359"/>
                  </a:lnTo>
                  <a:lnTo>
                    <a:pt x="53" y="368"/>
                  </a:lnTo>
                  <a:lnTo>
                    <a:pt x="53" y="369"/>
                  </a:lnTo>
                  <a:lnTo>
                    <a:pt x="48" y="381"/>
                  </a:lnTo>
                  <a:lnTo>
                    <a:pt x="51" y="405"/>
                  </a:lnTo>
                  <a:lnTo>
                    <a:pt x="51" y="412"/>
                  </a:lnTo>
                  <a:lnTo>
                    <a:pt x="56" y="414"/>
                  </a:lnTo>
                  <a:lnTo>
                    <a:pt x="56" y="415"/>
                  </a:lnTo>
                  <a:lnTo>
                    <a:pt x="58" y="418"/>
                  </a:lnTo>
                  <a:lnTo>
                    <a:pt x="51" y="421"/>
                  </a:lnTo>
                  <a:lnTo>
                    <a:pt x="56" y="427"/>
                  </a:lnTo>
                  <a:lnTo>
                    <a:pt x="53" y="435"/>
                  </a:lnTo>
                  <a:lnTo>
                    <a:pt x="53" y="455"/>
                  </a:lnTo>
                  <a:lnTo>
                    <a:pt x="45" y="476"/>
                  </a:lnTo>
                  <a:lnTo>
                    <a:pt x="45" y="490"/>
                  </a:lnTo>
                  <a:lnTo>
                    <a:pt x="42" y="498"/>
                  </a:lnTo>
                  <a:lnTo>
                    <a:pt x="33" y="513"/>
                  </a:lnTo>
                  <a:lnTo>
                    <a:pt x="31" y="525"/>
                  </a:lnTo>
                  <a:lnTo>
                    <a:pt x="31" y="537"/>
                  </a:lnTo>
                  <a:lnTo>
                    <a:pt x="37" y="537"/>
                  </a:lnTo>
                  <a:lnTo>
                    <a:pt x="40" y="536"/>
                  </a:lnTo>
                  <a:lnTo>
                    <a:pt x="45" y="536"/>
                  </a:lnTo>
                  <a:lnTo>
                    <a:pt x="45" y="558"/>
                  </a:lnTo>
                  <a:lnTo>
                    <a:pt x="48" y="562"/>
                  </a:lnTo>
                  <a:lnTo>
                    <a:pt x="77" y="564"/>
                  </a:lnTo>
                  <a:lnTo>
                    <a:pt x="96" y="568"/>
                  </a:lnTo>
                  <a:lnTo>
                    <a:pt x="96" y="570"/>
                  </a:lnTo>
                  <a:lnTo>
                    <a:pt x="91" y="570"/>
                  </a:lnTo>
                  <a:lnTo>
                    <a:pt x="88" y="568"/>
                  </a:lnTo>
                  <a:lnTo>
                    <a:pt x="85" y="568"/>
                  </a:lnTo>
                  <a:lnTo>
                    <a:pt x="64" y="580"/>
                  </a:lnTo>
                  <a:lnTo>
                    <a:pt x="61" y="601"/>
                  </a:lnTo>
                  <a:lnTo>
                    <a:pt x="61" y="602"/>
                  </a:lnTo>
                  <a:lnTo>
                    <a:pt x="53" y="602"/>
                  </a:lnTo>
                  <a:lnTo>
                    <a:pt x="46" y="598"/>
                  </a:lnTo>
                  <a:lnTo>
                    <a:pt x="45" y="596"/>
                  </a:lnTo>
                  <a:lnTo>
                    <a:pt x="43" y="592"/>
                  </a:lnTo>
                  <a:lnTo>
                    <a:pt x="43" y="590"/>
                  </a:lnTo>
                  <a:lnTo>
                    <a:pt x="48" y="590"/>
                  </a:lnTo>
                  <a:lnTo>
                    <a:pt x="48" y="593"/>
                  </a:lnTo>
                  <a:lnTo>
                    <a:pt x="56" y="586"/>
                  </a:lnTo>
                  <a:lnTo>
                    <a:pt x="59" y="582"/>
                  </a:lnTo>
                  <a:lnTo>
                    <a:pt x="53" y="576"/>
                  </a:lnTo>
                  <a:lnTo>
                    <a:pt x="39" y="576"/>
                  </a:lnTo>
                  <a:lnTo>
                    <a:pt x="42" y="568"/>
                  </a:lnTo>
                  <a:lnTo>
                    <a:pt x="39" y="564"/>
                  </a:lnTo>
                  <a:lnTo>
                    <a:pt x="39" y="562"/>
                  </a:lnTo>
                  <a:lnTo>
                    <a:pt x="42" y="558"/>
                  </a:lnTo>
                  <a:lnTo>
                    <a:pt x="40" y="558"/>
                  </a:lnTo>
                  <a:lnTo>
                    <a:pt x="40" y="559"/>
                  </a:lnTo>
                  <a:lnTo>
                    <a:pt x="37" y="559"/>
                  </a:lnTo>
                  <a:lnTo>
                    <a:pt x="37" y="561"/>
                  </a:lnTo>
                  <a:lnTo>
                    <a:pt x="34" y="564"/>
                  </a:lnTo>
                  <a:lnTo>
                    <a:pt x="33" y="564"/>
                  </a:lnTo>
                  <a:lnTo>
                    <a:pt x="31" y="565"/>
                  </a:lnTo>
                  <a:lnTo>
                    <a:pt x="30" y="564"/>
                  </a:lnTo>
                  <a:lnTo>
                    <a:pt x="28" y="564"/>
                  </a:lnTo>
                  <a:lnTo>
                    <a:pt x="27" y="550"/>
                  </a:lnTo>
                  <a:lnTo>
                    <a:pt x="21" y="544"/>
                  </a:lnTo>
                  <a:lnTo>
                    <a:pt x="21" y="539"/>
                  </a:lnTo>
                  <a:lnTo>
                    <a:pt x="25" y="537"/>
                  </a:lnTo>
                  <a:lnTo>
                    <a:pt x="21" y="537"/>
                  </a:lnTo>
                  <a:lnTo>
                    <a:pt x="19" y="534"/>
                  </a:lnTo>
                  <a:lnTo>
                    <a:pt x="19" y="533"/>
                  </a:lnTo>
                  <a:lnTo>
                    <a:pt x="21" y="533"/>
                  </a:lnTo>
                  <a:lnTo>
                    <a:pt x="22" y="531"/>
                  </a:lnTo>
                  <a:lnTo>
                    <a:pt x="15" y="525"/>
                  </a:lnTo>
                  <a:lnTo>
                    <a:pt x="13" y="525"/>
                  </a:lnTo>
                  <a:lnTo>
                    <a:pt x="13" y="524"/>
                  </a:lnTo>
                  <a:lnTo>
                    <a:pt x="19" y="515"/>
                  </a:lnTo>
                  <a:lnTo>
                    <a:pt x="24" y="513"/>
                  </a:lnTo>
                  <a:lnTo>
                    <a:pt x="22" y="510"/>
                  </a:lnTo>
                  <a:lnTo>
                    <a:pt x="24" y="506"/>
                  </a:lnTo>
                  <a:lnTo>
                    <a:pt x="19" y="510"/>
                  </a:lnTo>
                  <a:lnTo>
                    <a:pt x="18" y="510"/>
                  </a:lnTo>
                  <a:lnTo>
                    <a:pt x="18" y="491"/>
                  </a:lnTo>
                  <a:lnTo>
                    <a:pt x="16" y="491"/>
                  </a:lnTo>
                  <a:lnTo>
                    <a:pt x="16" y="490"/>
                  </a:lnTo>
                  <a:lnTo>
                    <a:pt x="15" y="481"/>
                  </a:lnTo>
                  <a:lnTo>
                    <a:pt x="16" y="481"/>
                  </a:lnTo>
                  <a:lnTo>
                    <a:pt x="19" y="485"/>
                  </a:lnTo>
                  <a:lnTo>
                    <a:pt x="19" y="482"/>
                  </a:lnTo>
                  <a:lnTo>
                    <a:pt x="21" y="482"/>
                  </a:lnTo>
                  <a:lnTo>
                    <a:pt x="28" y="484"/>
                  </a:lnTo>
                  <a:lnTo>
                    <a:pt x="24" y="476"/>
                  </a:lnTo>
                  <a:lnTo>
                    <a:pt x="22" y="478"/>
                  </a:lnTo>
                  <a:lnTo>
                    <a:pt x="21" y="478"/>
                  </a:lnTo>
                  <a:lnTo>
                    <a:pt x="22" y="473"/>
                  </a:lnTo>
                  <a:lnTo>
                    <a:pt x="16" y="472"/>
                  </a:lnTo>
                  <a:lnTo>
                    <a:pt x="16" y="470"/>
                  </a:lnTo>
                  <a:lnTo>
                    <a:pt x="21" y="467"/>
                  </a:lnTo>
                  <a:lnTo>
                    <a:pt x="21" y="466"/>
                  </a:lnTo>
                  <a:lnTo>
                    <a:pt x="19" y="466"/>
                  </a:lnTo>
                  <a:lnTo>
                    <a:pt x="19" y="464"/>
                  </a:lnTo>
                  <a:lnTo>
                    <a:pt x="21" y="464"/>
                  </a:lnTo>
                  <a:lnTo>
                    <a:pt x="22" y="463"/>
                  </a:lnTo>
                  <a:lnTo>
                    <a:pt x="19" y="458"/>
                  </a:lnTo>
                  <a:lnTo>
                    <a:pt x="13" y="460"/>
                  </a:lnTo>
                  <a:lnTo>
                    <a:pt x="8" y="455"/>
                  </a:lnTo>
                  <a:lnTo>
                    <a:pt x="5" y="457"/>
                  </a:lnTo>
                  <a:lnTo>
                    <a:pt x="6" y="461"/>
                  </a:lnTo>
                  <a:lnTo>
                    <a:pt x="5" y="461"/>
                  </a:lnTo>
                  <a:lnTo>
                    <a:pt x="2" y="460"/>
                  </a:lnTo>
                  <a:lnTo>
                    <a:pt x="0" y="458"/>
                  </a:lnTo>
                  <a:lnTo>
                    <a:pt x="2" y="454"/>
                  </a:lnTo>
                  <a:lnTo>
                    <a:pt x="3" y="454"/>
                  </a:lnTo>
                  <a:lnTo>
                    <a:pt x="12" y="447"/>
                  </a:lnTo>
                  <a:lnTo>
                    <a:pt x="9" y="442"/>
                  </a:lnTo>
                  <a:lnTo>
                    <a:pt x="9" y="441"/>
                  </a:lnTo>
                  <a:lnTo>
                    <a:pt x="19" y="441"/>
                  </a:lnTo>
                  <a:lnTo>
                    <a:pt x="22" y="447"/>
                  </a:lnTo>
                  <a:lnTo>
                    <a:pt x="21" y="450"/>
                  </a:lnTo>
                  <a:lnTo>
                    <a:pt x="22" y="451"/>
                  </a:lnTo>
                  <a:lnTo>
                    <a:pt x="24" y="448"/>
                  </a:lnTo>
                  <a:lnTo>
                    <a:pt x="25" y="448"/>
                  </a:lnTo>
                  <a:lnTo>
                    <a:pt x="25" y="451"/>
                  </a:lnTo>
                  <a:lnTo>
                    <a:pt x="30" y="448"/>
                  </a:lnTo>
                  <a:lnTo>
                    <a:pt x="30" y="447"/>
                  </a:lnTo>
                  <a:lnTo>
                    <a:pt x="28" y="448"/>
                  </a:lnTo>
                  <a:lnTo>
                    <a:pt x="27" y="448"/>
                  </a:lnTo>
                  <a:lnTo>
                    <a:pt x="27" y="441"/>
                  </a:lnTo>
                  <a:lnTo>
                    <a:pt x="28" y="441"/>
                  </a:lnTo>
                  <a:lnTo>
                    <a:pt x="31" y="439"/>
                  </a:lnTo>
                  <a:lnTo>
                    <a:pt x="30" y="439"/>
                  </a:lnTo>
                  <a:lnTo>
                    <a:pt x="30" y="436"/>
                  </a:lnTo>
                  <a:lnTo>
                    <a:pt x="28" y="438"/>
                  </a:lnTo>
                  <a:lnTo>
                    <a:pt x="27" y="438"/>
                  </a:lnTo>
                  <a:lnTo>
                    <a:pt x="27" y="436"/>
                  </a:lnTo>
                  <a:lnTo>
                    <a:pt x="28" y="433"/>
                  </a:lnTo>
                  <a:lnTo>
                    <a:pt x="33" y="432"/>
                  </a:lnTo>
                  <a:lnTo>
                    <a:pt x="30" y="430"/>
                  </a:lnTo>
                  <a:lnTo>
                    <a:pt x="30" y="424"/>
                  </a:lnTo>
                  <a:lnTo>
                    <a:pt x="39" y="420"/>
                  </a:lnTo>
                  <a:lnTo>
                    <a:pt x="39" y="415"/>
                  </a:lnTo>
                  <a:lnTo>
                    <a:pt x="33" y="411"/>
                  </a:lnTo>
                  <a:lnTo>
                    <a:pt x="31" y="410"/>
                  </a:lnTo>
                  <a:lnTo>
                    <a:pt x="33" y="410"/>
                  </a:lnTo>
                  <a:lnTo>
                    <a:pt x="36" y="404"/>
                  </a:lnTo>
                  <a:lnTo>
                    <a:pt x="34" y="398"/>
                  </a:lnTo>
                  <a:lnTo>
                    <a:pt x="34" y="396"/>
                  </a:lnTo>
                  <a:lnTo>
                    <a:pt x="39" y="389"/>
                  </a:lnTo>
                  <a:lnTo>
                    <a:pt x="37" y="384"/>
                  </a:lnTo>
                  <a:lnTo>
                    <a:pt x="37" y="383"/>
                  </a:lnTo>
                  <a:lnTo>
                    <a:pt x="40" y="381"/>
                  </a:lnTo>
                  <a:lnTo>
                    <a:pt x="39" y="378"/>
                  </a:lnTo>
                  <a:lnTo>
                    <a:pt x="39" y="377"/>
                  </a:lnTo>
                  <a:lnTo>
                    <a:pt x="40" y="375"/>
                  </a:lnTo>
                  <a:lnTo>
                    <a:pt x="42" y="375"/>
                  </a:lnTo>
                  <a:lnTo>
                    <a:pt x="42" y="372"/>
                  </a:lnTo>
                  <a:lnTo>
                    <a:pt x="37" y="371"/>
                  </a:lnTo>
                  <a:lnTo>
                    <a:pt x="37" y="369"/>
                  </a:lnTo>
                  <a:lnTo>
                    <a:pt x="43" y="365"/>
                  </a:lnTo>
                  <a:lnTo>
                    <a:pt x="36" y="364"/>
                  </a:lnTo>
                  <a:lnTo>
                    <a:pt x="30" y="368"/>
                  </a:lnTo>
                  <a:lnTo>
                    <a:pt x="24" y="361"/>
                  </a:lnTo>
                  <a:lnTo>
                    <a:pt x="25" y="335"/>
                  </a:lnTo>
                  <a:lnTo>
                    <a:pt x="30" y="328"/>
                  </a:lnTo>
                  <a:lnTo>
                    <a:pt x="27" y="313"/>
                  </a:lnTo>
                  <a:lnTo>
                    <a:pt x="27" y="291"/>
                  </a:lnTo>
                  <a:lnTo>
                    <a:pt x="33" y="289"/>
                  </a:lnTo>
                  <a:lnTo>
                    <a:pt x="31" y="282"/>
                  </a:lnTo>
                  <a:lnTo>
                    <a:pt x="31" y="281"/>
                  </a:lnTo>
                  <a:lnTo>
                    <a:pt x="36" y="281"/>
                  </a:lnTo>
                  <a:lnTo>
                    <a:pt x="52" y="235"/>
                  </a:lnTo>
                  <a:lnTo>
                    <a:pt x="53" y="215"/>
                  </a:lnTo>
                  <a:lnTo>
                    <a:pt x="51" y="187"/>
                  </a:lnTo>
                  <a:lnTo>
                    <a:pt x="52" y="181"/>
                  </a:lnTo>
                  <a:lnTo>
                    <a:pt x="55" y="175"/>
                  </a:lnTo>
                  <a:lnTo>
                    <a:pt x="53" y="160"/>
                  </a:lnTo>
                  <a:lnTo>
                    <a:pt x="64" y="131"/>
                  </a:lnTo>
                  <a:lnTo>
                    <a:pt x="64" y="116"/>
                  </a:lnTo>
                  <a:lnTo>
                    <a:pt x="67" y="107"/>
                  </a:lnTo>
                  <a:lnTo>
                    <a:pt x="65" y="80"/>
                  </a:lnTo>
                  <a:lnTo>
                    <a:pt x="70" y="73"/>
                  </a:lnTo>
                  <a:lnTo>
                    <a:pt x="71" y="55"/>
                  </a:lnTo>
                  <a:lnTo>
                    <a:pt x="70" y="33"/>
                  </a:lnTo>
                  <a:lnTo>
                    <a:pt x="67" y="9"/>
                  </a:lnTo>
                  <a:lnTo>
                    <a:pt x="67" y="8"/>
                  </a:lnTo>
                  <a:lnTo>
                    <a:pt x="76" y="6"/>
                  </a:lnTo>
                  <a:lnTo>
                    <a:pt x="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6" name="Chile - Offshore">
              <a:extLst>
                <a:ext uri="{FF2B5EF4-FFF2-40B4-BE49-F238E27FC236}">
                  <a16:creationId xmlns:a16="http://schemas.microsoft.com/office/drawing/2014/main" id="{DC619E89-020F-C2E1-750C-5C6E93F30887}"/>
                </a:ext>
              </a:extLst>
            </p:cNvPr>
            <p:cNvSpPr>
              <a:spLocks/>
            </p:cNvSpPr>
            <p:nvPr/>
          </p:nvSpPr>
          <p:spPr bwMode="auto">
            <a:xfrm>
              <a:off x="4044081" y="5666222"/>
              <a:ext cx="180705" cy="505978"/>
            </a:xfrm>
            <a:custGeom>
              <a:avLst/>
              <a:gdLst/>
              <a:ahLst/>
              <a:cxnLst/>
              <a:rect l="l" t="t" r="r" b="b"/>
              <a:pathLst>
                <a:path w="182146" h="510011">
                  <a:moveTo>
                    <a:pt x="114752" y="482688"/>
                  </a:moveTo>
                  <a:lnTo>
                    <a:pt x="123860" y="482688"/>
                  </a:lnTo>
                  <a:lnTo>
                    <a:pt x="123860" y="491796"/>
                  </a:lnTo>
                  <a:lnTo>
                    <a:pt x="114752" y="486331"/>
                  </a:lnTo>
                  <a:close/>
                  <a:moveTo>
                    <a:pt x="85608" y="431688"/>
                  </a:moveTo>
                  <a:lnTo>
                    <a:pt x="89251" y="431688"/>
                  </a:lnTo>
                  <a:lnTo>
                    <a:pt x="107466" y="448082"/>
                  </a:lnTo>
                  <a:lnTo>
                    <a:pt x="109287" y="451725"/>
                  </a:lnTo>
                  <a:lnTo>
                    <a:pt x="107466" y="451725"/>
                  </a:lnTo>
                  <a:lnTo>
                    <a:pt x="83787" y="448082"/>
                  </a:lnTo>
                  <a:lnTo>
                    <a:pt x="80144" y="448082"/>
                  </a:lnTo>
                  <a:lnTo>
                    <a:pt x="80144" y="435331"/>
                  </a:lnTo>
                  <a:close/>
                  <a:moveTo>
                    <a:pt x="45537" y="413474"/>
                  </a:moveTo>
                  <a:lnTo>
                    <a:pt x="51001" y="413474"/>
                  </a:lnTo>
                  <a:lnTo>
                    <a:pt x="58287" y="415296"/>
                  </a:lnTo>
                  <a:lnTo>
                    <a:pt x="63752" y="415296"/>
                  </a:lnTo>
                  <a:lnTo>
                    <a:pt x="80145" y="431689"/>
                  </a:lnTo>
                  <a:lnTo>
                    <a:pt x="78323" y="442617"/>
                  </a:lnTo>
                  <a:lnTo>
                    <a:pt x="72859" y="442617"/>
                  </a:lnTo>
                  <a:lnTo>
                    <a:pt x="69216" y="446260"/>
                  </a:lnTo>
                  <a:lnTo>
                    <a:pt x="61930" y="446260"/>
                  </a:lnTo>
                  <a:lnTo>
                    <a:pt x="52823" y="440796"/>
                  </a:lnTo>
                  <a:lnTo>
                    <a:pt x="45537" y="415296"/>
                  </a:lnTo>
                  <a:close/>
                  <a:moveTo>
                    <a:pt x="18215" y="389794"/>
                  </a:moveTo>
                  <a:lnTo>
                    <a:pt x="20036" y="389794"/>
                  </a:lnTo>
                  <a:lnTo>
                    <a:pt x="58287" y="413474"/>
                  </a:lnTo>
                  <a:lnTo>
                    <a:pt x="58287" y="415295"/>
                  </a:lnTo>
                  <a:lnTo>
                    <a:pt x="25501" y="398902"/>
                  </a:lnTo>
                  <a:lnTo>
                    <a:pt x="20036" y="391616"/>
                  </a:lnTo>
                  <a:lnTo>
                    <a:pt x="18215" y="391616"/>
                  </a:lnTo>
                  <a:close/>
                  <a:moveTo>
                    <a:pt x="145717" y="378865"/>
                  </a:moveTo>
                  <a:lnTo>
                    <a:pt x="147539" y="378865"/>
                  </a:lnTo>
                  <a:lnTo>
                    <a:pt x="151182" y="384330"/>
                  </a:lnTo>
                  <a:lnTo>
                    <a:pt x="167575" y="384330"/>
                  </a:lnTo>
                  <a:lnTo>
                    <a:pt x="167575" y="477224"/>
                  </a:lnTo>
                  <a:lnTo>
                    <a:pt x="163932" y="477224"/>
                  </a:lnTo>
                  <a:lnTo>
                    <a:pt x="163104" y="478881"/>
                  </a:lnTo>
                  <a:lnTo>
                    <a:pt x="169396" y="477225"/>
                  </a:lnTo>
                  <a:lnTo>
                    <a:pt x="171217" y="477225"/>
                  </a:lnTo>
                  <a:lnTo>
                    <a:pt x="174860" y="482690"/>
                  </a:lnTo>
                  <a:lnTo>
                    <a:pt x="174860" y="486332"/>
                  </a:lnTo>
                  <a:lnTo>
                    <a:pt x="169396" y="486332"/>
                  </a:lnTo>
                  <a:lnTo>
                    <a:pt x="176682" y="488154"/>
                  </a:lnTo>
                  <a:lnTo>
                    <a:pt x="176682" y="491797"/>
                  </a:lnTo>
                  <a:lnTo>
                    <a:pt x="171217" y="493618"/>
                  </a:lnTo>
                  <a:lnTo>
                    <a:pt x="176682" y="493618"/>
                  </a:lnTo>
                  <a:lnTo>
                    <a:pt x="176682" y="497261"/>
                  </a:lnTo>
                  <a:lnTo>
                    <a:pt x="182146" y="508190"/>
                  </a:lnTo>
                  <a:lnTo>
                    <a:pt x="182146" y="510011"/>
                  </a:lnTo>
                  <a:lnTo>
                    <a:pt x="156646" y="491797"/>
                  </a:lnTo>
                  <a:lnTo>
                    <a:pt x="151181" y="493618"/>
                  </a:lnTo>
                  <a:lnTo>
                    <a:pt x="156646" y="502725"/>
                  </a:lnTo>
                  <a:lnTo>
                    <a:pt x="156646" y="504547"/>
                  </a:lnTo>
                  <a:lnTo>
                    <a:pt x="151181" y="504547"/>
                  </a:lnTo>
                  <a:lnTo>
                    <a:pt x="147538" y="502725"/>
                  </a:lnTo>
                  <a:lnTo>
                    <a:pt x="145717" y="502725"/>
                  </a:lnTo>
                  <a:lnTo>
                    <a:pt x="140252" y="493618"/>
                  </a:lnTo>
                  <a:lnTo>
                    <a:pt x="145717" y="488154"/>
                  </a:lnTo>
                  <a:lnTo>
                    <a:pt x="131145" y="488154"/>
                  </a:lnTo>
                  <a:lnTo>
                    <a:pt x="131145" y="486332"/>
                  </a:lnTo>
                  <a:lnTo>
                    <a:pt x="134788" y="486332"/>
                  </a:lnTo>
                  <a:lnTo>
                    <a:pt x="156016" y="480746"/>
                  </a:lnTo>
                  <a:lnTo>
                    <a:pt x="135108" y="476725"/>
                  </a:lnTo>
                  <a:lnTo>
                    <a:pt x="147539" y="480869"/>
                  </a:lnTo>
                  <a:lnTo>
                    <a:pt x="151182" y="480869"/>
                  </a:lnTo>
                  <a:lnTo>
                    <a:pt x="147539" y="482690"/>
                  </a:lnTo>
                  <a:lnTo>
                    <a:pt x="131145" y="482690"/>
                  </a:lnTo>
                  <a:lnTo>
                    <a:pt x="131145" y="475963"/>
                  </a:lnTo>
                  <a:lnTo>
                    <a:pt x="109288" y="471760"/>
                  </a:lnTo>
                  <a:lnTo>
                    <a:pt x="109288" y="468117"/>
                  </a:lnTo>
                  <a:lnTo>
                    <a:pt x="98359" y="468117"/>
                  </a:lnTo>
                  <a:lnTo>
                    <a:pt x="98359" y="459010"/>
                  </a:lnTo>
                  <a:lnTo>
                    <a:pt x="114752" y="451724"/>
                  </a:lnTo>
                  <a:lnTo>
                    <a:pt x="109289" y="442618"/>
                  </a:lnTo>
                  <a:lnTo>
                    <a:pt x="109288" y="442618"/>
                  </a:lnTo>
                  <a:lnTo>
                    <a:pt x="109288" y="442617"/>
                  </a:lnTo>
                  <a:lnTo>
                    <a:pt x="109288" y="442616"/>
                  </a:lnTo>
                  <a:lnTo>
                    <a:pt x="109288" y="440795"/>
                  </a:lnTo>
                  <a:lnTo>
                    <a:pt x="109288" y="440796"/>
                  </a:lnTo>
                  <a:lnTo>
                    <a:pt x="118396" y="420759"/>
                  </a:lnTo>
                  <a:lnTo>
                    <a:pt x="120217" y="420759"/>
                  </a:lnTo>
                  <a:lnTo>
                    <a:pt x="123860" y="440796"/>
                  </a:lnTo>
                  <a:lnTo>
                    <a:pt x="123860" y="442618"/>
                  </a:lnTo>
                  <a:lnTo>
                    <a:pt x="120217" y="442618"/>
                  </a:lnTo>
                  <a:lnTo>
                    <a:pt x="123860" y="446261"/>
                  </a:lnTo>
                  <a:lnTo>
                    <a:pt x="123860" y="448082"/>
                  </a:lnTo>
                  <a:lnTo>
                    <a:pt x="120217" y="448082"/>
                  </a:lnTo>
                  <a:lnTo>
                    <a:pt x="112931" y="442618"/>
                  </a:lnTo>
                  <a:lnTo>
                    <a:pt x="111515" y="442618"/>
                  </a:lnTo>
                  <a:lnTo>
                    <a:pt x="129324" y="457188"/>
                  </a:lnTo>
                  <a:lnTo>
                    <a:pt x="129324" y="453545"/>
                  </a:lnTo>
                  <a:lnTo>
                    <a:pt x="125681" y="453545"/>
                  </a:lnTo>
                  <a:lnTo>
                    <a:pt x="125681" y="451724"/>
                  </a:lnTo>
                  <a:lnTo>
                    <a:pt x="129324" y="448081"/>
                  </a:lnTo>
                  <a:lnTo>
                    <a:pt x="129324" y="446259"/>
                  </a:lnTo>
                  <a:lnTo>
                    <a:pt x="131146" y="448081"/>
                  </a:lnTo>
                  <a:lnTo>
                    <a:pt x="131146" y="446259"/>
                  </a:lnTo>
                  <a:lnTo>
                    <a:pt x="129324" y="429866"/>
                  </a:lnTo>
                  <a:lnTo>
                    <a:pt x="129324" y="426223"/>
                  </a:lnTo>
                  <a:lnTo>
                    <a:pt x="145717" y="415295"/>
                  </a:lnTo>
                  <a:lnTo>
                    <a:pt x="120217" y="413473"/>
                  </a:lnTo>
                  <a:lnTo>
                    <a:pt x="120217" y="397080"/>
                  </a:lnTo>
                  <a:lnTo>
                    <a:pt x="125681" y="397080"/>
                  </a:lnTo>
                  <a:lnTo>
                    <a:pt x="120217" y="391615"/>
                  </a:lnTo>
                  <a:lnTo>
                    <a:pt x="120217" y="389794"/>
                  </a:lnTo>
                  <a:lnTo>
                    <a:pt x="136610" y="386151"/>
                  </a:lnTo>
                  <a:close/>
                  <a:moveTo>
                    <a:pt x="36429" y="378865"/>
                  </a:moveTo>
                  <a:lnTo>
                    <a:pt x="45537" y="378865"/>
                  </a:lnTo>
                  <a:lnTo>
                    <a:pt x="41894" y="386151"/>
                  </a:lnTo>
                  <a:lnTo>
                    <a:pt x="40072" y="389794"/>
                  </a:lnTo>
                  <a:lnTo>
                    <a:pt x="40072" y="386151"/>
                  </a:lnTo>
                  <a:lnTo>
                    <a:pt x="36429" y="380687"/>
                  </a:lnTo>
                  <a:close/>
                  <a:moveTo>
                    <a:pt x="63752" y="358830"/>
                  </a:moveTo>
                  <a:lnTo>
                    <a:pt x="67395" y="358830"/>
                  </a:lnTo>
                  <a:lnTo>
                    <a:pt x="67395" y="362473"/>
                  </a:lnTo>
                  <a:lnTo>
                    <a:pt x="72859" y="373402"/>
                  </a:lnTo>
                  <a:lnTo>
                    <a:pt x="63752" y="386153"/>
                  </a:lnTo>
                  <a:lnTo>
                    <a:pt x="74681" y="395260"/>
                  </a:lnTo>
                  <a:lnTo>
                    <a:pt x="83788" y="386153"/>
                  </a:lnTo>
                  <a:lnTo>
                    <a:pt x="96538" y="386153"/>
                  </a:lnTo>
                  <a:lnTo>
                    <a:pt x="98360" y="395260"/>
                  </a:lnTo>
                  <a:lnTo>
                    <a:pt x="74681" y="408010"/>
                  </a:lnTo>
                  <a:lnTo>
                    <a:pt x="74681" y="418939"/>
                  </a:lnTo>
                  <a:lnTo>
                    <a:pt x="69216" y="418939"/>
                  </a:lnTo>
                  <a:lnTo>
                    <a:pt x="56466" y="408010"/>
                  </a:lnTo>
                  <a:lnTo>
                    <a:pt x="56466" y="404367"/>
                  </a:lnTo>
                  <a:lnTo>
                    <a:pt x="67395" y="404367"/>
                  </a:lnTo>
                  <a:lnTo>
                    <a:pt x="63752" y="398903"/>
                  </a:lnTo>
                  <a:lnTo>
                    <a:pt x="61930" y="398903"/>
                  </a:lnTo>
                  <a:lnTo>
                    <a:pt x="58287" y="402546"/>
                  </a:lnTo>
                  <a:lnTo>
                    <a:pt x="52823" y="402546"/>
                  </a:lnTo>
                  <a:lnTo>
                    <a:pt x="52823" y="398903"/>
                  </a:lnTo>
                  <a:lnTo>
                    <a:pt x="45537" y="391617"/>
                  </a:lnTo>
                  <a:lnTo>
                    <a:pt x="45537" y="378865"/>
                  </a:lnTo>
                  <a:lnTo>
                    <a:pt x="45537" y="367937"/>
                  </a:lnTo>
                  <a:lnTo>
                    <a:pt x="52823" y="367937"/>
                  </a:lnTo>
                  <a:lnTo>
                    <a:pt x="56466" y="364294"/>
                  </a:lnTo>
                  <a:lnTo>
                    <a:pt x="58287" y="364294"/>
                  </a:lnTo>
                  <a:lnTo>
                    <a:pt x="61930" y="369759"/>
                  </a:lnTo>
                  <a:lnTo>
                    <a:pt x="63752" y="362473"/>
                  </a:lnTo>
                  <a:close/>
                  <a:moveTo>
                    <a:pt x="30965" y="342436"/>
                  </a:moveTo>
                  <a:lnTo>
                    <a:pt x="34608" y="342436"/>
                  </a:lnTo>
                  <a:lnTo>
                    <a:pt x="41894" y="353365"/>
                  </a:lnTo>
                  <a:lnTo>
                    <a:pt x="41894" y="357008"/>
                  </a:lnTo>
                  <a:lnTo>
                    <a:pt x="40072" y="357008"/>
                  </a:lnTo>
                  <a:lnTo>
                    <a:pt x="34608" y="353365"/>
                  </a:lnTo>
                  <a:lnTo>
                    <a:pt x="30965" y="351543"/>
                  </a:lnTo>
                  <a:close/>
                  <a:moveTo>
                    <a:pt x="40072" y="335150"/>
                  </a:moveTo>
                  <a:lnTo>
                    <a:pt x="45537" y="340614"/>
                  </a:lnTo>
                  <a:lnTo>
                    <a:pt x="45537" y="351544"/>
                  </a:lnTo>
                  <a:lnTo>
                    <a:pt x="41894" y="351544"/>
                  </a:lnTo>
                  <a:lnTo>
                    <a:pt x="40072" y="336971"/>
                  </a:lnTo>
                  <a:close/>
                  <a:moveTo>
                    <a:pt x="16394" y="307829"/>
                  </a:moveTo>
                  <a:lnTo>
                    <a:pt x="18215" y="307829"/>
                  </a:lnTo>
                  <a:lnTo>
                    <a:pt x="29145" y="318758"/>
                  </a:lnTo>
                  <a:lnTo>
                    <a:pt x="29145" y="320579"/>
                  </a:lnTo>
                  <a:lnTo>
                    <a:pt x="25502" y="326044"/>
                  </a:lnTo>
                  <a:lnTo>
                    <a:pt x="25502" y="329687"/>
                  </a:lnTo>
                  <a:lnTo>
                    <a:pt x="23680" y="329687"/>
                  </a:lnTo>
                  <a:lnTo>
                    <a:pt x="23680" y="336972"/>
                  </a:lnTo>
                  <a:lnTo>
                    <a:pt x="18215" y="340615"/>
                  </a:lnTo>
                  <a:lnTo>
                    <a:pt x="16394" y="340615"/>
                  </a:lnTo>
                  <a:lnTo>
                    <a:pt x="16394" y="336972"/>
                  </a:lnTo>
                  <a:lnTo>
                    <a:pt x="20037" y="326043"/>
                  </a:lnTo>
                  <a:close/>
                  <a:moveTo>
                    <a:pt x="20037" y="300543"/>
                  </a:moveTo>
                  <a:lnTo>
                    <a:pt x="30966" y="307829"/>
                  </a:lnTo>
                  <a:lnTo>
                    <a:pt x="34609" y="313294"/>
                  </a:lnTo>
                  <a:lnTo>
                    <a:pt x="34609" y="316937"/>
                  </a:lnTo>
                  <a:lnTo>
                    <a:pt x="25501" y="311472"/>
                  </a:lnTo>
                  <a:close/>
                  <a:moveTo>
                    <a:pt x="12751" y="291435"/>
                  </a:moveTo>
                  <a:lnTo>
                    <a:pt x="18216" y="291435"/>
                  </a:lnTo>
                  <a:lnTo>
                    <a:pt x="18216" y="295078"/>
                  </a:lnTo>
                  <a:lnTo>
                    <a:pt x="16394" y="302364"/>
                  </a:lnTo>
                  <a:lnTo>
                    <a:pt x="12751" y="302364"/>
                  </a:lnTo>
                  <a:lnTo>
                    <a:pt x="1822" y="296899"/>
                  </a:lnTo>
                  <a:lnTo>
                    <a:pt x="1822" y="295078"/>
                  </a:lnTo>
                  <a:lnTo>
                    <a:pt x="10930" y="295078"/>
                  </a:lnTo>
                  <a:close/>
                  <a:moveTo>
                    <a:pt x="1821" y="269577"/>
                  </a:moveTo>
                  <a:lnTo>
                    <a:pt x="5464" y="269577"/>
                  </a:lnTo>
                  <a:lnTo>
                    <a:pt x="10929" y="278685"/>
                  </a:lnTo>
                  <a:lnTo>
                    <a:pt x="7286" y="278685"/>
                  </a:lnTo>
                  <a:lnTo>
                    <a:pt x="1821" y="275042"/>
                  </a:lnTo>
                  <a:lnTo>
                    <a:pt x="0" y="275042"/>
                  </a:lnTo>
                  <a:lnTo>
                    <a:pt x="0" y="273220"/>
                  </a:lnTo>
                  <a:close/>
                  <a:moveTo>
                    <a:pt x="16393" y="234970"/>
                  </a:moveTo>
                  <a:lnTo>
                    <a:pt x="18215" y="234970"/>
                  </a:lnTo>
                  <a:lnTo>
                    <a:pt x="25501" y="245899"/>
                  </a:lnTo>
                  <a:lnTo>
                    <a:pt x="23679" y="285971"/>
                  </a:lnTo>
                  <a:lnTo>
                    <a:pt x="16393" y="284149"/>
                  </a:lnTo>
                  <a:lnTo>
                    <a:pt x="16393" y="267756"/>
                  </a:lnTo>
                  <a:lnTo>
                    <a:pt x="7286" y="258649"/>
                  </a:lnTo>
                  <a:lnTo>
                    <a:pt x="7286" y="256827"/>
                  </a:lnTo>
                  <a:lnTo>
                    <a:pt x="10929" y="258649"/>
                  </a:lnTo>
                  <a:lnTo>
                    <a:pt x="7286" y="253184"/>
                  </a:lnTo>
                  <a:lnTo>
                    <a:pt x="7286" y="251363"/>
                  </a:lnTo>
                  <a:lnTo>
                    <a:pt x="12750" y="245899"/>
                  </a:lnTo>
                  <a:close/>
                  <a:moveTo>
                    <a:pt x="1822" y="227684"/>
                  </a:moveTo>
                  <a:lnTo>
                    <a:pt x="5465" y="227684"/>
                  </a:lnTo>
                  <a:lnTo>
                    <a:pt x="7287" y="234970"/>
                  </a:lnTo>
                  <a:lnTo>
                    <a:pt x="5465" y="240435"/>
                  </a:lnTo>
                  <a:lnTo>
                    <a:pt x="1822" y="240435"/>
                  </a:lnTo>
                  <a:close/>
                  <a:moveTo>
                    <a:pt x="5465" y="213112"/>
                  </a:moveTo>
                  <a:lnTo>
                    <a:pt x="7286" y="213112"/>
                  </a:lnTo>
                  <a:lnTo>
                    <a:pt x="12751" y="233148"/>
                  </a:lnTo>
                  <a:lnTo>
                    <a:pt x="12751" y="234970"/>
                  </a:lnTo>
                  <a:lnTo>
                    <a:pt x="10929" y="234970"/>
                  </a:lnTo>
                  <a:lnTo>
                    <a:pt x="1822" y="218576"/>
                  </a:lnTo>
                  <a:lnTo>
                    <a:pt x="1822" y="216755"/>
                  </a:lnTo>
                  <a:close/>
                  <a:moveTo>
                    <a:pt x="23680" y="196719"/>
                  </a:moveTo>
                  <a:lnTo>
                    <a:pt x="25501" y="196719"/>
                  </a:lnTo>
                  <a:lnTo>
                    <a:pt x="30966" y="205827"/>
                  </a:lnTo>
                  <a:lnTo>
                    <a:pt x="29144" y="205827"/>
                  </a:lnTo>
                  <a:lnTo>
                    <a:pt x="20037" y="200362"/>
                  </a:lnTo>
                  <a:close/>
                  <a:moveTo>
                    <a:pt x="40072" y="107467"/>
                  </a:moveTo>
                  <a:lnTo>
                    <a:pt x="41894" y="107467"/>
                  </a:lnTo>
                  <a:lnTo>
                    <a:pt x="41894" y="111110"/>
                  </a:lnTo>
                  <a:lnTo>
                    <a:pt x="45537" y="118396"/>
                  </a:lnTo>
                  <a:lnTo>
                    <a:pt x="45537" y="122039"/>
                  </a:lnTo>
                  <a:lnTo>
                    <a:pt x="41894" y="122039"/>
                  </a:lnTo>
                  <a:lnTo>
                    <a:pt x="41894" y="118396"/>
                  </a:lnTo>
                  <a:lnTo>
                    <a:pt x="30965" y="112931"/>
                  </a:lnTo>
                  <a:lnTo>
                    <a:pt x="30965" y="111110"/>
                  </a:lnTo>
                  <a:close/>
                  <a:moveTo>
                    <a:pt x="58287" y="85610"/>
                  </a:moveTo>
                  <a:lnTo>
                    <a:pt x="67395" y="94717"/>
                  </a:lnTo>
                  <a:lnTo>
                    <a:pt x="63752" y="102003"/>
                  </a:lnTo>
                  <a:lnTo>
                    <a:pt x="52823" y="107468"/>
                  </a:lnTo>
                  <a:lnTo>
                    <a:pt x="51001" y="107468"/>
                  </a:lnTo>
                  <a:lnTo>
                    <a:pt x="51001" y="105646"/>
                  </a:lnTo>
                  <a:lnTo>
                    <a:pt x="45537" y="94717"/>
                  </a:lnTo>
                  <a:lnTo>
                    <a:pt x="47358" y="94717"/>
                  </a:lnTo>
                  <a:close/>
                  <a:moveTo>
                    <a:pt x="40072" y="0"/>
                  </a:moveTo>
                  <a:lnTo>
                    <a:pt x="47358" y="5464"/>
                  </a:lnTo>
                  <a:lnTo>
                    <a:pt x="52823" y="23679"/>
                  </a:lnTo>
                  <a:lnTo>
                    <a:pt x="51001" y="23679"/>
                  </a:lnTo>
                  <a:lnTo>
                    <a:pt x="45537" y="32786"/>
                  </a:lnTo>
                  <a:lnTo>
                    <a:pt x="47358" y="38251"/>
                  </a:lnTo>
                  <a:lnTo>
                    <a:pt x="47358" y="51001"/>
                  </a:lnTo>
                  <a:lnTo>
                    <a:pt x="45537" y="51001"/>
                  </a:lnTo>
                  <a:lnTo>
                    <a:pt x="41894" y="56466"/>
                  </a:lnTo>
                  <a:lnTo>
                    <a:pt x="41894" y="60109"/>
                  </a:lnTo>
                  <a:lnTo>
                    <a:pt x="29143" y="56466"/>
                  </a:lnTo>
                  <a:lnTo>
                    <a:pt x="29143" y="54644"/>
                  </a:lnTo>
                  <a:lnTo>
                    <a:pt x="25500" y="49180"/>
                  </a:lnTo>
                  <a:lnTo>
                    <a:pt x="30964"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7" name="Brazil">
              <a:extLst>
                <a:ext uri="{FF2B5EF4-FFF2-40B4-BE49-F238E27FC236}">
                  <a16:creationId xmlns:a16="http://schemas.microsoft.com/office/drawing/2014/main" id="{B66A2E02-8724-EBEE-3E0D-A164AA2777B5}"/>
                </a:ext>
              </a:extLst>
            </p:cNvPr>
            <p:cNvSpPr>
              <a:spLocks/>
            </p:cNvSpPr>
            <p:nvPr/>
          </p:nvSpPr>
          <p:spPr bwMode="auto">
            <a:xfrm>
              <a:off x="4083837" y="4466333"/>
              <a:ext cx="921601" cy="966779"/>
            </a:xfrm>
            <a:custGeom>
              <a:avLst/>
              <a:gdLst/>
              <a:ahLst/>
              <a:cxnLst/>
              <a:rect l="l" t="t" r="r" b="b"/>
              <a:pathLst>
                <a:path w="928948" h="974486">
                  <a:moveTo>
                    <a:pt x="555547" y="162107"/>
                  </a:moveTo>
                  <a:lnTo>
                    <a:pt x="555547" y="167575"/>
                  </a:lnTo>
                  <a:lnTo>
                    <a:pt x="559190" y="167575"/>
                  </a:lnTo>
                  <a:lnTo>
                    <a:pt x="566841" y="165875"/>
                  </a:lnTo>
                  <a:lnTo>
                    <a:pt x="555548" y="162111"/>
                  </a:lnTo>
                  <a:close/>
                  <a:moveTo>
                    <a:pt x="564655" y="111109"/>
                  </a:moveTo>
                  <a:lnTo>
                    <a:pt x="566476" y="111109"/>
                  </a:lnTo>
                  <a:lnTo>
                    <a:pt x="575584" y="122038"/>
                  </a:lnTo>
                  <a:lnTo>
                    <a:pt x="575584" y="123860"/>
                  </a:lnTo>
                  <a:lnTo>
                    <a:pt x="561012" y="123860"/>
                  </a:lnTo>
                  <a:lnTo>
                    <a:pt x="559190" y="116573"/>
                  </a:lnTo>
                  <a:close/>
                  <a:moveTo>
                    <a:pt x="313292" y="0"/>
                  </a:moveTo>
                  <a:lnTo>
                    <a:pt x="331507" y="0"/>
                  </a:lnTo>
                  <a:lnTo>
                    <a:pt x="331507" y="16393"/>
                  </a:lnTo>
                  <a:lnTo>
                    <a:pt x="340614" y="16393"/>
                  </a:lnTo>
                  <a:lnTo>
                    <a:pt x="340614" y="18215"/>
                  </a:lnTo>
                  <a:lnTo>
                    <a:pt x="342436" y="32787"/>
                  </a:lnTo>
                  <a:lnTo>
                    <a:pt x="336971" y="38251"/>
                  </a:lnTo>
                  <a:lnTo>
                    <a:pt x="335150" y="63752"/>
                  </a:lnTo>
                  <a:lnTo>
                    <a:pt x="340614" y="69216"/>
                  </a:lnTo>
                  <a:lnTo>
                    <a:pt x="340614" y="80145"/>
                  </a:lnTo>
                  <a:lnTo>
                    <a:pt x="347900" y="85609"/>
                  </a:lnTo>
                  <a:lnTo>
                    <a:pt x="364293" y="91074"/>
                  </a:lnTo>
                  <a:lnTo>
                    <a:pt x="397080" y="74680"/>
                  </a:lnTo>
                  <a:lnTo>
                    <a:pt x="415295" y="78323"/>
                  </a:lnTo>
                  <a:lnTo>
                    <a:pt x="426223" y="78323"/>
                  </a:lnTo>
                  <a:lnTo>
                    <a:pt x="431688" y="67395"/>
                  </a:lnTo>
                  <a:lnTo>
                    <a:pt x="431688" y="63752"/>
                  </a:lnTo>
                  <a:lnTo>
                    <a:pt x="449902" y="61930"/>
                  </a:lnTo>
                  <a:lnTo>
                    <a:pt x="464474" y="67395"/>
                  </a:lnTo>
                  <a:lnTo>
                    <a:pt x="475403" y="74680"/>
                  </a:lnTo>
                  <a:lnTo>
                    <a:pt x="497261" y="72859"/>
                  </a:lnTo>
                  <a:lnTo>
                    <a:pt x="510011" y="61930"/>
                  </a:lnTo>
                  <a:lnTo>
                    <a:pt x="531868" y="27322"/>
                  </a:lnTo>
                  <a:lnTo>
                    <a:pt x="533690" y="23679"/>
                  </a:lnTo>
                  <a:lnTo>
                    <a:pt x="537333" y="23679"/>
                  </a:lnTo>
                  <a:lnTo>
                    <a:pt x="542797" y="29144"/>
                  </a:lnTo>
                  <a:lnTo>
                    <a:pt x="561012" y="80145"/>
                  </a:lnTo>
                  <a:lnTo>
                    <a:pt x="571941" y="83788"/>
                  </a:lnTo>
                  <a:lnTo>
                    <a:pt x="571941" y="85609"/>
                  </a:lnTo>
                  <a:lnTo>
                    <a:pt x="570119" y="100181"/>
                  </a:lnTo>
                  <a:lnTo>
                    <a:pt x="537333" y="134789"/>
                  </a:lnTo>
                  <a:lnTo>
                    <a:pt x="539154" y="151182"/>
                  </a:lnTo>
                  <a:lnTo>
                    <a:pt x="550083" y="142075"/>
                  </a:lnTo>
                  <a:lnTo>
                    <a:pt x="550083" y="140253"/>
                  </a:lnTo>
                  <a:lnTo>
                    <a:pt x="553726" y="140253"/>
                  </a:lnTo>
                  <a:lnTo>
                    <a:pt x="553726" y="142075"/>
                  </a:lnTo>
                  <a:lnTo>
                    <a:pt x="550083" y="147539"/>
                  </a:lnTo>
                  <a:lnTo>
                    <a:pt x="553726" y="153004"/>
                  </a:lnTo>
                  <a:lnTo>
                    <a:pt x="554940" y="153004"/>
                  </a:lnTo>
                  <a:lnTo>
                    <a:pt x="553726" y="134789"/>
                  </a:lnTo>
                  <a:lnTo>
                    <a:pt x="553726" y="132968"/>
                  </a:lnTo>
                  <a:lnTo>
                    <a:pt x="544619" y="142075"/>
                  </a:lnTo>
                  <a:lnTo>
                    <a:pt x="542797" y="142075"/>
                  </a:lnTo>
                  <a:lnTo>
                    <a:pt x="539154" y="134789"/>
                  </a:lnTo>
                  <a:lnTo>
                    <a:pt x="548262" y="127503"/>
                  </a:lnTo>
                  <a:lnTo>
                    <a:pt x="553727" y="123860"/>
                  </a:lnTo>
                  <a:lnTo>
                    <a:pt x="555548" y="123860"/>
                  </a:lnTo>
                  <a:lnTo>
                    <a:pt x="555548" y="127503"/>
                  </a:lnTo>
                  <a:lnTo>
                    <a:pt x="553727" y="129325"/>
                  </a:lnTo>
                  <a:lnTo>
                    <a:pt x="555548" y="129325"/>
                  </a:lnTo>
                  <a:lnTo>
                    <a:pt x="555548" y="130691"/>
                  </a:lnTo>
                  <a:lnTo>
                    <a:pt x="561012" y="129325"/>
                  </a:lnTo>
                  <a:lnTo>
                    <a:pt x="575584" y="128558"/>
                  </a:lnTo>
                  <a:lnTo>
                    <a:pt x="575584" y="127503"/>
                  </a:lnTo>
                  <a:lnTo>
                    <a:pt x="581049" y="122038"/>
                  </a:lnTo>
                  <a:lnTo>
                    <a:pt x="582870" y="123859"/>
                  </a:lnTo>
                  <a:lnTo>
                    <a:pt x="582870" y="127503"/>
                  </a:lnTo>
                  <a:lnTo>
                    <a:pt x="580477" y="128300"/>
                  </a:lnTo>
                  <a:lnTo>
                    <a:pt x="595620" y="127503"/>
                  </a:lnTo>
                  <a:lnTo>
                    <a:pt x="606549" y="129325"/>
                  </a:lnTo>
                  <a:lnTo>
                    <a:pt x="606549" y="131146"/>
                  </a:lnTo>
                  <a:lnTo>
                    <a:pt x="604728" y="142075"/>
                  </a:lnTo>
                  <a:lnTo>
                    <a:pt x="590156" y="162111"/>
                  </a:lnTo>
                  <a:lnTo>
                    <a:pt x="584084" y="163932"/>
                  </a:lnTo>
                  <a:lnTo>
                    <a:pt x="584691" y="163932"/>
                  </a:lnTo>
                  <a:lnTo>
                    <a:pt x="584691" y="178504"/>
                  </a:lnTo>
                  <a:lnTo>
                    <a:pt x="593798" y="163932"/>
                  </a:lnTo>
                  <a:lnTo>
                    <a:pt x="604727" y="158468"/>
                  </a:lnTo>
                  <a:lnTo>
                    <a:pt x="612013" y="140253"/>
                  </a:lnTo>
                  <a:lnTo>
                    <a:pt x="637513" y="140253"/>
                  </a:lnTo>
                  <a:lnTo>
                    <a:pt x="677586" y="153004"/>
                  </a:lnTo>
                  <a:lnTo>
                    <a:pt x="679407" y="162111"/>
                  </a:lnTo>
                  <a:lnTo>
                    <a:pt x="690336" y="158468"/>
                  </a:lnTo>
                  <a:lnTo>
                    <a:pt x="699443" y="167575"/>
                  </a:lnTo>
                  <a:lnTo>
                    <a:pt x="699443" y="169397"/>
                  </a:lnTo>
                  <a:lnTo>
                    <a:pt x="695800" y="174861"/>
                  </a:lnTo>
                  <a:lnTo>
                    <a:pt x="704908" y="174861"/>
                  </a:lnTo>
                  <a:lnTo>
                    <a:pt x="704908" y="178504"/>
                  </a:lnTo>
                  <a:lnTo>
                    <a:pt x="701265" y="185790"/>
                  </a:lnTo>
                  <a:lnTo>
                    <a:pt x="721301" y="178504"/>
                  </a:lnTo>
                  <a:lnTo>
                    <a:pt x="723122" y="178504"/>
                  </a:lnTo>
                  <a:lnTo>
                    <a:pt x="761373" y="191254"/>
                  </a:lnTo>
                  <a:lnTo>
                    <a:pt x="806910" y="191254"/>
                  </a:lnTo>
                  <a:lnTo>
                    <a:pt x="819660" y="196719"/>
                  </a:lnTo>
                  <a:lnTo>
                    <a:pt x="877947" y="242256"/>
                  </a:lnTo>
                  <a:lnTo>
                    <a:pt x="912555" y="245899"/>
                  </a:lnTo>
                  <a:lnTo>
                    <a:pt x="914376" y="245899"/>
                  </a:lnTo>
                  <a:lnTo>
                    <a:pt x="914376" y="247720"/>
                  </a:lnTo>
                  <a:lnTo>
                    <a:pt x="923484" y="258649"/>
                  </a:lnTo>
                  <a:lnTo>
                    <a:pt x="928948" y="291435"/>
                  </a:lnTo>
                  <a:lnTo>
                    <a:pt x="919841" y="336972"/>
                  </a:lnTo>
                  <a:lnTo>
                    <a:pt x="892519" y="371580"/>
                  </a:lnTo>
                  <a:lnTo>
                    <a:pt x="868840" y="393438"/>
                  </a:lnTo>
                  <a:lnTo>
                    <a:pt x="850625" y="429867"/>
                  </a:lnTo>
                  <a:lnTo>
                    <a:pt x="830589" y="440796"/>
                  </a:lnTo>
                  <a:lnTo>
                    <a:pt x="828767" y="469939"/>
                  </a:lnTo>
                  <a:lnTo>
                    <a:pt x="830589" y="502726"/>
                  </a:lnTo>
                  <a:lnTo>
                    <a:pt x="825125" y="548262"/>
                  </a:lnTo>
                  <a:lnTo>
                    <a:pt x="814196" y="561013"/>
                  </a:lnTo>
                  <a:lnTo>
                    <a:pt x="810553" y="593799"/>
                  </a:lnTo>
                  <a:lnTo>
                    <a:pt x="783231" y="637514"/>
                  </a:lnTo>
                  <a:lnTo>
                    <a:pt x="777766" y="655729"/>
                  </a:lnTo>
                  <a:lnTo>
                    <a:pt x="757730" y="672122"/>
                  </a:lnTo>
                  <a:lnTo>
                    <a:pt x="752266" y="679408"/>
                  </a:lnTo>
                  <a:lnTo>
                    <a:pt x="699443" y="683051"/>
                  </a:lnTo>
                  <a:lnTo>
                    <a:pt x="695800" y="688516"/>
                  </a:lnTo>
                  <a:lnTo>
                    <a:pt x="695800" y="690337"/>
                  </a:lnTo>
                  <a:lnTo>
                    <a:pt x="648442" y="710373"/>
                  </a:lnTo>
                  <a:lnTo>
                    <a:pt x="610191" y="748624"/>
                  </a:lnTo>
                  <a:lnTo>
                    <a:pt x="599263" y="763196"/>
                  </a:lnTo>
                  <a:lnTo>
                    <a:pt x="601084" y="785053"/>
                  </a:lnTo>
                  <a:lnTo>
                    <a:pt x="604727" y="790518"/>
                  </a:lnTo>
                  <a:lnTo>
                    <a:pt x="604727" y="794161"/>
                  </a:lnTo>
                  <a:lnTo>
                    <a:pt x="601084" y="795982"/>
                  </a:lnTo>
                  <a:lnTo>
                    <a:pt x="599263" y="823304"/>
                  </a:lnTo>
                  <a:lnTo>
                    <a:pt x="571941" y="852448"/>
                  </a:lnTo>
                  <a:lnTo>
                    <a:pt x="561012" y="883413"/>
                  </a:lnTo>
                  <a:lnTo>
                    <a:pt x="542797" y="908913"/>
                  </a:lnTo>
                  <a:lnTo>
                    <a:pt x="511832" y="930771"/>
                  </a:lnTo>
                  <a:lnTo>
                    <a:pt x="510011" y="947164"/>
                  </a:lnTo>
                  <a:lnTo>
                    <a:pt x="486332" y="974486"/>
                  </a:lnTo>
                  <a:lnTo>
                    <a:pt x="486332" y="972665"/>
                  </a:lnTo>
                  <a:lnTo>
                    <a:pt x="482689" y="956272"/>
                  </a:lnTo>
                  <a:lnTo>
                    <a:pt x="491796" y="945343"/>
                  </a:lnTo>
                  <a:lnTo>
                    <a:pt x="480867" y="934414"/>
                  </a:lnTo>
                  <a:lnTo>
                    <a:pt x="475403" y="923485"/>
                  </a:lnTo>
                  <a:lnTo>
                    <a:pt x="444438" y="905270"/>
                  </a:lnTo>
                  <a:lnTo>
                    <a:pt x="433509" y="890699"/>
                  </a:lnTo>
                  <a:lnTo>
                    <a:pt x="424402" y="896163"/>
                  </a:lnTo>
                  <a:lnTo>
                    <a:pt x="420759" y="896163"/>
                  </a:lnTo>
                  <a:lnTo>
                    <a:pt x="420759" y="885234"/>
                  </a:lnTo>
                  <a:lnTo>
                    <a:pt x="404366" y="872484"/>
                  </a:lnTo>
                  <a:lnTo>
                    <a:pt x="398901" y="872484"/>
                  </a:lnTo>
                  <a:lnTo>
                    <a:pt x="391615" y="874305"/>
                  </a:lnTo>
                  <a:lnTo>
                    <a:pt x="386151" y="874305"/>
                  </a:lnTo>
                  <a:lnTo>
                    <a:pt x="386151" y="872484"/>
                  </a:lnTo>
                  <a:lnTo>
                    <a:pt x="455367" y="799625"/>
                  </a:lnTo>
                  <a:lnTo>
                    <a:pt x="477224" y="788696"/>
                  </a:lnTo>
                  <a:lnTo>
                    <a:pt x="480867" y="768660"/>
                  </a:lnTo>
                  <a:lnTo>
                    <a:pt x="475403" y="752267"/>
                  </a:lnTo>
                  <a:lnTo>
                    <a:pt x="459010" y="750445"/>
                  </a:lnTo>
                  <a:lnTo>
                    <a:pt x="464474" y="721302"/>
                  </a:lnTo>
                  <a:lnTo>
                    <a:pt x="460831" y="706730"/>
                  </a:lnTo>
                  <a:lnTo>
                    <a:pt x="437152" y="704909"/>
                  </a:lnTo>
                  <a:lnTo>
                    <a:pt x="429866" y="666658"/>
                  </a:lnTo>
                  <a:lnTo>
                    <a:pt x="415295" y="661194"/>
                  </a:lnTo>
                  <a:lnTo>
                    <a:pt x="398901" y="664836"/>
                  </a:lnTo>
                  <a:lnTo>
                    <a:pt x="380687" y="659372"/>
                  </a:lnTo>
                  <a:lnTo>
                    <a:pt x="377044" y="659372"/>
                  </a:lnTo>
                  <a:lnTo>
                    <a:pt x="375222" y="610192"/>
                  </a:lnTo>
                  <a:lnTo>
                    <a:pt x="375222" y="606549"/>
                  </a:lnTo>
                  <a:lnTo>
                    <a:pt x="377044" y="606549"/>
                  </a:lnTo>
                  <a:lnTo>
                    <a:pt x="382508" y="559191"/>
                  </a:lnTo>
                  <a:lnTo>
                    <a:pt x="377044" y="542798"/>
                  </a:lnTo>
                  <a:lnTo>
                    <a:pt x="366115" y="537334"/>
                  </a:lnTo>
                  <a:lnTo>
                    <a:pt x="366115" y="515476"/>
                  </a:lnTo>
                  <a:lnTo>
                    <a:pt x="326043" y="515476"/>
                  </a:lnTo>
                  <a:lnTo>
                    <a:pt x="326043" y="513655"/>
                  </a:lnTo>
                  <a:lnTo>
                    <a:pt x="318757" y="488154"/>
                  </a:lnTo>
                  <a:lnTo>
                    <a:pt x="320578" y="475404"/>
                  </a:lnTo>
                  <a:lnTo>
                    <a:pt x="309649" y="449903"/>
                  </a:lnTo>
                  <a:lnTo>
                    <a:pt x="302364" y="444439"/>
                  </a:lnTo>
                  <a:lnTo>
                    <a:pt x="285970" y="444439"/>
                  </a:lnTo>
                  <a:lnTo>
                    <a:pt x="278685" y="437153"/>
                  </a:lnTo>
                  <a:lnTo>
                    <a:pt x="256827" y="431688"/>
                  </a:lnTo>
                  <a:lnTo>
                    <a:pt x="251363" y="424403"/>
                  </a:lnTo>
                  <a:lnTo>
                    <a:pt x="220398" y="418938"/>
                  </a:lnTo>
                  <a:lnTo>
                    <a:pt x="204004" y="408009"/>
                  </a:lnTo>
                  <a:lnTo>
                    <a:pt x="200361" y="393438"/>
                  </a:lnTo>
                  <a:lnTo>
                    <a:pt x="202183" y="364294"/>
                  </a:lnTo>
                  <a:lnTo>
                    <a:pt x="196719" y="353365"/>
                  </a:lnTo>
                  <a:lnTo>
                    <a:pt x="169397" y="357008"/>
                  </a:lnTo>
                  <a:lnTo>
                    <a:pt x="151182" y="377044"/>
                  </a:lnTo>
                  <a:lnTo>
                    <a:pt x="131146" y="387973"/>
                  </a:lnTo>
                  <a:lnTo>
                    <a:pt x="100181" y="382509"/>
                  </a:lnTo>
                  <a:lnTo>
                    <a:pt x="83788" y="387973"/>
                  </a:lnTo>
                  <a:lnTo>
                    <a:pt x="78323" y="382509"/>
                  </a:lnTo>
                  <a:lnTo>
                    <a:pt x="78323" y="346079"/>
                  </a:lnTo>
                  <a:lnTo>
                    <a:pt x="52823" y="362473"/>
                  </a:lnTo>
                  <a:lnTo>
                    <a:pt x="40072" y="358830"/>
                  </a:lnTo>
                  <a:lnTo>
                    <a:pt x="34608" y="347901"/>
                  </a:lnTo>
                  <a:lnTo>
                    <a:pt x="21858" y="347901"/>
                  </a:lnTo>
                  <a:lnTo>
                    <a:pt x="21858" y="336972"/>
                  </a:lnTo>
                  <a:lnTo>
                    <a:pt x="5465" y="320579"/>
                  </a:lnTo>
                  <a:lnTo>
                    <a:pt x="0" y="304186"/>
                  </a:lnTo>
                  <a:lnTo>
                    <a:pt x="0" y="302364"/>
                  </a:lnTo>
                  <a:lnTo>
                    <a:pt x="7286" y="284149"/>
                  </a:lnTo>
                  <a:lnTo>
                    <a:pt x="16393" y="278685"/>
                  </a:lnTo>
                  <a:lnTo>
                    <a:pt x="18215" y="264113"/>
                  </a:lnTo>
                  <a:lnTo>
                    <a:pt x="32787" y="242256"/>
                  </a:lnTo>
                  <a:lnTo>
                    <a:pt x="52823" y="231327"/>
                  </a:lnTo>
                  <a:lnTo>
                    <a:pt x="91073" y="220398"/>
                  </a:lnTo>
                  <a:lnTo>
                    <a:pt x="105645" y="153004"/>
                  </a:lnTo>
                  <a:lnTo>
                    <a:pt x="100181" y="136610"/>
                  </a:lnTo>
                  <a:lnTo>
                    <a:pt x="89252" y="129325"/>
                  </a:lnTo>
                  <a:lnTo>
                    <a:pt x="89252" y="111110"/>
                  </a:lnTo>
                  <a:lnTo>
                    <a:pt x="91073" y="111110"/>
                  </a:lnTo>
                  <a:lnTo>
                    <a:pt x="111110" y="107467"/>
                  </a:lnTo>
                  <a:lnTo>
                    <a:pt x="107467" y="100181"/>
                  </a:lnTo>
                  <a:lnTo>
                    <a:pt x="94716" y="100181"/>
                  </a:lnTo>
                  <a:lnTo>
                    <a:pt x="94716" y="80145"/>
                  </a:lnTo>
                  <a:lnTo>
                    <a:pt x="129324" y="80145"/>
                  </a:lnTo>
                  <a:lnTo>
                    <a:pt x="131146" y="74680"/>
                  </a:lnTo>
                  <a:lnTo>
                    <a:pt x="134789" y="74680"/>
                  </a:lnTo>
                  <a:lnTo>
                    <a:pt x="140253" y="80145"/>
                  </a:lnTo>
                  <a:lnTo>
                    <a:pt x="151182" y="74680"/>
                  </a:lnTo>
                  <a:lnTo>
                    <a:pt x="153003" y="74680"/>
                  </a:lnTo>
                  <a:lnTo>
                    <a:pt x="162111" y="94717"/>
                  </a:lnTo>
                  <a:lnTo>
                    <a:pt x="163932" y="91074"/>
                  </a:lnTo>
                  <a:lnTo>
                    <a:pt x="167575" y="91074"/>
                  </a:lnTo>
                  <a:lnTo>
                    <a:pt x="178504" y="105645"/>
                  </a:lnTo>
                  <a:lnTo>
                    <a:pt x="196719" y="105645"/>
                  </a:lnTo>
                  <a:lnTo>
                    <a:pt x="225862" y="85609"/>
                  </a:lnTo>
                  <a:lnTo>
                    <a:pt x="234969" y="78323"/>
                  </a:lnTo>
                  <a:lnTo>
                    <a:pt x="251363" y="72859"/>
                  </a:lnTo>
                  <a:lnTo>
                    <a:pt x="251363" y="69216"/>
                  </a:lnTo>
                  <a:lnTo>
                    <a:pt x="229505" y="67395"/>
                  </a:lnTo>
                  <a:lnTo>
                    <a:pt x="225862" y="51001"/>
                  </a:lnTo>
                  <a:lnTo>
                    <a:pt x="225862" y="38251"/>
                  </a:lnTo>
                  <a:lnTo>
                    <a:pt x="218576" y="32787"/>
                  </a:lnTo>
                  <a:lnTo>
                    <a:pt x="214933" y="32787"/>
                  </a:lnTo>
                  <a:lnTo>
                    <a:pt x="214933" y="21858"/>
                  </a:lnTo>
                  <a:lnTo>
                    <a:pt x="218576" y="21858"/>
                  </a:lnTo>
                  <a:lnTo>
                    <a:pt x="258648" y="32787"/>
                  </a:lnTo>
                  <a:lnTo>
                    <a:pt x="307828" y="127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8" name="Argentina">
              <a:extLst>
                <a:ext uri="{FF2B5EF4-FFF2-40B4-BE49-F238E27FC236}">
                  <a16:creationId xmlns:a16="http://schemas.microsoft.com/office/drawing/2014/main" id="{FDED3D12-22D9-38A1-B54F-648F3EDE10D2}"/>
                </a:ext>
              </a:extLst>
            </p:cNvPr>
            <p:cNvSpPr>
              <a:spLocks/>
            </p:cNvSpPr>
            <p:nvPr/>
          </p:nvSpPr>
          <p:spPr bwMode="auto">
            <a:xfrm>
              <a:off x="4094679" y="5111453"/>
              <a:ext cx="468029" cy="1042676"/>
            </a:xfrm>
            <a:custGeom>
              <a:avLst/>
              <a:gdLst/>
              <a:ahLst/>
              <a:cxnLst/>
              <a:rect l="l" t="t" r="r" b="b"/>
              <a:pathLst>
                <a:path w="471760" h="1050988">
                  <a:moveTo>
                    <a:pt x="213112" y="1029130"/>
                  </a:moveTo>
                  <a:lnTo>
                    <a:pt x="231327" y="1029130"/>
                  </a:lnTo>
                  <a:lnTo>
                    <a:pt x="213112" y="1036416"/>
                  </a:lnTo>
                  <a:lnTo>
                    <a:pt x="207647" y="1036416"/>
                  </a:lnTo>
                  <a:lnTo>
                    <a:pt x="207647" y="1034595"/>
                  </a:lnTo>
                  <a:close/>
                  <a:moveTo>
                    <a:pt x="112931" y="943520"/>
                  </a:moveTo>
                  <a:lnTo>
                    <a:pt x="116574" y="943520"/>
                  </a:lnTo>
                  <a:lnTo>
                    <a:pt x="125681" y="961735"/>
                  </a:lnTo>
                  <a:lnTo>
                    <a:pt x="125681" y="963556"/>
                  </a:lnTo>
                  <a:lnTo>
                    <a:pt x="118396" y="967199"/>
                  </a:lnTo>
                  <a:lnTo>
                    <a:pt x="131146" y="985414"/>
                  </a:lnTo>
                  <a:lnTo>
                    <a:pt x="174861" y="1021843"/>
                  </a:lnTo>
                  <a:lnTo>
                    <a:pt x="198540" y="1027308"/>
                  </a:lnTo>
                  <a:lnTo>
                    <a:pt x="198540" y="1029129"/>
                  </a:lnTo>
                  <a:lnTo>
                    <a:pt x="189433" y="1036415"/>
                  </a:lnTo>
                  <a:lnTo>
                    <a:pt x="185790" y="1036415"/>
                  </a:lnTo>
                  <a:lnTo>
                    <a:pt x="183968" y="1040058"/>
                  </a:lnTo>
                  <a:lnTo>
                    <a:pt x="174861" y="1040058"/>
                  </a:lnTo>
                  <a:lnTo>
                    <a:pt x="173040" y="1041879"/>
                  </a:lnTo>
                  <a:lnTo>
                    <a:pt x="169397" y="1041879"/>
                  </a:lnTo>
                  <a:lnTo>
                    <a:pt x="151342" y="1037365"/>
                  </a:lnTo>
                  <a:lnTo>
                    <a:pt x="153005" y="1047345"/>
                  </a:lnTo>
                  <a:lnTo>
                    <a:pt x="145719" y="1047345"/>
                  </a:lnTo>
                  <a:lnTo>
                    <a:pt x="142076" y="1050988"/>
                  </a:lnTo>
                  <a:lnTo>
                    <a:pt x="136611" y="1050988"/>
                  </a:lnTo>
                  <a:lnTo>
                    <a:pt x="125682" y="1047345"/>
                  </a:lnTo>
                  <a:lnTo>
                    <a:pt x="125682" y="1040059"/>
                  </a:lnTo>
                  <a:lnTo>
                    <a:pt x="136611" y="1040059"/>
                  </a:lnTo>
                  <a:lnTo>
                    <a:pt x="145719" y="1036416"/>
                  </a:lnTo>
                  <a:lnTo>
                    <a:pt x="147545" y="1036416"/>
                  </a:lnTo>
                  <a:lnTo>
                    <a:pt x="125681" y="1030950"/>
                  </a:lnTo>
                  <a:lnTo>
                    <a:pt x="116574" y="1036415"/>
                  </a:lnTo>
                  <a:lnTo>
                    <a:pt x="112931" y="1036415"/>
                  </a:lnTo>
                  <a:close/>
                  <a:moveTo>
                    <a:pt x="169397" y="0"/>
                  </a:moveTo>
                  <a:lnTo>
                    <a:pt x="173040" y="0"/>
                  </a:lnTo>
                  <a:lnTo>
                    <a:pt x="180325" y="9108"/>
                  </a:lnTo>
                  <a:lnTo>
                    <a:pt x="207647" y="10929"/>
                  </a:lnTo>
                  <a:lnTo>
                    <a:pt x="214933" y="21858"/>
                  </a:lnTo>
                  <a:lnTo>
                    <a:pt x="220398" y="5465"/>
                  </a:lnTo>
                  <a:lnTo>
                    <a:pt x="225862" y="5465"/>
                  </a:lnTo>
                  <a:lnTo>
                    <a:pt x="231326" y="9108"/>
                  </a:lnTo>
                  <a:lnTo>
                    <a:pt x="242255" y="9108"/>
                  </a:lnTo>
                  <a:lnTo>
                    <a:pt x="256827" y="14572"/>
                  </a:lnTo>
                  <a:lnTo>
                    <a:pt x="262291" y="14572"/>
                  </a:lnTo>
                  <a:lnTo>
                    <a:pt x="298721" y="56466"/>
                  </a:lnTo>
                  <a:lnTo>
                    <a:pt x="326043" y="61930"/>
                  </a:lnTo>
                  <a:lnTo>
                    <a:pt x="371579" y="92895"/>
                  </a:lnTo>
                  <a:lnTo>
                    <a:pt x="375222" y="100181"/>
                  </a:lnTo>
                  <a:lnTo>
                    <a:pt x="375222" y="102002"/>
                  </a:lnTo>
                  <a:lnTo>
                    <a:pt x="358829" y="129324"/>
                  </a:lnTo>
                  <a:lnTo>
                    <a:pt x="358829" y="138432"/>
                  </a:lnTo>
                  <a:lnTo>
                    <a:pt x="380687" y="140253"/>
                  </a:lnTo>
                  <a:lnTo>
                    <a:pt x="393437" y="149361"/>
                  </a:lnTo>
                  <a:lnTo>
                    <a:pt x="420759" y="145718"/>
                  </a:lnTo>
                  <a:lnTo>
                    <a:pt x="444438" y="122039"/>
                  </a:lnTo>
                  <a:lnTo>
                    <a:pt x="448081" y="100181"/>
                  </a:lnTo>
                  <a:lnTo>
                    <a:pt x="448081" y="98359"/>
                  </a:lnTo>
                  <a:lnTo>
                    <a:pt x="453545" y="98359"/>
                  </a:lnTo>
                  <a:lnTo>
                    <a:pt x="459010" y="100181"/>
                  </a:lnTo>
                  <a:lnTo>
                    <a:pt x="466296" y="100181"/>
                  </a:lnTo>
                  <a:lnTo>
                    <a:pt x="471760" y="118396"/>
                  </a:lnTo>
                  <a:lnTo>
                    <a:pt x="466296" y="138432"/>
                  </a:lnTo>
                  <a:lnTo>
                    <a:pt x="466296" y="140253"/>
                  </a:lnTo>
                  <a:lnTo>
                    <a:pt x="444438" y="151182"/>
                  </a:lnTo>
                  <a:lnTo>
                    <a:pt x="375222" y="224041"/>
                  </a:lnTo>
                  <a:lnTo>
                    <a:pt x="369758" y="233148"/>
                  </a:lnTo>
                  <a:lnTo>
                    <a:pt x="364294" y="296899"/>
                  </a:lnTo>
                  <a:lnTo>
                    <a:pt x="355186" y="329686"/>
                  </a:lnTo>
                  <a:lnTo>
                    <a:pt x="358829" y="346079"/>
                  </a:lnTo>
                  <a:lnTo>
                    <a:pt x="386151" y="364294"/>
                  </a:lnTo>
                  <a:lnTo>
                    <a:pt x="386151" y="367937"/>
                  </a:lnTo>
                  <a:lnTo>
                    <a:pt x="380687" y="384330"/>
                  </a:lnTo>
                  <a:lnTo>
                    <a:pt x="387973" y="395259"/>
                  </a:lnTo>
                  <a:lnTo>
                    <a:pt x="398901" y="395259"/>
                  </a:lnTo>
                  <a:lnTo>
                    <a:pt x="398901" y="397080"/>
                  </a:lnTo>
                  <a:lnTo>
                    <a:pt x="397080" y="418938"/>
                  </a:lnTo>
                  <a:lnTo>
                    <a:pt x="380687" y="440795"/>
                  </a:lnTo>
                  <a:lnTo>
                    <a:pt x="377044" y="451724"/>
                  </a:lnTo>
                  <a:lnTo>
                    <a:pt x="364294" y="462653"/>
                  </a:lnTo>
                  <a:lnTo>
                    <a:pt x="293256" y="475403"/>
                  </a:lnTo>
                  <a:lnTo>
                    <a:pt x="269577" y="475403"/>
                  </a:lnTo>
                  <a:lnTo>
                    <a:pt x="264113" y="473582"/>
                  </a:lnTo>
                  <a:lnTo>
                    <a:pt x="264113" y="484510"/>
                  </a:lnTo>
                  <a:lnTo>
                    <a:pt x="271399" y="488153"/>
                  </a:lnTo>
                  <a:lnTo>
                    <a:pt x="271399" y="491796"/>
                  </a:lnTo>
                  <a:lnTo>
                    <a:pt x="264113" y="510011"/>
                  </a:lnTo>
                  <a:lnTo>
                    <a:pt x="264113" y="530047"/>
                  </a:lnTo>
                  <a:lnTo>
                    <a:pt x="262291" y="537333"/>
                  </a:lnTo>
                  <a:lnTo>
                    <a:pt x="245898" y="546440"/>
                  </a:lnTo>
                  <a:lnTo>
                    <a:pt x="229505" y="546440"/>
                  </a:lnTo>
                  <a:lnTo>
                    <a:pt x="202183" y="530047"/>
                  </a:lnTo>
                  <a:lnTo>
                    <a:pt x="196719" y="535511"/>
                  </a:lnTo>
                  <a:lnTo>
                    <a:pt x="202183" y="571941"/>
                  </a:lnTo>
                  <a:lnTo>
                    <a:pt x="213112" y="582870"/>
                  </a:lnTo>
                  <a:lnTo>
                    <a:pt x="218576" y="581048"/>
                  </a:lnTo>
                  <a:lnTo>
                    <a:pt x="214933" y="577405"/>
                  </a:lnTo>
                  <a:lnTo>
                    <a:pt x="214933" y="575584"/>
                  </a:lnTo>
                  <a:lnTo>
                    <a:pt x="229505" y="570119"/>
                  </a:lnTo>
                  <a:lnTo>
                    <a:pt x="229505" y="571941"/>
                  </a:lnTo>
                  <a:lnTo>
                    <a:pt x="231326" y="577405"/>
                  </a:lnTo>
                  <a:lnTo>
                    <a:pt x="234969" y="588334"/>
                  </a:lnTo>
                  <a:lnTo>
                    <a:pt x="231326" y="597441"/>
                  </a:lnTo>
                  <a:lnTo>
                    <a:pt x="218576" y="597441"/>
                  </a:lnTo>
                  <a:lnTo>
                    <a:pt x="209469" y="588334"/>
                  </a:lnTo>
                  <a:lnTo>
                    <a:pt x="202183" y="593798"/>
                  </a:lnTo>
                  <a:lnTo>
                    <a:pt x="218576" y="602906"/>
                  </a:lnTo>
                  <a:lnTo>
                    <a:pt x="218576" y="604727"/>
                  </a:lnTo>
                  <a:lnTo>
                    <a:pt x="202183" y="613835"/>
                  </a:lnTo>
                  <a:lnTo>
                    <a:pt x="196719" y="621120"/>
                  </a:lnTo>
                  <a:lnTo>
                    <a:pt x="196719" y="648442"/>
                  </a:lnTo>
                  <a:lnTo>
                    <a:pt x="185790" y="659371"/>
                  </a:lnTo>
                  <a:lnTo>
                    <a:pt x="189433" y="670300"/>
                  </a:lnTo>
                  <a:lnTo>
                    <a:pt x="173040" y="670300"/>
                  </a:lnTo>
                  <a:lnTo>
                    <a:pt x="156646" y="677586"/>
                  </a:lnTo>
                  <a:lnTo>
                    <a:pt x="140253" y="703086"/>
                  </a:lnTo>
                  <a:lnTo>
                    <a:pt x="140253" y="710372"/>
                  </a:lnTo>
                  <a:lnTo>
                    <a:pt x="147539" y="721301"/>
                  </a:lnTo>
                  <a:lnTo>
                    <a:pt x="158468" y="734051"/>
                  </a:lnTo>
                  <a:lnTo>
                    <a:pt x="180325" y="739516"/>
                  </a:lnTo>
                  <a:lnTo>
                    <a:pt x="183968" y="739516"/>
                  </a:lnTo>
                  <a:lnTo>
                    <a:pt x="185790" y="755909"/>
                  </a:lnTo>
                  <a:lnTo>
                    <a:pt x="178504" y="777767"/>
                  </a:lnTo>
                  <a:lnTo>
                    <a:pt x="140253" y="810553"/>
                  </a:lnTo>
                  <a:lnTo>
                    <a:pt x="134789" y="843339"/>
                  </a:lnTo>
                  <a:lnTo>
                    <a:pt x="131146" y="843339"/>
                  </a:lnTo>
                  <a:lnTo>
                    <a:pt x="120217" y="848804"/>
                  </a:lnTo>
                  <a:lnTo>
                    <a:pt x="120217" y="850625"/>
                  </a:lnTo>
                  <a:lnTo>
                    <a:pt x="116574" y="845161"/>
                  </a:lnTo>
                  <a:lnTo>
                    <a:pt x="118395" y="850625"/>
                  </a:lnTo>
                  <a:lnTo>
                    <a:pt x="105645" y="861554"/>
                  </a:lnTo>
                  <a:lnTo>
                    <a:pt x="96538" y="883412"/>
                  </a:lnTo>
                  <a:lnTo>
                    <a:pt x="100181" y="883412"/>
                  </a:lnTo>
                  <a:lnTo>
                    <a:pt x="102002" y="879769"/>
                  </a:lnTo>
                  <a:lnTo>
                    <a:pt x="102002" y="883412"/>
                  </a:lnTo>
                  <a:lnTo>
                    <a:pt x="105645" y="901626"/>
                  </a:lnTo>
                  <a:lnTo>
                    <a:pt x="100181" y="905269"/>
                  </a:lnTo>
                  <a:lnTo>
                    <a:pt x="105645" y="905269"/>
                  </a:lnTo>
                  <a:lnTo>
                    <a:pt x="120217" y="932591"/>
                  </a:lnTo>
                  <a:lnTo>
                    <a:pt x="85609" y="923484"/>
                  </a:lnTo>
                  <a:lnTo>
                    <a:pt x="32787" y="921662"/>
                  </a:lnTo>
                  <a:lnTo>
                    <a:pt x="29144" y="921662"/>
                  </a:lnTo>
                  <a:lnTo>
                    <a:pt x="27322" y="910734"/>
                  </a:lnTo>
                  <a:lnTo>
                    <a:pt x="23679" y="872483"/>
                  </a:lnTo>
                  <a:lnTo>
                    <a:pt x="18215" y="872483"/>
                  </a:lnTo>
                  <a:lnTo>
                    <a:pt x="12750" y="876126"/>
                  </a:lnTo>
                  <a:lnTo>
                    <a:pt x="1822" y="876126"/>
                  </a:lnTo>
                  <a:lnTo>
                    <a:pt x="0" y="850625"/>
                  </a:lnTo>
                  <a:lnTo>
                    <a:pt x="1822" y="828768"/>
                  </a:lnTo>
                  <a:lnTo>
                    <a:pt x="18215" y="801446"/>
                  </a:lnTo>
                  <a:lnTo>
                    <a:pt x="23679" y="786874"/>
                  </a:lnTo>
                  <a:lnTo>
                    <a:pt x="23679" y="761373"/>
                  </a:lnTo>
                  <a:lnTo>
                    <a:pt x="40072" y="723123"/>
                  </a:lnTo>
                  <a:lnTo>
                    <a:pt x="40072" y="686693"/>
                  </a:lnTo>
                  <a:lnTo>
                    <a:pt x="45537" y="672121"/>
                  </a:lnTo>
                  <a:lnTo>
                    <a:pt x="34608" y="661193"/>
                  </a:lnTo>
                  <a:lnTo>
                    <a:pt x="34608" y="659371"/>
                  </a:lnTo>
                  <a:lnTo>
                    <a:pt x="47358" y="655728"/>
                  </a:lnTo>
                  <a:lnTo>
                    <a:pt x="45537" y="650264"/>
                  </a:lnTo>
                  <a:lnTo>
                    <a:pt x="34608" y="648442"/>
                  </a:lnTo>
                  <a:lnTo>
                    <a:pt x="34608" y="632049"/>
                  </a:lnTo>
                  <a:lnTo>
                    <a:pt x="29144" y="588334"/>
                  </a:lnTo>
                  <a:lnTo>
                    <a:pt x="40072" y="564655"/>
                  </a:lnTo>
                  <a:lnTo>
                    <a:pt x="34608" y="548262"/>
                  </a:lnTo>
                  <a:lnTo>
                    <a:pt x="38251" y="510011"/>
                  </a:lnTo>
                  <a:lnTo>
                    <a:pt x="47358" y="475403"/>
                  </a:lnTo>
                  <a:lnTo>
                    <a:pt x="52823" y="462653"/>
                  </a:lnTo>
                  <a:lnTo>
                    <a:pt x="51001" y="440795"/>
                  </a:lnTo>
                  <a:lnTo>
                    <a:pt x="52823" y="408009"/>
                  </a:lnTo>
                  <a:lnTo>
                    <a:pt x="67394" y="389794"/>
                  </a:lnTo>
                  <a:lnTo>
                    <a:pt x="67394" y="364294"/>
                  </a:lnTo>
                  <a:lnTo>
                    <a:pt x="83788" y="333329"/>
                  </a:lnTo>
                  <a:lnTo>
                    <a:pt x="80145" y="311471"/>
                  </a:lnTo>
                  <a:lnTo>
                    <a:pt x="67394" y="264113"/>
                  </a:lnTo>
                  <a:lnTo>
                    <a:pt x="67394" y="251363"/>
                  </a:lnTo>
                  <a:lnTo>
                    <a:pt x="80145" y="224041"/>
                  </a:lnTo>
                  <a:lnTo>
                    <a:pt x="80145" y="200362"/>
                  </a:lnTo>
                  <a:lnTo>
                    <a:pt x="91073" y="167575"/>
                  </a:lnTo>
                  <a:lnTo>
                    <a:pt x="102002" y="154825"/>
                  </a:lnTo>
                  <a:lnTo>
                    <a:pt x="105645" y="143896"/>
                  </a:lnTo>
                  <a:lnTo>
                    <a:pt x="118395" y="132967"/>
                  </a:lnTo>
                  <a:lnTo>
                    <a:pt x="112931" y="98359"/>
                  </a:lnTo>
                  <a:lnTo>
                    <a:pt x="116574" y="71037"/>
                  </a:lnTo>
                  <a:lnTo>
                    <a:pt x="145718" y="56466"/>
                  </a:lnTo>
                  <a:lnTo>
                    <a:pt x="147539" y="38251"/>
                  </a:lnTo>
                  <a:lnTo>
                    <a:pt x="145718" y="273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79" name="The Bahamas">
              <a:extLst>
                <a:ext uri="{FF2B5EF4-FFF2-40B4-BE49-F238E27FC236}">
                  <a16:creationId xmlns:a16="http://schemas.microsoft.com/office/drawing/2014/main" id="{CE24177F-8AC1-2D35-213D-95CF4FB5E983}"/>
                </a:ext>
              </a:extLst>
            </p:cNvPr>
            <p:cNvSpPr>
              <a:spLocks/>
            </p:cNvSpPr>
            <p:nvPr/>
          </p:nvSpPr>
          <p:spPr bwMode="auto">
            <a:xfrm>
              <a:off x="3962763" y="3933249"/>
              <a:ext cx="142759" cy="151794"/>
            </a:xfrm>
            <a:custGeom>
              <a:avLst/>
              <a:gdLst/>
              <a:ahLst/>
              <a:cxnLst/>
              <a:rect l="l" t="t" r="r" b="b"/>
              <a:pathLst>
                <a:path w="143897" h="153004">
                  <a:moveTo>
                    <a:pt x="140254" y="140253"/>
                  </a:moveTo>
                  <a:lnTo>
                    <a:pt x="143897" y="140253"/>
                  </a:lnTo>
                  <a:lnTo>
                    <a:pt x="143897" y="142075"/>
                  </a:lnTo>
                  <a:lnTo>
                    <a:pt x="140254" y="147539"/>
                  </a:lnTo>
                  <a:lnTo>
                    <a:pt x="140254" y="151183"/>
                  </a:lnTo>
                  <a:lnTo>
                    <a:pt x="127503" y="153004"/>
                  </a:lnTo>
                  <a:lnTo>
                    <a:pt x="123860" y="153004"/>
                  </a:lnTo>
                  <a:lnTo>
                    <a:pt x="123860" y="147539"/>
                  </a:lnTo>
                  <a:lnTo>
                    <a:pt x="127503" y="147539"/>
                  </a:lnTo>
                  <a:lnTo>
                    <a:pt x="127503" y="145718"/>
                  </a:lnTo>
                  <a:close/>
                  <a:moveTo>
                    <a:pt x="107467" y="105645"/>
                  </a:moveTo>
                  <a:lnTo>
                    <a:pt x="112932" y="105645"/>
                  </a:lnTo>
                  <a:lnTo>
                    <a:pt x="116575" y="107467"/>
                  </a:lnTo>
                  <a:lnTo>
                    <a:pt x="122039" y="107467"/>
                  </a:lnTo>
                  <a:lnTo>
                    <a:pt x="116575" y="118396"/>
                  </a:lnTo>
                  <a:lnTo>
                    <a:pt x="116575" y="122039"/>
                  </a:lnTo>
                  <a:lnTo>
                    <a:pt x="112932" y="118396"/>
                  </a:lnTo>
                  <a:lnTo>
                    <a:pt x="112932" y="112931"/>
                  </a:lnTo>
                  <a:lnTo>
                    <a:pt x="107467" y="107467"/>
                  </a:lnTo>
                  <a:close/>
                  <a:moveTo>
                    <a:pt x="29145" y="67395"/>
                  </a:moveTo>
                  <a:lnTo>
                    <a:pt x="32788" y="67395"/>
                  </a:lnTo>
                  <a:lnTo>
                    <a:pt x="32788" y="83789"/>
                  </a:lnTo>
                  <a:lnTo>
                    <a:pt x="29145" y="83789"/>
                  </a:lnTo>
                  <a:lnTo>
                    <a:pt x="23680" y="74681"/>
                  </a:lnTo>
                  <a:lnTo>
                    <a:pt x="29145" y="69217"/>
                  </a:lnTo>
                  <a:close/>
                  <a:moveTo>
                    <a:pt x="72859" y="56466"/>
                  </a:moveTo>
                  <a:lnTo>
                    <a:pt x="76502" y="56466"/>
                  </a:lnTo>
                  <a:lnTo>
                    <a:pt x="89253" y="69217"/>
                  </a:lnTo>
                  <a:lnTo>
                    <a:pt x="89253" y="72860"/>
                  </a:lnTo>
                  <a:lnTo>
                    <a:pt x="81967" y="72860"/>
                  </a:lnTo>
                  <a:close/>
                  <a:moveTo>
                    <a:pt x="65574" y="43715"/>
                  </a:moveTo>
                  <a:lnTo>
                    <a:pt x="67395" y="43715"/>
                  </a:lnTo>
                  <a:lnTo>
                    <a:pt x="67395" y="58287"/>
                  </a:lnTo>
                  <a:lnTo>
                    <a:pt x="65574" y="58287"/>
                  </a:lnTo>
                  <a:lnTo>
                    <a:pt x="60109" y="52823"/>
                  </a:lnTo>
                  <a:lnTo>
                    <a:pt x="60109" y="51001"/>
                  </a:lnTo>
                  <a:close/>
                  <a:moveTo>
                    <a:pt x="16394" y="43715"/>
                  </a:moveTo>
                  <a:lnTo>
                    <a:pt x="20037" y="43715"/>
                  </a:lnTo>
                  <a:lnTo>
                    <a:pt x="21858" y="45537"/>
                  </a:lnTo>
                  <a:lnTo>
                    <a:pt x="27323" y="56466"/>
                  </a:lnTo>
                  <a:lnTo>
                    <a:pt x="23680" y="63752"/>
                  </a:lnTo>
                  <a:lnTo>
                    <a:pt x="23680" y="67395"/>
                  </a:lnTo>
                  <a:lnTo>
                    <a:pt x="14572" y="56466"/>
                  </a:lnTo>
                  <a:lnTo>
                    <a:pt x="10929" y="56466"/>
                  </a:lnTo>
                  <a:close/>
                  <a:moveTo>
                    <a:pt x="40074" y="5465"/>
                  </a:moveTo>
                  <a:lnTo>
                    <a:pt x="43717" y="5465"/>
                  </a:lnTo>
                  <a:lnTo>
                    <a:pt x="43717" y="7287"/>
                  </a:lnTo>
                  <a:lnTo>
                    <a:pt x="45538" y="12751"/>
                  </a:lnTo>
                  <a:lnTo>
                    <a:pt x="43717" y="27323"/>
                  </a:lnTo>
                  <a:lnTo>
                    <a:pt x="40074" y="27323"/>
                  </a:lnTo>
                  <a:lnTo>
                    <a:pt x="38252" y="16394"/>
                  </a:lnTo>
                  <a:close/>
                  <a:moveTo>
                    <a:pt x="10929" y="0"/>
                  </a:moveTo>
                  <a:lnTo>
                    <a:pt x="21859" y="0"/>
                  </a:lnTo>
                  <a:lnTo>
                    <a:pt x="21859" y="1822"/>
                  </a:lnTo>
                  <a:lnTo>
                    <a:pt x="27323" y="5465"/>
                  </a:lnTo>
                  <a:lnTo>
                    <a:pt x="27323" y="10929"/>
                  </a:lnTo>
                  <a:lnTo>
                    <a:pt x="23680" y="10929"/>
                  </a:lnTo>
                  <a:lnTo>
                    <a:pt x="0" y="5465"/>
                  </a:lnTo>
                  <a:lnTo>
                    <a:pt x="0" y="1822"/>
                  </a:lnTo>
                  <a:lnTo>
                    <a:pt x="5465"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0" name="Canada - Offshore">
              <a:extLst>
                <a:ext uri="{FF2B5EF4-FFF2-40B4-BE49-F238E27FC236}">
                  <a16:creationId xmlns:a16="http://schemas.microsoft.com/office/drawing/2014/main" id="{A5171EE2-D9D2-2033-3827-DFE964DE035B}"/>
                </a:ext>
              </a:extLst>
            </p:cNvPr>
            <p:cNvSpPr>
              <a:spLocks/>
            </p:cNvSpPr>
            <p:nvPr/>
          </p:nvSpPr>
          <p:spPr bwMode="auto">
            <a:xfrm>
              <a:off x="2616501" y="788821"/>
              <a:ext cx="1967892" cy="2596891"/>
            </a:xfrm>
            <a:custGeom>
              <a:avLst/>
              <a:gdLst/>
              <a:ahLst/>
              <a:cxnLst/>
              <a:rect l="l" t="t" r="r" b="b"/>
              <a:pathLst>
                <a:path w="1983579" h="2617593">
                  <a:moveTo>
                    <a:pt x="1256814" y="2601199"/>
                  </a:moveTo>
                  <a:lnTo>
                    <a:pt x="1289600" y="2601199"/>
                  </a:lnTo>
                  <a:lnTo>
                    <a:pt x="1289600" y="2612128"/>
                  </a:lnTo>
                  <a:lnTo>
                    <a:pt x="1287779" y="2617593"/>
                  </a:lnTo>
                  <a:lnTo>
                    <a:pt x="1284136" y="2617593"/>
                  </a:lnTo>
                  <a:lnTo>
                    <a:pt x="1256814" y="2604842"/>
                  </a:lnTo>
                  <a:lnTo>
                    <a:pt x="1254992" y="2604842"/>
                  </a:lnTo>
                  <a:close/>
                  <a:moveTo>
                    <a:pt x="1794147" y="2564770"/>
                  </a:moveTo>
                  <a:lnTo>
                    <a:pt x="1797790" y="2564770"/>
                  </a:lnTo>
                  <a:lnTo>
                    <a:pt x="1803254" y="2570235"/>
                  </a:lnTo>
                  <a:lnTo>
                    <a:pt x="1803254" y="2572056"/>
                  </a:lnTo>
                  <a:lnTo>
                    <a:pt x="1794147" y="2597556"/>
                  </a:lnTo>
                  <a:lnTo>
                    <a:pt x="1803254" y="2597556"/>
                  </a:lnTo>
                  <a:lnTo>
                    <a:pt x="1808718" y="2588449"/>
                  </a:lnTo>
                  <a:lnTo>
                    <a:pt x="1810540" y="2588449"/>
                  </a:lnTo>
                  <a:lnTo>
                    <a:pt x="1816004" y="2599378"/>
                  </a:lnTo>
                  <a:lnTo>
                    <a:pt x="1816004" y="2601199"/>
                  </a:lnTo>
                  <a:lnTo>
                    <a:pt x="1797790" y="2612128"/>
                  </a:lnTo>
                  <a:lnTo>
                    <a:pt x="1792325" y="2612128"/>
                  </a:lnTo>
                  <a:lnTo>
                    <a:pt x="1783218" y="2615771"/>
                  </a:lnTo>
                  <a:lnTo>
                    <a:pt x="1777754" y="2615771"/>
                  </a:lnTo>
                  <a:lnTo>
                    <a:pt x="1777754" y="2612128"/>
                  </a:lnTo>
                  <a:lnTo>
                    <a:pt x="1772289" y="2606664"/>
                  </a:lnTo>
                  <a:lnTo>
                    <a:pt x="1775932" y="2593914"/>
                  </a:lnTo>
                  <a:close/>
                  <a:moveTo>
                    <a:pt x="1714002" y="2564770"/>
                  </a:moveTo>
                  <a:lnTo>
                    <a:pt x="1715823" y="2564770"/>
                  </a:lnTo>
                  <a:lnTo>
                    <a:pt x="1715823" y="2566592"/>
                  </a:lnTo>
                  <a:lnTo>
                    <a:pt x="1714002" y="2572056"/>
                  </a:lnTo>
                  <a:lnTo>
                    <a:pt x="1721287" y="2581163"/>
                  </a:lnTo>
                  <a:lnTo>
                    <a:pt x="1761360" y="2586628"/>
                  </a:lnTo>
                  <a:lnTo>
                    <a:pt x="1761360" y="2588449"/>
                  </a:lnTo>
                  <a:lnTo>
                    <a:pt x="1748610" y="2601199"/>
                  </a:lnTo>
                  <a:lnTo>
                    <a:pt x="1746788" y="2601199"/>
                  </a:lnTo>
                  <a:lnTo>
                    <a:pt x="1737681" y="2592092"/>
                  </a:lnTo>
                  <a:lnTo>
                    <a:pt x="1726752" y="2593913"/>
                  </a:lnTo>
                  <a:lnTo>
                    <a:pt x="1724930" y="2593913"/>
                  </a:lnTo>
                  <a:lnTo>
                    <a:pt x="1704894" y="2577520"/>
                  </a:lnTo>
                  <a:lnTo>
                    <a:pt x="1704894" y="2575699"/>
                  </a:lnTo>
                  <a:close/>
                  <a:moveTo>
                    <a:pt x="1714002" y="2459125"/>
                  </a:moveTo>
                  <a:lnTo>
                    <a:pt x="1748610" y="2471875"/>
                  </a:lnTo>
                  <a:lnTo>
                    <a:pt x="1765004" y="2480982"/>
                  </a:lnTo>
                  <a:lnTo>
                    <a:pt x="1770468" y="2488268"/>
                  </a:lnTo>
                  <a:lnTo>
                    <a:pt x="1770468" y="2491911"/>
                  </a:lnTo>
                  <a:lnTo>
                    <a:pt x="1754075" y="2491911"/>
                  </a:lnTo>
                  <a:lnTo>
                    <a:pt x="1726752" y="2482804"/>
                  </a:lnTo>
                  <a:lnTo>
                    <a:pt x="1721288" y="2475518"/>
                  </a:lnTo>
                  <a:lnTo>
                    <a:pt x="1703073" y="2466411"/>
                  </a:lnTo>
                  <a:lnTo>
                    <a:pt x="1703073" y="2464589"/>
                  </a:lnTo>
                  <a:close/>
                  <a:moveTo>
                    <a:pt x="187613" y="2424516"/>
                  </a:moveTo>
                  <a:lnTo>
                    <a:pt x="191256" y="2424516"/>
                  </a:lnTo>
                  <a:lnTo>
                    <a:pt x="247721" y="2444552"/>
                  </a:lnTo>
                  <a:lnTo>
                    <a:pt x="269579" y="2475517"/>
                  </a:lnTo>
                  <a:lnTo>
                    <a:pt x="291437" y="2491911"/>
                  </a:lnTo>
                  <a:lnTo>
                    <a:pt x="304187" y="2513768"/>
                  </a:lnTo>
                  <a:lnTo>
                    <a:pt x="304187" y="2515590"/>
                  </a:lnTo>
                  <a:lnTo>
                    <a:pt x="302366" y="2515590"/>
                  </a:lnTo>
                  <a:lnTo>
                    <a:pt x="293258" y="2521054"/>
                  </a:lnTo>
                  <a:lnTo>
                    <a:pt x="265936" y="2510125"/>
                  </a:lnTo>
                  <a:lnTo>
                    <a:pt x="265936" y="2508304"/>
                  </a:lnTo>
                  <a:lnTo>
                    <a:pt x="258650" y="2502839"/>
                  </a:lnTo>
                  <a:lnTo>
                    <a:pt x="260472" y="2497375"/>
                  </a:lnTo>
                  <a:lnTo>
                    <a:pt x="255007" y="2497375"/>
                  </a:lnTo>
                  <a:lnTo>
                    <a:pt x="253186" y="2499196"/>
                  </a:lnTo>
                  <a:lnTo>
                    <a:pt x="247721" y="2499196"/>
                  </a:lnTo>
                  <a:lnTo>
                    <a:pt x="242257" y="2493732"/>
                  </a:lnTo>
                  <a:lnTo>
                    <a:pt x="242257" y="2491911"/>
                  </a:lnTo>
                  <a:lnTo>
                    <a:pt x="247721" y="2491911"/>
                  </a:lnTo>
                  <a:lnTo>
                    <a:pt x="242257" y="2486446"/>
                  </a:lnTo>
                  <a:lnTo>
                    <a:pt x="229507" y="2480982"/>
                  </a:lnTo>
                  <a:lnTo>
                    <a:pt x="225864" y="2480982"/>
                  </a:lnTo>
                  <a:lnTo>
                    <a:pt x="225864" y="2471874"/>
                  </a:lnTo>
                  <a:lnTo>
                    <a:pt x="231328" y="2471874"/>
                  </a:lnTo>
                  <a:lnTo>
                    <a:pt x="213114" y="2466410"/>
                  </a:lnTo>
                  <a:lnTo>
                    <a:pt x="213114" y="2464589"/>
                  </a:lnTo>
                  <a:lnTo>
                    <a:pt x="207649" y="2455481"/>
                  </a:lnTo>
                  <a:lnTo>
                    <a:pt x="207649" y="2459124"/>
                  </a:lnTo>
                  <a:lnTo>
                    <a:pt x="202185" y="2459124"/>
                  </a:lnTo>
                  <a:lnTo>
                    <a:pt x="198542" y="2455481"/>
                  </a:lnTo>
                  <a:lnTo>
                    <a:pt x="193077" y="2455481"/>
                  </a:lnTo>
                  <a:lnTo>
                    <a:pt x="191256" y="2442731"/>
                  </a:lnTo>
                  <a:lnTo>
                    <a:pt x="202185" y="2442731"/>
                  </a:lnTo>
                  <a:lnTo>
                    <a:pt x="202185" y="2437266"/>
                  </a:lnTo>
                  <a:lnTo>
                    <a:pt x="182149" y="2435445"/>
                  </a:lnTo>
                  <a:lnTo>
                    <a:pt x="180327" y="2435445"/>
                  </a:lnTo>
                  <a:lnTo>
                    <a:pt x="180327" y="2431802"/>
                  </a:lnTo>
                  <a:lnTo>
                    <a:pt x="182149" y="2431802"/>
                  </a:lnTo>
                  <a:lnTo>
                    <a:pt x="187613" y="2426338"/>
                  </a:lnTo>
                  <a:close/>
                  <a:moveTo>
                    <a:pt x="1908899" y="2399016"/>
                  </a:moveTo>
                  <a:lnTo>
                    <a:pt x="1916185" y="2399016"/>
                  </a:lnTo>
                  <a:lnTo>
                    <a:pt x="1916185" y="2402659"/>
                  </a:lnTo>
                  <a:lnTo>
                    <a:pt x="1908899" y="2408123"/>
                  </a:lnTo>
                  <a:lnTo>
                    <a:pt x="1910720" y="2415409"/>
                  </a:lnTo>
                  <a:lnTo>
                    <a:pt x="1908899" y="2424517"/>
                  </a:lnTo>
                  <a:lnTo>
                    <a:pt x="1908899" y="2426338"/>
                  </a:lnTo>
                  <a:lnTo>
                    <a:pt x="1899791" y="2426338"/>
                  </a:lnTo>
                  <a:lnTo>
                    <a:pt x="1899791" y="2437267"/>
                  </a:lnTo>
                  <a:lnTo>
                    <a:pt x="1887041" y="2455482"/>
                  </a:lnTo>
                  <a:lnTo>
                    <a:pt x="1888863" y="2470053"/>
                  </a:lnTo>
                  <a:lnTo>
                    <a:pt x="1903434" y="2453660"/>
                  </a:lnTo>
                  <a:lnTo>
                    <a:pt x="1903434" y="2459125"/>
                  </a:lnTo>
                  <a:lnTo>
                    <a:pt x="1916185" y="2460946"/>
                  </a:lnTo>
                  <a:lnTo>
                    <a:pt x="1918006" y="2460946"/>
                  </a:lnTo>
                  <a:lnTo>
                    <a:pt x="1918006" y="2464589"/>
                  </a:lnTo>
                  <a:lnTo>
                    <a:pt x="1916185" y="2464589"/>
                  </a:lnTo>
                  <a:lnTo>
                    <a:pt x="1905256" y="2470053"/>
                  </a:lnTo>
                  <a:lnTo>
                    <a:pt x="1908899" y="2477339"/>
                  </a:lnTo>
                  <a:lnTo>
                    <a:pt x="1910720" y="2477339"/>
                  </a:lnTo>
                  <a:lnTo>
                    <a:pt x="1912542" y="2475518"/>
                  </a:lnTo>
                  <a:lnTo>
                    <a:pt x="1918006" y="2475518"/>
                  </a:lnTo>
                  <a:lnTo>
                    <a:pt x="1921649" y="2471875"/>
                  </a:lnTo>
                  <a:lnTo>
                    <a:pt x="1923471" y="2471875"/>
                  </a:lnTo>
                  <a:lnTo>
                    <a:pt x="1923471" y="2475518"/>
                  </a:lnTo>
                  <a:lnTo>
                    <a:pt x="1921649" y="2482804"/>
                  </a:lnTo>
                  <a:lnTo>
                    <a:pt x="1939864" y="2477339"/>
                  </a:lnTo>
                  <a:lnTo>
                    <a:pt x="1961721" y="2480982"/>
                  </a:lnTo>
                  <a:lnTo>
                    <a:pt x="1965364" y="2480982"/>
                  </a:lnTo>
                  <a:lnTo>
                    <a:pt x="1965364" y="2482804"/>
                  </a:lnTo>
                  <a:lnTo>
                    <a:pt x="1954436" y="2513769"/>
                  </a:lnTo>
                  <a:lnTo>
                    <a:pt x="1972650" y="2508304"/>
                  </a:lnTo>
                  <a:lnTo>
                    <a:pt x="1976293" y="2508304"/>
                  </a:lnTo>
                  <a:lnTo>
                    <a:pt x="1972650" y="2515590"/>
                  </a:lnTo>
                  <a:lnTo>
                    <a:pt x="1956257" y="2526519"/>
                  </a:lnTo>
                  <a:lnTo>
                    <a:pt x="1961721" y="2528340"/>
                  </a:lnTo>
                  <a:lnTo>
                    <a:pt x="1959900" y="2539269"/>
                  </a:lnTo>
                  <a:lnTo>
                    <a:pt x="1961721" y="2542912"/>
                  </a:lnTo>
                  <a:lnTo>
                    <a:pt x="1978115" y="2522876"/>
                  </a:lnTo>
                  <a:lnTo>
                    <a:pt x="1981758" y="2522876"/>
                  </a:lnTo>
                  <a:lnTo>
                    <a:pt x="1981758" y="2526519"/>
                  </a:lnTo>
                  <a:lnTo>
                    <a:pt x="1976293" y="2544734"/>
                  </a:lnTo>
                  <a:lnTo>
                    <a:pt x="1978115" y="2539269"/>
                  </a:lnTo>
                  <a:lnTo>
                    <a:pt x="1981758" y="2539269"/>
                  </a:lnTo>
                  <a:lnTo>
                    <a:pt x="1983579" y="2550198"/>
                  </a:lnTo>
                  <a:lnTo>
                    <a:pt x="1976293" y="2577520"/>
                  </a:lnTo>
                  <a:lnTo>
                    <a:pt x="1972650" y="2577520"/>
                  </a:lnTo>
                  <a:lnTo>
                    <a:pt x="1965364" y="2581163"/>
                  </a:lnTo>
                  <a:lnTo>
                    <a:pt x="1959900" y="2564770"/>
                  </a:lnTo>
                  <a:lnTo>
                    <a:pt x="1950793" y="2572056"/>
                  </a:lnTo>
                  <a:lnTo>
                    <a:pt x="1948971" y="2572056"/>
                  </a:lnTo>
                  <a:lnTo>
                    <a:pt x="1948971" y="2570234"/>
                  </a:lnTo>
                  <a:lnTo>
                    <a:pt x="1954436" y="2553841"/>
                  </a:lnTo>
                  <a:lnTo>
                    <a:pt x="1948971" y="2533805"/>
                  </a:lnTo>
                  <a:lnTo>
                    <a:pt x="1943507" y="2550198"/>
                  </a:lnTo>
                  <a:lnTo>
                    <a:pt x="1912542" y="2572056"/>
                  </a:lnTo>
                  <a:lnTo>
                    <a:pt x="1910720" y="2572056"/>
                  </a:lnTo>
                  <a:lnTo>
                    <a:pt x="1905256" y="2566591"/>
                  </a:lnTo>
                  <a:lnTo>
                    <a:pt x="1905256" y="2564770"/>
                  </a:lnTo>
                  <a:lnTo>
                    <a:pt x="1928935" y="2544734"/>
                  </a:lnTo>
                  <a:lnTo>
                    <a:pt x="1921649" y="2542912"/>
                  </a:lnTo>
                  <a:lnTo>
                    <a:pt x="1918006" y="2550198"/>
                  </a:lnTo>
                  <a:lnTo>
                    <a:pt x="1899791" y="2550198"/>
                  </a:lnTo>
                  <a:lnTo>
                    <a:pt x="1899791" y="2548377"/>
                  </a:lnTo>
                  <a:lnTo>
                    <a:pt x="1908899" y="2542912"/>
                  </a:lnTo>
                  <a:lnTo>
                    <a:pt x="1908899" y="2539269"/>
                  </a:lnTo>
                  <a:lnTo>
                    <a:pt x="1887041" y="2548377"/>
                  </a:lnTo>
                  <a:lnTo>
                    <a:pt x="1832397" y="2548377"/>
                  </a:lnTo>
                  <a:lnTo>
                    <a:pt x="1825111" y="2542912"/>
                  </a:lnTo>
                  <a:lnTo>
                    <a:pt x="1825111" y="2533805"/>
                  </a:lnTo>
                  <a:lnTo>
                    <a:pt x="1843326" y="2519233"/>
                  </a:lnTo>
                  <a:lnTo>
                    <a:pt x="1830576" y="2515590"/>
                  </a:lnTo>
                  <a:lnTo>
                    <a:pt x="1826933" y="2513769"/>
                  </a:lnTo>
                  <a:lnTo>
                    <a:pt x="1839683" y="2508304"/>
                  </a:lnTo>
                  <a:lnTo>
                    <a:pt x="1845147" y="2491911"/>
                  </a:lnTo>
                  <a:lnTo>
                    <a:pt x="1854255" y="2491911"/>
                  </a:lnTo>
                  <a:lnTo>
                    <a:pt x="1850612" y="2480982"/>
                  </a:lnTo>
                  <a:lnTo>
                    <a:pt x="1859719" y="2475518"/>
                  </a:lnTo>
                  <a:lnTo>
                    <a:pt x="1865183" y="2453660"/>
                  </a:lnTo>
                  <a:lnTo>
                    <a:pt x="1870648" y="2450017"/>
                  </a:lnTo>
                  <a:lnTo>
                    <a:pt x="1867005" y="2450017"/>
                  </a:lnTo>
                  <a:lnTo>
                    <a:pt x="1867005" y="2448196"/>
                  </a:lnTo>
                  <a:lnTo>
                    <a:pt x="1872469" y="2437267"/>
                  </a:lnTo>
                  <a:lnTo>
                    <a:pt x="1870648" y="2431803"/>
                  </a:lnTo>
                  <a:lnTo>
                    <a:pt x="1888863" y="2408123"/>
                  </a:lnTo>
                  <a:lnTo>
                    <a:pt x="1899791" y="2402659"/>
                  </a:lnTo>
                  <a:lnTo>
                    <a:pt x="1905256" y="2402659"/>
                  </a:lnTo>
                  <a:close/>
                  <a:moveTo>
                    <a:pt x="1284136" y="2340729"/>
                  </a:moveTo>
                  <a:lnTo>
                    <a:pt x="1307815" y="2340729"/>
                  </a:lnTo>
                  <a:lnTo>
                    <a:pt x="1316922" y="2357123"/>
                  </a:lnTo>
                  <a:lnTo>
                    <a:pt x="1316922" y="2358944"/>
                  </a:lnTo>
                  <a:lnTo>
                    <a:pt x="1313279" y="2358944"/>
                  </a:lnTo>
                  <a:lnTo>
                    <a:pt x="1282314" y="2346194"/>
                  </a:lnTo>
                  <a:close/>
                  <a:moveTo>
                    <a:pt x="1621107" y="2012865"/>
                  </a:moveTo>
                  <a:lnTo>
                    <a:pt x="1624750" y="2012865"/>
                  </a:lnTo>
                  <a:lnTo>
                    <a:pt x="1624750" y="2021973"/>
                  </a:lnTo>
                  <a:lnTo>
                    <a:pt x="1613821" y="2029259"/>
                  </a:lnTo>
                  <a:lnTo>
                    <a:pt x="1610178" y="2029259"/>
                  </a:lnTo>
                  <a:lnTo>
                    <a:pt x="1610178" y="2018330"/>
                  </a:lnTo>
                  <a:close/>
                  <a:moveTo>
                    <a:pt x="466296" y="1983721"/>
                  </a:moveTo>
                  <a:lnTo>
                    <a:pt x="473582" y="1994650"/>
                  </a:lnTo>
                  <a:lnTo>
                    <a:pt x="471760" y="1994650"/>
                  </a:lnTo>
                  <a:lnTo>
                    <a:pt x="460831" y="1991007"/>
                  </a:lnTo>
                  <a:lnTo>
                    <a:pt x="460831" y="1989186"/>
                  </a:lnTo>
                  <a:close/>
                  <a:moveTo>
                    <a:pt x="1688501" y="1960043"/>
                  </a:moveTo>
                  <a:lnTo>
                    <a:pt x="1697608" y="1965508"/>
                  </a:lnTo>
                  <a:lnTo>
                    <a:pt x="1697608" y="1976437"/>
                  </a:lnTo>
                  <a:lnTo>
                    <a:pt x="1693965" y="1976437"/>
                  </a:lnTo>
                  <a:lnTo>
                    <a:pt x="1679393" y="1967329"/>
                  </a:lnTo>
                  <a:lnTo>
                    <a:pt x="1675750" y="1967329"/>
                  </a:lnTo>
                  <a:lnTo>
                    <a:pt x="1675750" y="1965508"/>
                  </a:lnTo>
                  <a:lnTo>
                    <a:pt x="1679393" y="1965508"/>
                  </a:lnTo>
                  <a:close/>
                  <a:moveTo>
                    <a:pt x="568299" y="1945470"/>
                  </a:moveTo>
                  <a:lnTo>
                    <a:pt x="566478" y="1956399"/>
                  </a:lnTo>
                  <a:lnTo>
                    <a:pt x="557370" y="1960042"/>
                  </a:lnTo>
                  <a:lnTo>
                    <a:pt x="546441" y="1954578"/>
                  </a:lnTo>
                  <a:lnTo>
                    <a:pt x="544619" y="1954578"/>
                  </a:lnTo>
                  <a:lnTo>
                    <a:pt x="544619" y="1950935"/>
                  </a:lnTo>
                  <a:lnTo>
                    <a:pt x="546441" y="1950935"/>
                  </a:lnTo>
                  <a:close/>
                  <a:moveTo>
                    <a:pt x="1329673" y="1923613"/>
                  </a:moveTo>
                  <a:lnTo>
                    <a:pt x="1349709" y="1929078"/>
                  </a:lnTo>
                  <a:lnTo>
                    <a:pt x="1335137" y="1967328"/>
                  </a:lnTo>
                  <a:lnTo>
                    <a:pt x="1324208" y="1956399"/>
                  </a:lnTo>
                  <a:lnTo>
                    <a:pt x="1324208" y="1932720"/>
                  </a:lnTo>
                  <a:close/>
                  <a:moveTo>
                    <a:pt x="590156" y="1910863"/>
                  </a:moveTo>
                  <a:lnTo>
                    <a:pt x="595620" y="1910863"/>
                  </a:lnTo>
                  <a:lnTo>
                    <a:pt x="599263" y="1912685"/>
                  </a:lnTo>
                  <a:lnTo>
                    <a:pt x="604728" y="1912685"/>
                  </a:lnTo>
                  <a:lnTo>
                    <a:pt x="604728" y="1916328"/>
                  </a:lnTo>
                  <a:lnTo>
                    <a:pt x="579227" y="1923614"/>
                  </a:lnTo>
                  <a:lnTo>
                    <a:pt x="577405" y="1921793"/>
                  </a:lnTo>
                  <a:lnTo>
                    <a:pt x="579227" y="1921793"/>
                  </a:lnTo>
                  <a:close/>
                  <a:moveTo>
                    <a:pt x="1271385" y="1898113"/>
                  </a:moveTo>
                  <a:lnTo>
                    <a:pt x="1287778" y="1898113"/>
                  </a:lnTo>
                  <a:lnTo>
                    <a:pt x="1287778" y="1899935"/>
                  </a:lnTo>
                  <a:lnTo>
                    <a:pt x="1282314" y="1910863"/>
                  </a:lnTo>
                  <a:lnTo>
                    <a:pt x="1256813" y="1934543"/>
                  </a:lnTo>
                  <a:lnTo>
                    <a:pt x="1240420" y="1940007"/>
                  </a:lnTo>
                  <a:lnTo>
                    <a:pt x="1240420" y="1938186"/>
                  </a:lnTo>
                  <a:lnTo>
                    <a:pt x="1254992" y="1907221"/>
                  </a:lnTo>
                  <a:close/>
                  <a:moveTo>
                    <a:pt x="1367923" y="1870790"/>
                  </a:moveTo>
                  <a:lnTo>
                    <a:pt x="1386139" y="1870790"/>
                  </a:lnTo>
                  <a:lnTo>
                    <a:pt x="1391603" y="1881719"/>
                  </a:lnTo>
                  <a:lnTo>
                    <a:pt x="1391603" y="1883541"/>
                  </a:lnTo>
                  <a:lnTo>
                    <a:pt x="1384317" y="1889005"/>
                  </a:lnTo>
                  <a:lnTo>
                    <a:pt x="1380674" y="1889005"/>
                  </a:lnTo>
                  <a:lnTo>
                    <a:pt x="1367923" y="1872612"/>
                  </a:lnTo>
                  <a:close/>
                  <a:moveTo>
                    <a:pt x="1205812" y="1736002"/>
                  </a:moveTo>
                  <a:lnTo>
                    <a:pt x="1209455" y="1736002"/>
                  </a:lnTo>
                  <a:lnTo>
                    <a:pt x="1209455" y="1737824"/>
                  </a:lnTo>
                  <a:lnTo>
                    <a:pt x="1214919" y="1748752"/>
                  </a:lnTo>
                  <a:lnTo>
                    <a:pt x="1214919" y="1765146"/>
                  </a:lnTo>
                  <a:lnTo>
                    <a:pt x="1225848" y="1756038"/>
                  </a:lnTo>
                  <a:lnTo>
                    <a:pt x="1227670" y="1756038"/>
                  </a:lnTo>
                  <a:lnTo>
                    <a:pt x="1234956" y="1765146"/>
                  </a:lnTo>
                  <a:lnTo>
                    <a:pt x="1234956" y="1772432"/>
                  </a:lnTo>
                  <a:lnTo>
                    <a:pt x="1284135" y="1803397"/>
                  </a:lnTo>
                  <a:lnTo>
                    <a:pt x="1287778" y="1803397"/>
                  </a:lnTo>
                  <a:lnTo>
                    <a:pt x="1293243" y="1832540"/>
                  </a:lnTo>
                  <a:lnTo>
                    <a:pt x="1311457" y="1832540"/>
                  </a:lnTo>
                  <a:lnTo>
                    <a:pt x="1329672" y="1850755"/>
                  </a:lnTo>
                  <a:lnTo>
                    <a:pt x="1329672" y="1854398"/>
                  </a:lnTo>
                  <a:lnTo>
                    <a:pt x="1305993" y="1870791"/>
                  </a:lnTo>
                  <a:lnTo>
                    <a:pt x="1273206" y="1859862"/>
                  </a:lnTo>
                  <a:lnTo>
                    <a:pt x="1273206" y="1843469"/>
                  </a:lnTo>
                  <a:lnTo>
                    <a:pt x="1256813" y="1839826"/>
                  </a:lnTo>
                  <a:lnTo>
                    <a:pt x="1260456" y="1832540"/>
                  </a:lnTo>
                  <a:lnTo>
                    <a:pt x="1245884" y="1834362"/>
                  </a:lnTo>
                  <a:lnTo>
                    <a:pt x="1245884" y="1854398"/>
                  </a:lnTo>
                  <a:lnTo>
                    <a:pt x="1209455" y="1887184"/>
                  </a:lnTo>
                  <a:lnTo>
                    <a:pt x="1205812" y="1887184"/>
                  </a:lnTo>
                  <a:lnTo>
                    <a:pt x="1198526" y="1878077"/>
                  </a:lnTo>
                  <a:lnTo>
                    <a:pt x="1194883" y="1854398"/>
                  </a:lnTo>
                  <a:lnTo>
                    <a:pt x="1194883" y="1856219"/>
                  </a:lnTo>
                  <a:lnTo>
                    <a:pt x="1165740" y="1865326"/>
                  </a:lnTo>
                  <a:lnTo>
                    <a:pt x="1162097" y="1865326"/>
                  </a:lnTo>
                  <a:lnTo>
                    <a:pt x="1160275" y="1856219"/>
                  </a:lnTo>
                  <a:lnTo>
                    <a:pt x="1165740" y="1843469"/>
                  </a:lnTo>
                  <a:lnTo>
                    <a:pt x="1182133" y="1828897"/>
                  </a:lnTo>
                  <a:lnTo>
                    <a:pt x="1178490" y="1808861"/>
                  </a:lnTo>
                  <a:lnTo>
                    <a:pt x="1183954" y="1759681"/>
                  </a:lnTo>
                  <a:lnTo>
                    <a:pt x="1193062" y="1741467"/>
                  </a:lnTo>
                  <a:lnTo>
                    <a:pt x="1194883" y="1741467"/>
                  </a:lnTo>
                  <a:close/>
                  <a:moveTo>
                    <a:pt x="1225849" y="1719609"/>
                  </a:moveTo>
                  <a:lnTo>
                    <a:pt x="1227671" y="1719609"/>
                  </a:lnTo>
                  <a:lnTo>
                    <a:pt x="1240421" y="1730538"/>
                  </a:lnTo>
                  <a:lnTo>
                    <a:pt x="1254992" y="1748754"/>
                  </a:lnTo>
                  <a:lnTo>
                    <a:pt x="1254992" y="1750575"/>
                  </a:lnTo>
                  <a:lnTo>
                    <a:pt x="1251349" y="1750575"/>
                  </a:lnTo>
                  <a:lnTo>
                    <a:pt x="1234956" y="1741467"/>
                  </a:lnTo>
                  <a:lnTo>
                    <a:pt x="1225849" y="1721431"/>
                  </a:lnTo>
                  <a:close/>
                  <a:moveTo>
                    <a:pt x="1464463" y="1597570"/>
                  </a:moveTo>
                  <a:lnTo>
                    <a:pt x="1468106" y="1597570"/>
                  </a:lnTo>
                  <a:lnTo>
                    <a:pt x="1486321" y="1615786"/>
                  </a:lnTo>
                  <a:lnTo>
                    <a:pt x="1486321" y="1619429"/>
                  </a:lnTo>
                  <a:lnTo>
                    <a:pt x="1475392" y="1619429"/>
                  </a:lnTo>
                  <a:lnTo>
                    <a:pt x="1469927" y="1621250"/>
                  </a:lnTo>
                  <a:lnTo>
                    <a:pt x="1462641" y="1621250"/>
                  </a:lnTo>
                  <a:lnTo>
                    <a:pt x="1455355" y="1604856"/>
                  </a:lnTo>
                  <a:close/>
                  <a:moveTo>
                    <a:pt x="1173026" y="1586641"/>
                  </a:moveTo>
                  <a:lnTo>
                    <a:pt x="1176669" y="1588463"/>
                  </a:lnTo>
                  <a:lnTo>
                    <a:pt x="1176669" y="1621249"/>
                  </a:lnTo>
                  <a:lnTo>
                    <a:pt x="1165740" y="1613963"/>
                  </a:lnTo>
                  <a:lnTo>
                    <a:pt x="1165740" y="1588463"/>
                  </a:lnTo>
                  <a:close/>
                  <a:moveTo>
                    <a:pt x="1418924" y="1584820"/>
                  </a:moveTo>
                  <a:lnTo>
                    <a:pt x="1418924" y="1586642"/>
                  </a:lnTo>
                  <a:lnTo>
                    <a:pt x="1444425" y="1592106"/>
                  </a:lnTo>
                  <a:lnTo>
                    <a:pt x="1446246" y="1592106"/>
                  </a:lnTo>
                  <a:lnTo>
                    <a:pt x="1449889" y="1604856"/>
                  </a:lnTo>
                  <a:lnTo>
                    <a:pt x="1449889" y="1635821"/>
                  </a:lnTo>
                  <a:lnTo>
                    <a:pt x="1435317" y="1652215"/>
                  </a:lnTo>
                  <a:lnTo>
                    <a:pt x="1435317" y="1654036"/>
                  </a:lnTo>
                  <a:lnTo>
                    <a:pt x="1402531" y="1654036"/>
                  </a:lnTo>
                  <a:lnTo>
                    <a:pt x="1402531" y="1652215"/>
                  </a:lnTo>
                  <a:lnTo>
                    <a:pt x="1395245" y="1635821"/>
                  </a:lnTo>
                  <a:lnTo>
                    <a:pt x="1397067" y="1615785"/>
                  </a:lnTo>
                  <a:lnTo>
                    <a:pt x="1417103" y="1586642"/>
                  </a:lnTo>
                  <a:close/>
                  <a:moveTo>
                    <a:pt x="1360639" y="1524710"/>
                  </a:moveTo>
                  <a:lnTo>
                    <a:pt x="1362461" y="1524710"/>
                  </a:lnTo>
                  <a:lnTo>
                    <a:pt x="1367925" y="1530175"/>
                  </a:lnTo>
                  <a:lnTo>
                    <a:pt x="1367925" y="1531996"/>
                  </a:lnTo>
                  <a:lnTo>
                    <a:pt x="1360639" y="1542925"/>
                  </a:lnTo>
                  <a:lnTo>
                    <a:pt x="1346067" y="1552033"/>
                  </a:lnTo>
                  <a:lnTo>
                    <a:pt x="1346067" y="1548390"/>
                  </a:lnTo>
                  <a:close/>
                  <a:moveTo>
                    <a:pt x="0" y="1521068"/>
                  </a:moveTo>
                  <a:lnTo>
                    <a:pt x="1821" y="1521068"/>
                  </a:lnTo>
                  <a:lnTo>
                    <a:pt x="25501" y="1542926"/>
                  </a:lnTo>
                  <a:lnTo>
                    <a:pt x="23679" y="1542926"/>
                  </a:lnTo>
                  <a:lnTo>
                    <a:pt x="7286" y="1541105"/>
                  </a:lnTo>
                  <a:lnTo>
                    <a:pt x="5464" y="1541105"/>
                  </a:lnTo>
                  <a:lnTo>
                    <a:pt x="5464" y="1537462"/>
                  </a:lnTo>
                  <a:lnTo>
                    <a:pt x="0" y="1524711"/>
                  </a:lnTo>
                  <a:close/>
                  <a:moveTo>
                    <a:pt x="1318743" y="1486461"/>
                  </a:moveTo>
                  <a:lnTo>
                    <a:pt x="1327851" y="1486461"/>
                  </a:lnTo>
                  <a:lnTo>
                    <a:pt x="1346066" y="1490104"/>
                  </a:lnTo>
                  <a:lnTo>
                    <a:pt x="1346066" y="1491926"/>
                  </a:lnTo>
                  <a:lnTo>
                    <a:pt x="1333315" y="1501033"/>
                  </a:lnTo>
                  <a:lnTo>
                    <a:pt x="1333315" y="1511962"/>
                  </a:lnTo>
                  <a:lnTo>
                    <a:pt x="1329672" y="1511962"/>
                  </a:lnTo>
                  <a:lnTo>
                    <a:pt x="1318743" y="1490104"/>
                  </a:lnTo>
                  <a:close/>
                  <a:moveTo>
                    <a:pt x="34609" y="1486461"/>
                  </a:moveTo>
                  <a:lnTo>
                    <a:pt x="36430" y="1486461"/>
                  </a:lnTo>
                  <a:lnTo>
                    <a:pt x="36430" y="1490104"/>
                  </a:lnTo>
                  <a:lnTo>
                    <a:pt x="41895" y="1501033"/>
                  </a:lnTo>
                  <a:lnTo>
                    <a:pt x="51002" y="1501033"/>
                  </a:lnTo>
                  <a:lnTo>
                    <a:pt x="51002" y="1502854"/>
                  </a:lnTo>
                  <a:lnTo>
                    <a:pt x="30966" y="1535641"/>
                  </a:lnTo>
                  <a:lnTo>
                    <a:pt x="30966" y="1537462"/>
                  </a:lnTo>
                  <a:lnTo>
                    <a:pt x="29144" y="1537462"/>
                  </a:lnTo>
                  <a:lnTo>
                    <a:pt x="23680" y="1535641"/>
                  </a:lnTo>
                  <a:lnTo>
                    <a:pt x="23680" y="1531998"/>
                  </a:lnTo>
                  <a:lnTo>
                    <a:pt x="29144" y="1526533"/>
                  </a:lnTo>
                  <a:lnTo>
                    <a:pt x="20037" y="1526533"/>
                  </a:lnTo>
                  <a:lnTo>
                    <a:pt x="12751" y="1511962"/>
                  </a:lnTo>
                  <a:lnTo>
                    <a:pt x="12751" y="1508319"/>
                  </a:lnTo>
                  <a:lnTo>
                    <a:pt x="14572" y="1508319"/>
                  </a:lnTo>
                  <a:lnTo>
                    <a:pt x="23680" y="1511962"/>
                  </a:lnTo>
                  <a:lnTo>
                    <a:pt x="34609" y="1508319"/>
                  </a:lnTo>
                  <a:lnTo>
                    <a:pt x="30966" y="1502854"/>
                  </a:lnTo>
                  <a:lnTo>
                    <a:pt x="34609" y="1490104"/>
                  </a:lnTo>
                  <a:close/>
                  <a:moveTo>
                    <a:pt x="903448" y="1479175"/>
                  </a:moveTo>
                  <a:lnTo>
                    <a:pt x="907091" y="1479175"/>
                  </a:lnTo>
                  <a:lnTo>
                    <a:pt x="930770" y="1502854"/>
                  </a:lnTo>
                  <a:lnTo>
                    <a:pt x="965378" y="1553855"/>
                  </a:lnTo>
                  <a:lnTo>
                    <a:pt x="970842" y="1552034"/>
                  </a:lnTo>
                  <a:lnTo>
                    <a:pt x="947163" y="1575713"/>
                  </a:lnTo>
                  <a:lnTo>
                    <a:pt x="943520" y="1575713"/>
                  </a:lnTo>
                  <a:lnTo>
                    <a:pt x="868840" y="1548391"/>
                  </a:lnTo>
                  <a:lnTo>
                    <a:pt x="868840" y="1535641"/>
                  </a:lnTo>
                  <a:lnTo>
                    <a:pt x="892519" y="1519248"/>
                  </a:lnTo>
                  <a:lnTo>
                    <a:pt x="890698" y="1508319"/>
                  </a:lnTo>
                  <a:lnTo>
                    <a:pt x="890698" y="1506497"/>
                  </a:lnTo>
                  <a:lnTo>
                    <a:pt x="897983" y="1506497"/>
                  </a:lnTo>
                  <a:lnTo>
                    <a:pt x="896162" y="1502854"/>
                  </a:lnTo>
                  <a:lnTo>
                    <a:pt x="896162" y="1501033"/>
                  </a:lnTo>
                  <a:close/>
                  <a:moveTo>
                    <a:pt x="932592" y="1235099"/>
                  </a:moveTo>
                  <a:lnTo>
                    <a:pt x="938057" y="1249671"/>
                  </a:lnTo>
                  <a:lnTo>
                    <a:pt x="938057" y="1251493"/>
                  </a:lnTo>
                  <a:lnTo>
                    <a:pt x="936236" y="1251493"/>
                  </a:lnTo>
                  <a:lnTo>
                    <a:pt x="927128" y="1260600"/>
                  </a:lnTo>
                  <a:lnTo>
                    <a:pt x="921663" y="1240564"/>
                  </a:lnTo>
                  <a:close/>
                  <a:moveTo>
                    <a:pt x="506367" y="1216884"/>
                  </a:moveTo>
                  <a:lnTo>
                    <a:pt x="517296" y="1224170"/>
                  </a:lnTo>
                  <a:lnTo>
                    <a:pt x="520939" y="1224170"/>
                  </a:lnTo>
                  <a:lnTo>
                    <a:pt x="522761" y="1249671"/>
                  </a:lnTo>
                  <a:lnTo>
                    <a:pt x="511832" y="1280636"/>
                  </a:lnTo>
                  <a:lnTo>
                    <a:pt x="531868" y="1273350"/>
                  </a:lnTo>
                  <a:lnTo>
                    <a:pt x="531868" y="1255135"/>
                  </a:lnTo>
                  <a:lnTo>
                    <a:pt x="533689" y="1255135"/>
                  </a:lnTo>
                  <a:lnTo>
                    <a:pt x="544618" y="1246028"/>
                  </a:lnTo>
                  <a:lnTo>
                    <a:pt x="546440" y="1246028"/>
                  </a:lnTo>
                  <a:lnTo>
                    <a:pt x="588333" y="1273350"/>
                  </a:lnTo>
                  <a:lnTo>
                    <a:pt x="590155" y="1273350"/>
                  </a:lnTo>
                  <a:lnTo>
                    <a:pt x="588333" y="1276993"/>
                  </a:lnTo>
                  <a:lnTo>
                    <a:pt x="573762" y="1300672"/>
                  </a:lnTo>
                  <a:lnTo>
                    <a:pt x="617477" y="1280636"/>
                  </a:lnTo>
                  <a:lnTo>
                    <a:pt x="612012" y="1273350"/>
                  </a:lnTo>
                  <a:lnTo>
                    <a:pt x="615655" y="1271528"/>
                  </a:lnTo>
                  <a:lnTo>
                    <a:pt x="619298" y="1271528"/>
                  </a:lnTo>
                  <a:lnTo>
                    <a:pt x="604727" y="1249671"/>
                  </a:lnTo>
                  <a:lnTo>
                    <a:pt x="604727" y="1246028"/>
                  </a:lnTo>
                  <a:lnTo>
                    <a:pt x="606548" y="1246028"/>
                  </a:lnTo>
                  <a:lnTo>
                    <a:pt x="628406" y="1255135"/>
                  </a:lnTo>
                  <a:lnTo>
                    <a:pt x="652085" y="1284279"/>
                  </a:lnTo>
                  <a:lnTo>
                    <a:pt x="655728" y="1324351"/>
                  </a:lnTo>
                  <a:lnTo>
                    <a:pt x="661192" y="1329815"/>
                  </a:lnTo>
                  <a:lnTo>
                    <a:pt x="657549" y="1346209"/>
                  </a:lnTo>
                  <a:lnTo>
                    <a:pt x="663014" y="1351673"/>
                  </a:lnTo>
                  <a:lnTo>
                    <a:pt x="677585" y="1333458"/>
                  </a:lnTo>
                  <a:lnTo>
                    <a:pt x="668478" y="1307958"/>
                  </a:lnTo>
                  <a:lnTo>
                    <a:pt x="657549" y="1235099"/>
                  </a:lnTo>
                  <a:lnTo>
                    <a:pt x="661192" y="1235099"/>
                  </a:lnTo>
                  <a:lnTo>
                    <a:pt x="666657" y="1229634"/>
                  </a:lnTo>
                  <a:lnTo>
                    <a:pt x="663014" y="1222348"/>
                  </a:lnTo>
                  <a:lnTo>
                    <a:pt x="690336" y="1233277"/>
                  </a:lnTo>
                  <a:lnTo>
                    <a:pt x="690336" y="1224170"/>
                  </a:lnTo>
                  <a:lnTo>
                    <a:pt x="697622" y="1224170"/>
                  </a:lnTo>
                  <a:lnTo>
                    <a:pt x="728586" y="1262421"/>
                  </a:lnTo>
                  <a:lnTo>
                    <a:pt x="728586" y="1271528"/>
                  </a:lnTo>
                  <a:lnTo>
                    <a:pt x="734051" y="1278814"/>
                  </a:lnTo>
                  <a:lnTo>
                    <a:pt x="739515" y="1324351"/>
                  </a:lnTo>
                  <a:lnTo>
                    <a:pt x="752266" y="1357137"/>
                  </a:lnTo>
                  <a:lnTo>
                    <a:pt x="750444" y="1395388"/>
                  </a:lnTo>
                  <a:lnTo>
                    <a:pt x="775945" y="1428175"/>
                  </a:lnTo>
                  <a:lnTo>
                    <a:pt x="792338" y="1428175"/>
                  </a:lnTo>
                  <a:lnTo>
                    <a:pt x="823303" y="1459140"/>
                  </a:lnTo>
                  <a:lnTo>
                    <a:pt x="836053" y="1459140"/>
                  </a:lnTo>
                  <a:lnTo>
                    <a:pt x="839696" y="1470069"/>
                  </a:lnTo>
                  <a:lnTo>
                    <a:pt x="836053" y="1495569"/>
                  </a:lnTo>
                  <a:lnTo>
                    <a:pt x="834232" y="1497391"/>
                  </a:lnTo>
                  <a:lnTo>
                    <a:pt x="828767" y="1497391"/>
                  </a:lnTo>
                  <a:lnTo>
                    <a:pt x="825124" y="1495569"/>
                  </a:lnTo>
                  <a:lnTo>
                    <a:pt x="823303" y="1484641"/>
                  </a:lnTo>
                  <a:lnTo>
                    <a:pt x="819660" y="1495569"/>
                  </a:lnTo>
                  <a:lnTo>
                    <a:pt x="819660" y="1497391"/>
                  </a:lnTo>
                  <a:lnTo>
                    <a:pt x="812374" y="1495569"/>
                  </a:lnTo>
                  <a:lnTo>
                    <a:pt x="812374" y="1491926"/>
                  </a:lnTo>
                  <a:lnTo>
                    <a:pt x="806910" y="1480998"/>
                  </a:lnTo>
                  <a:lnTo>
                    <a:pt x="795981" y="1490105"/>
                  </a:lnTo>
                  <a:lnTo>
                    <a:pt x="797802" y="1502855"/>
                  </a:lnTo>
                  <a:lnTo>
                    <a:pt x="797802" y="1506498"/>
                  </a:lnTo>
                  <a:lnTo>
                    <a:pt x="792338" y="1506498"/>
                  </a:lnTo>
                  <a:lnTo>
                    <a:pt x="790516" y="1502855"/>
                  </a:lnTo>
                  <a:lnTo>
                    <a:pt x="785052" y="1502855"/>
                  </a:lnTo>
                  <a:lnTo>
                    <a:pt x="785052" y="1521070"/>
                  </a:lnTo>
                  <a:lnTo>
                    <a:pt x="806910" y="1506498"/>
                  </a:lnTo>
                  <a:lnTo>
                    <a:pt x="808731" y="1506498"/>
                  </a:lnTo>
                  <a:lnTo>
                    <a:pt x="812374" y="1508320"/>
                  </a:lnTo>
                  <a:lnTo>
                    <a:pt x="812374" y="1511963"/>
                  </a:lnTo>
                  <a:lnTo>
                    <a:pt x="806910" y="1524713"/>
                  </a:lnTo>
                  <a:lnTo>
                    <a:pt x="819660" y="1530177"/>
                  </a:lnTo>
                  <a:lnTo>
                    <a:pt x="823303" y="1530177"/>
                  </a:lnTo>
                  <a:lnTo>
                    <a:pt x="823303" y="1531999"/>
                  </a:lnTo>
                  <a:lnTo>
                    <a:pt x="786873" y="1557499"/>
                  </a:lnTo>
                  <a:lnTo>
                    <a:pt x="781409" y="1557499"/>
                  </a:lnTo>
                  <a:lnTo>
                    <a:pt x="768659" y="1553856"/>
                  </a:lnTo>
                  <a:lnTo>
                    <a:pt x="752266" y="1548392"/>
                  </a:lnTo>
                  <a:lnTo>
                    <a:pt x="739515" y="1546571"/>
                  </a:lnTo>
                  <a:lnTo>
                    <a:pt x="730408" y="1546571"/>
                  </a:lnTo>
                  <a:lnTo>
                    <a:pt x="730408" y="1542928"/>
                  </a:lnTo>
                  <a:lnTo>
                    <a:pt x="735872" y="1535642"/>
                  </a:lnTo>
                  <a:lnTo>
                    <a:pt x="706729" y="1526534"/>
                  </a:lnTo>
                  <a:lnTo>
                    <a:pt x="703086" y="1526534"/>
                  </a:lnTo>
                  <a:lnTo>
                    <a:pt x="703086" y="1513784"/>
                  </a:lnTo>
                  <a:lnTo>
                    <a:pt x="701264" y="1508320"/>
                  </a:lnTo>
                  <a:lnTo>
                    <a:pt x="683050" y="1541106"/>
                  </a:lnTo>
                  <a:lnTo>
                    <a:pt x="652085" y="1542928"/>
                  </a:lnTo>
                  <a:lnTo>
                    <a:pt x="630227" y="1564785"/>
                  </a:lnTo>
                  <a:lnTo>
                    <a:pt x="624763" y="1564785"/>
                  </a:lnTo>
                  <a:lnTo>
                    <a:pt x="606548" y="1568428"/>
                  </a:lnTo>
                  <a:lnTo>
                    <a:pt x="584690" y="1570250"/>
                  </a:lnTo>
                  <a:lnTo>
                    <a:pt x="546440" y="1575714"/>
                  </a:lnTo>
                  <a:lnTo>
                    <a:pt x="540975" y="1575714"/>
                  </a:lnTo>
                  <a:lnTo>
                    <a:pt x="540975" y="1573893"/>
                  </a:lnTo>
                  <a:lnTo>
                    <a:pt x="544618" y="1568428"/>
                  </a:lnTo>
                  <a:lnTo>
                    <a:pt x="533689" y="1559321"/>
                  </a:lnTo>
                  <a:lnTo>
                    <a:pt x="531868" y="1548392"/>
                  </a:lnTo>
                  <a:lnTo>
                    <a:pt x="531868" y="1537463"/>
                  </a:lnTo>
                  <a:lnTo>
                    <a:pt x="504546" y="1521070"/>
                  </a:lnTo>
                  <a:lnTo>
                    <a:pt x="460831" y="1511963"/>
                  </a:lnTo>
                  <a:lnTo>
                    <a:pt x="442616" y="1470069"/>
                  </a:lnTo>
                  <a:lnTo>
                    <a:pt x="515475" y="1448211"/>
                  </a:lnTo>
                  <a:lnTo>
                    <a:pt x="557368" y="1453675"/>
                  </a:lnTo>
                  <a:lnTo>
                    <a:pt x="566476" y="1442747"/>
                  </a:lnTo>
                  <a:lnTo>
                    <a:pt x="526403" y="1424532"/>
                  </a:lnTo>
                  <a:lnTo>
                    <a:pt x="489974" y="1437282"/>
                  </a:lnTo>
                  <a:lnTo>
                    <a:pt x="438973" y="1429996"/>
                  </a:lnTo>
                  <a:lnTo>
                    <a:pt x="437151" y="1429996"/>
                  </a:lnTo>
                  <a:lnTo>
                    <a:pt x="420758" y="1400853"/>
                  </a:lnTo>
                  <a:lnTo>
                    <a:pt x="420758" y="1397210"/>
                  </a:lnTo>
                  <a:lnTo>
                    <a:pt x="422580" y="1397210"/>
                  </a:lnTo>
                  <a:lnTo>
                    <a:pt x="477224" y="1375352"/>
                  </a:lnTo>
                  <a:lnTo>
                    <a:pt x="473581" y="1369888"/>
                  </a:lnTo>
                  <a:lnTo>
                    <a:pt x="479045" y="1364423"/>
                  </a:lnTo>
                  <a:lnTo>
                    <a:pt x="473581" y="1364423"/>
                  </a:lnTo>
                  <a:lnTo>
                    <a:pt x="460831" y="1368066"/>
                  </a:lnTo>
                  <a:lnTo>
                    <a:pt x="444437" y="1373531"/>
                  </a:lnTo>
                  <a:lnTo>
                    <a:pt x="431687" y="1375352"/>
                  </a:lnTo>
                  <a:lnTo>
                    <a:pt x="422580" y="1375352"/>
                  </a:lnTo>
                  <a:lnTo>
                    <a:pt x="420758" y="1369888"/>
                  </a:lnTo>
                  <a:lnTo>
                    <a:pt x="420758" y="1368066"/>
                  </a:lnTo>
                  <a:lnTo>
                    <a:pt x="422580" y="1368066"/>
                  </a:lnTo>
                  <a:lnTo>
                    <a:pt x="431687" y="1362602"/>
                  </a:lnTo>
                  <a:lnTo>
                    <a:pt x="431687" y="1355316"/>
                  </a:lnTo>
                  <a:lnTo>
                    <a:pt x="417115" y="1355316"/>
                  </a:lnTo>
                  <a:lnTo>
                    <a:pt x="411651" y="1357137"/>
                  </a:lnTo>
                  <a:lnTo>
                    <a:pt x="406187" y="1357137"/>
                  </a:lnTo>
                  <a:lnTo>
                    <a:pt x="406187" y="1355316"/>
                  </a:lnTo>
                  <a:lnTo>
                    <a:pt x="404365" y="1338923"/>
                  </a:lnTo>
                  <a:lnTo>
                    <a:pt x="426223" y="1307958"/>
                  </a:lnTo>
                  <a:lnTo>
                    <a:pt x="417115" y="1300672"/>
                  </a:lnTo>
                  <a:lnTo>
                    <a:pt x="417115" y="1297029"/>
                  </a:lnTo>
                  <a:lnTo>
                    <a:pt x="422580" y="1276993"/>
                  </a:lnTo>
                  <a:close/>
                  <a:moveTo>
                    <a:pt x="1311456" y="1198669"/>
                  </a:moveTo>
                  <a:lnTo>
                    <a:pt x="1356993" y="1198669"/>
                  </a:lnTo>
                  <a:lnTo>
                    <a:pt x="1395244" y="1207777"/>
                  </a:lnTo>
                  <a:lnTo>
                    <a:pt x="1397065" y="1207777"/>
                  </a:lnTo>
                  <a:lnTo>
                    <a:pt x="1424387" y="1256957"/>
                  </a:lnTo>
                  <a:lnTo>
                    <a:pt x="1428030" y="1256957"/>
                  </a:lnTo>
                  <a:lnTo>
                    <a:pt x="1428030" y="1260600"/>
                  </a:lnTo>
                  <a:lnTo>
                    <a:pt x="1418923" y="1260600"/>
                  </a:lnTo>
                  <a:lnTo>
                    <a:pt x="1402530" y="1262421"/>
                  </a:lnTo>
                  <a:lnTo>
                    <a:pt x="1384315" y="1266064"/>
                  </a:lnTo>
                  <a:lnTo>
                    <a:pt x="1367922" y="1271529"/>
                  </a:lnTo>
                  <a:lnTo>
                    <a:pt x="1351528" y="1273350"/>
                  </a:lnTo>
                  <a:lnTo>
                    <a:pt x="1346064" y="1273350"/>
                  </a:lnTo>
                  <a:lnTo>
                    <a:pt x="1329671" y="1262421"/>
                  </a:lnTo>
                  <a:lnTo>
                    <a:pt x="1329671" y="1260600"/>
                  </a:lnTo>
                  <a:lnTo>
                    <a:pt x="1324206" y="1235099"/>
                  </a:lnTo>
                  <a:lnTo>
                    <a:pt x="1307813" y="1222348"/>
                  </a:lnTo>
                  <a:close/>
                  <a:moveTo>
                    <a:pt x="701265" y="1187742"/>
                  </a:moveTo>
                  <a:lnTo>
                    <a:pt x="719480" y="1187742"/>
                  </a:lnTo>
                  <a:lnTo>
                    <a:pt x="724944" y="1189564"/>
                  </a:lnTo>
                  <a:lnTo>
                    <a:pt x="744981" y="1189564"/>
                  </a:lnTo>
                  <a:lnTo>
                    <a:pt x="750445" y="1200492"/>
                  </a:lnTo>
                  <a:lnTo>
                    <a:pt x="750445" y="1202314"/>
                  </a:lnTo>
                  <a:lnTo>
                    <a:pt x="739516" y="1240565"/>
                  </a:lnTo>
                  <a:lnTo>
                    <a:pt x="730409" y="1256958"/>
                  </a:lnTo>
                  <a:lnTo>
                    <a:pt x="728587" y="1256958"/>
                  </a:lnTo>
                  <a:lnTo>
                    <a:pt x="688515" y="1211421"/>
                  </a:lnTo>
                  <a:lnTo>
                    <a:pt x="688515" y="1207778"/>
                  </a:lnTo>
                  <a:close/>
                  <a:moveTo>
                    <a:pt x="1151166" y="1187739"/>
                  </a:moveTo>
                  <a:lnTo>
                    <a:pt x="1214917" y="1187739"/>
                  </a:lnTo>
                  <a:lnTo>
                    <a:pt x="1183952" y="1235097"/>
                  </a:lnTo>
                  <a:lnTo>
                    <a:pt x="1173023" y="1278813"/>
                  </a:lnTo>
                  <a:lnTo>
                    <a:pt x="1182131" y="1297027"/>
                  </a:lnTo>
                  <a:lnTo>
                    <a:pt x="1176666" y="1324349"/>
                  </a:lnTo>
                  <a:lnTo>
                    <a:pt x="1182131" y="1335278"/>
                  </a:lnTo>
                  <a:lnTo>
                    <a:pt x="1214917" y="1380815"/>
                  </a:lnTo>
                  <a:lnTo>
                    <a:pt x="1183952" y="1395387"/>
                  </a:lnTo>
                  <a:lnTo>
                    <a:pt x="1209453" y="1389922"/>
                  </a:lnTo>
                  <a:lnTo>
                    <a:pt x="1211274" y="1389922"/>
                  </a:lnTo>
                  <a:lnTo>
                    <a:pt x="1211274" y="1391744"/>
                  </a:lnTo>
                  <a:lnTo>
                    <a:pt x="1214917" y="1400851"/>
                  </a:lnTo>
                  <a:lnTo>
                    <a:pt x="1214917" y="1397208"/>
                  </a:lnTo>
                  <a:lnTo>
                    <a:pt x="1216738" y="1357136"/>
                  </a:lnTo>
                  <a:lnTo>
                    <a:pt x="1203988" y="1351671"/>
                  </a:lnTo>
                  <a:lnTo>
                    <a:pt x="1200345" y="1351671"/>
                  </a:lnTo>
                  <a:lnTo>
                    <a:pt x="1187595" y="1329814"/>
                  </a:lnTo>
                  <a:lnTo>
                    <a:pt x="1187595" y="1327992"/>
                  </a:lnTo>
                  <a:lnTo>
                    <a:pt x="1211274" y="1300670"/>
                  </a:lnTo>
                  <a:lnTo>
                    <a:pt x="1198524" y="1295206"/>
                  </a:lnTo>
                  <a:lnTo>
                    <a:pt x="1193059" y="1260598"/>
                  </a:lnTo>
                  <a:lnTo>
                    <a:pt x="1193059" y="1256955"/>
                  </a:lnTo>
                  <a:lnTo>
                    <a:pt x="1194881" y="1256955"/>
                  </a:lnTo>
                  <a:lnTo>
                    <a:pt x="1227667" y="1266062"/>
                  </a:lnTo>
                  <a:lnTo>
                    <a:pt x="1198524" y="1244205"/>
                  </a:lnTo>
                  <a:lnTo>
                    <a:pt x="1198524" y="1240562"/>
                  </a:lnTo>
                  <a:lnTo>
                    <a:pt x="1211274" y="1240562"/>
                  </a:lnTo>
                  <a:lnTo>
                    <a:pt x="1216738" y="1244205"/>
                  </a:lnTo>
                  <a:lnTo>
                    <a:pt x="1229489" y="1244205"/>
                  </a:lnTo>
                  <a:lnTo>
                    <a:pt x="1214917" y="1235097"/>
                  </a:lnTo>
                  <a:lnTo>
                    <a:pt x="1209453" y="1229633"/>
                  </a:lnTo>
                  <a:lnTo>
                    <a:pt x="1209453" y="1222347"/>
                  </a:lnTo>
                  <a:lnTo>
                    <a:pt x="1211274" y="1222347"/>
                  </a:lnTo>
                  <a:lnTo>
                    <a:pt x="1225846" y="1227811"/>
                  </a:lnTo>
                  <a:lnTo>
                    <a:pt x="1222203" y="1213240"/>
                  </a:lnTo>
                  <a:lnTo>
                    <a:pt x="1225846" y="1213240"/>
                  </a:lnTo>
                  <a:lnTo>
                    <a:pt x="1244061" y="1222347"/>
                  </a:lnTo>
                  <a:lnTo>
                    <a:pt x="1244061" y="1216882"/>
                  </a:lnTo>
                  <a:lnTo>
                    <a:pt x="1234953" y="1211418"/>
                  </a:lnTo>
                  <a:lnTo>
                    <a:pt x="1234953" y="1207775"/>
                  </a:lnTo>
                  <a:lnTo>
                    <a:pt x="1244061" y="1200489"/>
                  </a:lnTo>
                  <a:lnTo>
                    <a:pt x="1295062" y="1187739"/>
                  </a:lnTo>
                  <a:lnTo>
                    <a:pt x="1302348" y="1222347"/>
                  </a:lnTo>
                  <a:lnTo>
                    <a:pt x="1298705" y="1229633"/>
                  </a:lnTo>
                  <a:lnTo>
                    <a:pt x="1316919" y="1240562"/>
                  </a:lnTo>
                  <a:lnTo>
                    <a:pt x="1316919" y="1244205"/>
                  </a:lnTo>
                  <a:lnTo>
                    <a:pt x="1313276" y="1256955"/>
                  </a:lnTo>
                  <a:lnTo>
                    <a:pt x="1322384" y="1271527"/>
                  </a:lnTo>
                  <a:lnTo>
                    <a:pt x="1324205" y="1271527"/>
                  </a:lnTo>
                  <a:lnTo>
                    <a:pt x="1324205" y="1273348"/>
                  </a:lnTo>
                  <a:lnTo>
                    <a:pt x="1311455" y="1313421"/>
                  </a:lnTo>
                  <a:lnTo>
                    <a:pt x="1316919" y="1318885"/>
                  </a:lnTo>
                  <a:lnTo>
                    <a:pt x="1316919" y="1322528"/>
                  </a:lnTo>
                  <a:lnTo>
                    <a:pt x="1307812" y="1324349"/>
                  </a:lnTo>
                  <a:lnTo>
                    <a:pt x="1307812" y="1333457"/>
                  </a:lnTo>
                  <a:lnTo>
                    <a:pt x="1327848" y="1311599"/>
                  </a:lnTo>
                  <a:lnTo>
                    <a:pt x="1333313" y="1286098"/>
                  </a:lnTo>
                  <a:lnTo>
                    <a:pt x="1335134" y="1286098"/>
                  </a:lnTo>
                  <a:lnTo>
                    <a:pt x="1335134" y="1300670"/>
                  </a:lnTo>
                  <a:lnTo>
                    <a:pt x="1355170" y="1307956"/>
                  </a:lnTo>
                  <a:lnTo>
                    <a:pt x="1367920" y="1297027"/>
                  </a:lnTo>
                  <a:lnTo>
                    <a:pt x="1362456" y="1286098"/>
                  </a:lnTo>
                  <a:lnTo>
                    <a:pt x="1362456" y="1284277"/>
                  </a:lnTo>
                  <a:lnTo>
                    <a:pt x="1386135" y="1271527"/>
                  </a:lnTo>
                  <a:lnTo>
                    <a:pt x="1386135" y="1267884"/>
                  </a:lnTo>
                  <a:lnTo>
                    <a:pt x="1389778" y="1267884"/>
                  </a:lnTo>
                  <a:lnTo>
                    <a:pt x="1435315" y="1280634"/>
                  </a:lnTo>
                  <a:lnTo>
                    <a:pt x="1451708" y="1302492"/>
                  </a:lnTo>
                  <a:lnTo>
                    <a:pt x="1451708" y="1306135"/>
                  </a:lnTo>
                  <a:lnTo>
                    <a:pt x="1449887" y="1318885"/>
                  </a:lnTo>
                  <a:lnTo>
                    <a:pt x="1468101" y="1322528"/>
                  </a:lnTo>
                  <a:lnTo>
                    <a:pt x="1468101" y="1340743"/>
                  </a:lnTo>
                  <a:lnTo>
                    <a:pt x="1455351" y="1349850"/>
                  </a:lnTo>
                  <a:lnTo>
                    <a:pt x="1484495" y="1344386"/>
                  </a:lnTo>
                  <a:lnTo>
                    <a:pt x="1486316" y="1344386"/>
                  </a:lnTo>
                  <a:lnTo>
                    <a:pt x="1475387" y="1364422"/>
                  </a:lnTo>
                  <a:lnTo>
                    <a:pt x="1484495" y="1358957"/>
                  </a:lnTo>
                  <a:lnTo>
                    <a:pt x="1484495" y="1369886"/>
                  </a:lnTo>
                  <a:lnTo>
                    <a:pt x="1489959" y="1375351"/>
                  </a:lnTo>
                  <a:lnTo>
                    <a:pt x="1489959" y="1362600"/>
                  </a:lnTo>
                  <a:lnTo>
                    <a:pt x="1500888" y="1362600"/>
                  </a:lnTo>
                  <a:lnTo>
                    <a:pt x="1508174" y="1349850"/>
                  </a:lnTo>
                  <a:lnTo>
                    <a:pt x="1511817" y="1349850"/>
                  </a:lnTo>
                  <a:lnTo>
                    <a:pt x="1537317" y="1364422"/>
                  </a:lnTo>
                  <a:lnTo>
                    <a:pt x="1546424" y="1386279"/>
                  </a:lnTo>
                  <a:lnTo>
                    <a:pt x="1542782" y="1391744"/>
                  </a:lnTo>
                  <a:lnTo>
                    <a:pt x="1542782" y="1395387"/>
                  </a:lnTo>
                  <a:lnTo>
                    <a:pt x="1530031" y="1397208"/>
                  </a:lnTo>
                  <a:lnTo>
                    <a:pt x="1557353" y="1397208"/>
                  </a:lnTo>
                  <a:lnTo>
                    <a:pt x="1557353" y="1400851"/>
                  </a:lnTo>
                  <a:lnTo>
                    <a:pt x="1559175" y="1408137"/>
                  </a:lnTo>
                  <a:lnTo>
                    <a:pt x="1551889" y="1424530"/>
                  </a:lnTo>
                  <a:lnTo>
                    <a:pt x="1573747" y="1413601"/>
                  </a:lnTo>
                  <a:lnTo>
                    <a:pt x="1573747" y="1417244"/>
                  </a:lnTo>
                  <a:lnTo>
                    <a:pt x="1564639" y="1433638"/>
                  </a:lnTo>
                  <a:lnTo>
                    <a:pt x="1581032" y="1419066"/>
                  </a:lnTo>
                  <a:lnTo>
                    <a:pt x="1608354" y="1429995"/>
                  </a:lnTo>
                  <a:lnTo>
                    <a:pt x="1608354" y="1448209"/>
                  </a:lnTo>
                  <a:lnTo>
                    <a:pt x="1606533" y="1448209"/>
                  </a:lnTo>
                  <a:lnTo>
                    <a:pt x="1584675" y="1462781"/>
                  </a:lnTo>
                  <a:lnTo>
                    <a:pt x="1590140" y="1462781"/>
                  </a:lnTo>
                  <a:lnTo>
                    <a:pt x="1597426" y="1459138"/>
                  </a:lnTo>
                  <a:lnTo>
                    <a:pt x="1606533" y="1459138"/>
                  </a:lnTo>
                  <a:lnTo>
                    <a:pt x="1606533" y="1462781"/>
                  </a:lnTo>
                  <a:lnTo>
                    <a:pt x="1597426" y="1473710"/>
                  </a:lnTo>
                  <a:lnTo>
                    <a:pt x="1610176" y="1464603"/>
                  </a:lnTo>
                  <a:lnTo>
                    <a:pt x="1613819" y="1453674"/>
                  </a:lnTo>
                  <a:lnTo>
                    <a:pt x="1613819" y="1451852"/>
                  </a:lnTo>
                  <a:lnTo>
                    <a:pt x="1615640" y="1451852"/>
                  </a:lnTo>
                  <a:lnTo>
                    <a:pt x="1615640" y="1453674"/>
                  </a:lnTo>
                  <a:lnTo>
                    <a:pt x="1637498" y="1479174"/>
                  </a:lnTo>
                  <a:lnTo>
                    <a:pt x="1641141" y="1484639"/>
                  </a:lnTo>
                  <a:lnTo>
                    <a:pt x="1641141" y="1486460"/>
                  </a:lnTo>
                  <a:lnTo>
                    <a:pt x="1637498" y="1491925"/>
                  </a:lnTo>
                  <a:lnTo>
                    <a:pt x="1602890" y="1506496"/>
                  </a:lnTo>
                  <a:lnTo>
                    <a:pt x="1653891" y="1521068"/>
                  </a:lnTo>
                  <a:lnTo>
                    <a:pt x="1653891" y="1524711"/>
                  </a:lnTo>
                  <a:lnTo>
                    <a:pt x="1608354" y="1530176"/>
                  </a:lnTo>
                  <a:lnTo>
                    <a:pt x="1624748" y="1541104"/>
                  </a:lnTo>
                  <a:lnTo>
                    <a:pt x="1615640" y="1548390"/>
                  </a:lnTo>
                  <a:lnTo>
                    <a:pt x="1626569" y="1562962"/>
                  </a:lnTo>
                  <a:lnTo>
                    <a:pt x="1624748" y="1562962"/>
                  </a:lnTo>
                  <a:lnTo>
                    <a:pt x="1624748" y="1564783"/>
                  </a:lnTo>
                  <a:lnTo>
                    <a:pt x="1613819" y="1568426"/>
                  </a:lnTo>
                  <a:lnTo>
                    <a:pt x="1648427" y="1581177"/>
                  </a:lnTo>
                  <a:lnTo>
                    <a:pt x="1652070" y="1581177"/>
                  </a:lnTo>
                  <a:lnTo>
                    <a:pt x="1646605" y="1592106"/>
                  </a:lnTo>
                  <a:lnTo>
                    <a:pt x="1662999" y="1592106"/>
                  </a:lnTo>
                  <a:lnTo>
                    <a:pt x="1664820" y="1597570"/>
                  </a:lnTo>
                  <a:lnTo>
                    <a:pt x="1664820" y="1599391"/>
                  </a:lnTo>
                  <a:lnTo>
                    <a:pt x="1662999" y="1604856"/>
                  </a:lnTo>
                  <a:lnTo>
                    <a:pt x="1668463" y="1610320"/>
                  </a:lnTo>
                  <a:lnTo>
                    <a:pt x="1688499" y="1603034"/>
                  </a:lnTo>
                  <a:lnTo>
                    <a:pt x="1692142" y="1603034"/>
                  </a:lnTo>
                  <a:lnTo>
                    <a:pt x="1688499" y="1615785"/>
                  </a:lnTo>
                  <a:lnTo>
                    <a:pt x="1703071" y="1619428"/>
                  </a:lnTo>
                  <a:lnTo>
                    <a:pt x="1715821" y="1643107"/>
                  </a:lnTo>
                  <a:lnTo>
                    <a:pt x="1715821" y="1646750"/>
                  </a:lnTo>
                  <a:lnTo>
                    <a:pt x="1710357" y="1654036"/>
                  </a:lnTo>
                  <a:lnTo>
                    <a:pt x="1719464" y="1654036"/>
                  </a:lnTo>
                  <a:lnTo>
                    <a:pt x="1724929" y="1652214"/>
                  </a:lnTo>
                  <a:lnTo>
                    <a:pt x="1737679" y="1652214"/>
                  </a:lnTo>
                  <a:lnTo>
                    <a:pt x="1732214" y="1672250"/>
                  </a:lnTo>
                  <a:lnTo>
                    <a:pt x="1757715" y="1666786"/>
                  </a:lnTo>
                  <a:lnTo>
                    <a:pt x="1775930" y="1692286"/>
                  </a:lnTo>
                  <a:lnTo>
                    <a:pt x="1777751" y="1692286"/>
                  </a:lnTo>
                  <a:lnTo>
                    <a:pt x="1775930" y="1694108"/>
                  </a:lnTo>
                  <a:lnTo>
                    <a:pt x="1770465" y="1705037"/>
                  </a:lnTo>
                  <a:lnTo>
                    <a:pt x="1772287" y="1708680"/>
                  </a:lnTo>
                  <a:lnTo>
                    <a:pt x="1772287" y="1710501"/>
                  </a:lnTo>
                  <a:lnTo>
                    <a:pt x="1770465" y="1714144"/>
                  </a:lnTo>
                  <a:lnTo>
                    <a:pt x="1754072" y="1714144"/>
                  </a:lnTo>
                  <a:lnTo>
                    <a:pt x="1748608" y="1725073"/>
                  </a:lnTo>
                  <a:lnTo>
                    <a:pt x="1759536" y="1725073"/>
                  </a:lnTo>
                  <a:lnTo>
                    <a:pt x="1761358" y="1726894"/>
                  </a:lnTo>
                  <a:lnTo>
                    <a:pt x="1759536" y="1726894"/>
                  </a:lnTo>
                  <a:lnTo>
                    <a:pt x="1752251" y="1732359"/>
                  </a:lnTo>
                  <a:lnTo>
                    <a:pt x="1746786" y="1754216"/>
                  </a:lnTo>
                  <a:lnTo>
                    <a:pt x="1743143" y="1754216"/>
                  </a:lnTo>
                  <a:lnTo>
                    <a:pt x="1730393" y="1745109"/>
                  </a:lnTo>
                  <a:lnTo>
                    <a:pt x="1732214" y="1766967"/>
                  </a:lnTo>
                  <a:lnTo>
                    <a:pt x="1724929" y="1792467"/>
                  </a:lnTo>
                  <a:lnTo>
                    <a:pt x="1721286" y="1792467"/>
                  </a:lnTo>
                  <a:lnTo>
                    <a:pt x="1708535" y="1772431"/>
                  </a:lnTo>
                  <a:lnTo>
                    <a:pt x="1699428" y="1776074"/>
                  </a:lnTo>
                  <a:lnTo>
                    <a:pt x="1693964" y="1770610"/>
                  </a:lnTo>
                  <a:lnTo>
                    <a:pt x="1693964" y="1759681"/>
                  </a:lnTo>
                  <a:lnTo>
                    <a:pt x="1692142" y="1761502"/>
                  </a:lnTo>
                  <a:lnTo>
                    <a:pt x="1688499" y="1761502"/>
                  </a:lnTo>
                  <a:lnTo>
                    <a:pt x="1681213" y="1745109"/>
                  </a:lnTo>
                  <a:lnTo>
                    <a:pt x="1681213" y="1730537"/>
                  </a:lnTo>
                  <a:lnTo>
                    <a:pt x="1675749" y="1730537"/>
                  </a:lnTo>
                  <a:lnTo>
                    <a:pt x="1673927" y="1732359"/>
                  </a:lnTo>
                  <a:lnTo>
                    <a:pt x="1668463" y="1732359"/>
                  </a:lnTo>
                  <a:lnTo>
                    <a:pt x="1668463" y="1730537"/>
                  </a:lnTo>
                  <a:lnTo>
                    <a:pt x="1664820" y="1721430"/>
                  </a:lnTo>
                  <a:lnTo>
                    <a:pt x="1642962" y="1710501"/>
                  </a:lnTo>
                  <a:lnTo>
                    <a:pt x="1641141" y="1708680"/>
                  </a:lnTo>
                  <a:lnTo>
                    <a:pt x="1642962" y="1697751"/>
                  </a:lnTo>
                  <a:lnTo>
                    <a:pt x="1632034" y="1697751"/>
                  </a:lnTo>
                  <a:lnTo>
                    <a:pt x="1637498" y="1708680"/>
                  </a:lnTo>
                  <a:lnTo>
                    <a:pt x="1637498" y="1710501"/>
                  </a:lnTo>
                  <a:lnTo>
                    <a:pt x="1635677" y="1710501"/>
                  </a:lnTo>
                  <a:lnTo>
                    <a:pt x="1624748" y="1703215"/>
                  </a:lnTo>
                  <a:lnTo>
                    <a:pt x="1615640" y="1705037"/>
                  </a:lnTo>
                  <a:lnTo>
                    <a:pt x="1641141" y="1730537"/>
                  </a:lnTo>
                  <a:lnTo>
                    <a:pt x="1641141" y="1732359"/>
                  </a:lnTo>
                  <a:lnTo>
                    <a:pt x="1621105" y="1736002"/>
                  </a:lnTo>
                  <a:lnTo>
                    <a:pt x="1621105" y="1748752"/>
                  </a:lnTo>
                  <a:lnTo>
                    <a:pt x="1637498" y="1748752"/>
                  </a:lnTo>
                  <a:lnTo>
                    <a:pt x="1637498" y="1770610"/>
                  </a:lnTo>
                  <a:lnTo>
                    <a:pt x="1642962" y="1772431"/>
                  </a:lnTo>
                  <a:lnTo>
                    <a:pt x="1648427" y="1792467"/>
                  </a:lnTo>
                  <a:lnTo>
                    <a:pt x="1652070" y="1788824"/>
                  </a:lnTo>
                  <a:lnTo>
                    <a:pt x="1664820" y="1788824"/>
                  </a:lnTo>
                  <a:lnTo>
                    <a:pt x="1662999" y="1794289"/>
                  </a:lnTo>
                  <a:lnTo>
                    <a:pt x="1673927" y="1792467"/>
                  </a:lnTo>
                  <a:lnTo>
                    <a:pt x="1675749" y="1792467"/>
                  </a:lnTo>
                  <a:lnTo>
                    <a:pt x="1675749" y="1803396"/>
                  </a:lnTo>
                  <a:lnTo>
                    <a:pt x="1681213" y="1799753"/>
                  </a:lnTo>
                  <a:lnTo>
                    <a:pt x="1692142" y="1808860"/>
                  </a:lnTo>
                  <a:lnTo>
                    <a:pt x="1686678" y="1832540"/>
                  </a:lnTo>
                  <a:lnTo>
                    <a:pt x="1699428" y="1838004"/>
                  </a:lnTo>
                  <a:lnTo>
                    <a:pt x="1704892" y="1854397"/>
                  </a:lnTo>
                  <a:lnTo>
                    <a:pt x="1703071" y="1878076"/>
                  </a:lnTo>
                  <a:lnTo>
                    <a:pt x="1699428" y="1878076"/>
                  </a:lnTo>
                  <a:lnTo>
                    <a:pt x="1692142" y="1872612"/>
                  </a:lnTo>
                  <a:lnTo>
                    <a:pt x="1692142" y="1878076"/>
                  </a:lnTo>
                  <a:lnTo>
                    <a:pt x="1699428" y="1889005"/>
                  </a:lnTo>
                  <a:lnTo>
                    <a:pt x="1703071" y="1899934"/>
                  </a:lnTo>
                  <a:lnTo>
                    <a:pt x="1703071" y="1901755"/>
                  </a:lnTo>
                  <a:lnTo>
                    <a:pt x="1699428" y="1901755"/>
                  </a:lnTo>
                  <a:lnTo>
                    <a:pt x="1697606" y="1899934"/>
                  </a:lnTo>
                  <a:lnTo>
                    <a:pt x="1692142" y="1899934"/>
                  </a:lnTo>
                  <a:lnTo>
                    <a:pt x="1697606" y="1912684"/>
                  </a:lnTo>
                  <a:lnTo>
                    <a:pt x="1697606" y="1916327"/>
                  </a:lnTo>
                  <a:lnTo>
                    <a:pt x="1693964" y="1918149"/>
                  </a:lnTo>
                  <a:lnTo>
                    <a:pt x="1692142" y="1918149"/>
                  </a:lnTo>
                  <a:lnTo>
                    <a:pt x="1679392" y="1894470"/>
                  </a:lnTo>
                  <a:lnTo>
                    <a:pt x="1648427" y="1892648"/>
                  </a:lnTo>
                  <a:lnTo>
                    <a:pt x="1626569" y="1865326"/>
                  </a:lnTo>
                  <a:lnTo>
                    <a:pt x="1619283" y="1870790"/>
                  </a:lnTo>
                  <a:lnTo>
                    <a:pt x="1615640" y="1870790"/>
                  </a:lnTo>
                  <a:lnTo>
                    <a:pt x="1602890" y="1854397"/>
                  </a:lnTo>
                  <a:lnTo>
                    <a:pt x="1601069" y="1854397"/>
                  </a:lnTo>
                  <a:lnTo>
                    <a:pt x="1606533" y="1861683"/>
                  </a:lnTo>
                  <a:lnTo>
                    <a:pt x="1626569" y="1892648"/>
                  </a:lnTo>
                  <a:lnTo>
                    <a:pt x="1664820" y="1927256"/>
                  </a:lnTo>
                  <a:lnTo>
                    <a:pt x="1668463" y="1949114"/>
                  </a:lnTo>
                  <a:lnTo>
                    <a:pt x="1668463" y="1950935"/>
                  </a:lnTo>
                  <a:lnTo>
                    <a:pt x="1657534" y="1950935"/>
                  </a:lnTo>
                  <a:lnTo>
                    <a:pt x="1646605" y="1940006"/>
                  </a:lnTo>
                  <a:lnTo>
                    <a:pt x="1635677" y="1943649"/>
                  </a:lnTo>
                  <a:lnTo>
                    <a:pt x="1606533" y="1932720"/>
                  </a:lnTo>
                  <a:lnTo>
                    <a:pt x="1601069" y="1921792"/>
                  </a:lnTo>
                  <a:lnTo>
                    <a:pt x="1595604" y="1923613"/>
                  </a:lnTo>
                  <a:lnTo>
                    <a:pt x="1591961" y="1923613"/>
                  </a:lnTo>
                  <a:lnTo>
                    <a:pt x="1584675" y="1905398"/>
                  </a:lnTo>
                  <a:lnTo>
                    <a:pt x="1575568" y="1907220"/>
                  </a:lnTo>
                  <a:lnTo>
                    <a:pt x="1573747" y="1907220"/>
                  </a:lnTo>
                  <a:lnTo>
                    <a:pt x="1573747" y="1899934"/>
                  </a:lnTo>
                  <a:lnTo>
                    <a:pt x="1564639" y="1905398"/>
                  </a:lnTo>
                  <a:lnTo>
                    <a:pt x="1562818" y="1905398"/>
                  </a:lnTo>
                  <a:lnTo>
                    <a:pt x="1540960" y="1894470"/>
                  </a:lnTo>
                  <a:lnTo>
                    <a:pt x="1519102" y="1865326"/>
                  </a:lnTo>
                  <a:lnTo>
                    <a:pt x="1519102" y="1861683"/>
                  </a:lnTo>
                  <a:lnTo>
                    <a:pt x="1522745" y="1861683"/>
                  </a:lnTo>
                  <a:lnTo>
                    <a:pt x="1528210" y="1867148"/>
                  </a:lnTo>
                  <a:lnTo>
                    <a:pt x="1535496" y="1861683"/>
                  </a:lnTo>
                  <a:lnTo>
                    <a:pt x="1500888" y="1843468"/>
                  </a:lnTo>
                  <a:lnTo>
                    <a:pt x="1484495" y="1808860"/>
                  </a:lnTo>
                  <a:lnTo>
                    <a:pt x="1458994" y="1803396"/>
                  </a:lnTo>
                  <a:lnTo>
                    <a:pt x="1458994" y="1794289"/>
                  </a:lnTo>
                  <a:lnTo>
                    <a:pt x="1455351" y="1797932"/>
                  </a:lnTo>
                  <a:lnTo>
                    <a:pt x="1462637" y="1814325"/>
                  </a:lnTo>
                  <a:lnTo>
                    <a:pt x="1458994" y="1819789"/>
                  </a:lnTo>
                  <a:lnTo>
                    <a:pt x="1435315" y="1808860"/>
                  </a:lnTo>
                  <a:lnTo>
                    <a:pt x="1429850" y="1810682"/>
                  </a:lnTo>
                  <a:lnTo>
                    <a:pt x="1433493" y="1819789"/>
                  </a:lnTo>
                  <a:lnTo>
                    <a:pt x="1429850" y="1819789"/>
                  </a:lnTo>
                  <a:lnTo>
                    <a:pt x="1411636" y="1828897"/>
                  </a:lnTo>
                  <a:lnTo>
                    <a:pt x="1407993" y="1828897"/>
                  </a:lnTo>
                  <a:lnTo>
                    <a:pt x="1386135" y="1819789"/>
                  </a:lnTo>
                  <a:lnTo>
                    <a:pt x="1377028" y="1805218"/>
                  </a:lnTo>
                  <a:lnTo>
                    <a:pt x="1377028" y="1803396"/>
                  </a:lnTo>
                  <a:lnTo>
                    <a:pt x="1378849" y="1783360"/>
                  </a:lnTo>
                  <a:lnTo>
                    <a:pt x="1391600" y="1772431"/>
                  </a:lnTo>
                  <a:lnTo>
                    <a:pt x="1391600" y="1765145"/>
                  </a:lnTo>
                  <a:lnTo>
                    <a:pt x="1395243" y="1765145"/>
                  </a:lnTo>
                  <a:lnTo>
                    <a:pt x="1391600" y="1761502"/>
                  </a:lnTo>
                  <a:lnTo>
                    <a:pt x="1391600" y="1759681"/>
                  </a:lnTo>
                  <a:lnTo>
                    <a:pt x="1402528" y="1759681"/>
                  </a:lnTo>
                  <a:lnTo>
                    <a:pt x="1418922" y="1761502"/>
                  </a:lnTo>
                  <a:lnTo>
                    <a:pt x="1435315" y="1766967"/>
                  </a:lnTo>
                  <a:lnTo>
                    <a:pt x="1444422" y="1766967"/>
                  </a:lnTo>
                  <a:lnTo>
                    <a:pt x="1469923" y="1754216"/>
                  </a:lnTo>
                  <a:lnTo>
                    <a:pt x="1484495" y="1759681"/>
                  </a:lnTo>
                  <a:lnTo>
                    <a:pt x="1484495" y="1748752"/>
                  </a:lnTo>
                  <a:lnTo>
                    <a:pt x="1462637" y="1719608"/>
                  </a:lnTo>
                  <a:lnTo>
                    <a:pt x="1462637" y="1715966"/>
                  </a:lnTo>
                  <a:lnTo>
                    <a:pt x="1497245" y="1683179"/>
                  </a:lnTo>
                  <a:lnTo>
                    <a:pt x="1500888" y="1670429"/>
                  </a:lnTo>
                  <a:lnTo>
                    <a:pt x="1513638" y="1652214"/>
                  </a:lnTo>
                  <a:lnTo>
                    <a:pt x="1497245" y="1597570"/>
                  </a:lnTo>
                  <a:lnTo>
                    <a:pt x="1479030" y="1586641"/>
                  </a:lnTo>
                  <a:lnTo>
                    <a:pt x="1475387" y="1562962"/>
                  </a:lnTo>
                  <a:lnTo>
                    <a:pt x="1469923" y="1562962"/>
                  </a:lnTo>
                  <a:lnTo>
                    <a:pt x="1469923" y="1573891"/>
                  </a:lnTo>
                  <a:lnTo>
                    <a:pt x="1468101" y="1573891"/>
                  </a:lnTo>
                  <a:lnTo>
                    <a:pt x="1451708" y="1553855"/>
                  </a:lnTo>
                  <a:lnTo>
                    <a:pt x="1451708" y="1546569"/>
                  </a:lnTo>
                  <a:lnTo>
                    <a:pt x="1438958" y="1546569"/>
                  </a:lnTo>
                  <a:lnTo>
                    <a:pt x="1413457" y="1564783"/>
                  </a:lnTo>
                  <a:lnTo>
                    <a:pt x="1411636" y="1564783"/>
                  </a:lnTo>
                  <a:lnTo>
                    <a:pt x="1411636" y="1537461"/>
                  </a:lnTo>
                  <a:lnTo>
                    <a:pt x="1424386" y="1537461"/>
                  </a:lnTo>
                  <a:lnTo>
                    <a:pt x="1433493" y="1531997"/>
                  </a:lnTo>
                  <a:lnTo>
                    <a:pt x="1429850" y="1524711"/>
                  </a:lnTo>
                  <a:lnTo>
                    <a:pt x="1400707" y="1501032"/>
                  </a:lnTo>
                  <a:lnTo>
                    <a:pt x="1400707" y="1497389"/>
                  </a:lnTo>
                  <a:lnTo>
                    <a:pt x="1406171" y="1495568"/>
                  </a:lnTo>
                  <a:lnTo>
                    <a:pt x="1402528" y="1486460"/>
                  </a:lnTo>
                  <a:lnTo>
                    <a:pt x="1386135" y="1486460"/>
                  </a:lnTo>
                  <a:lnTo>
                    <a:pt x="1386135" y="1459138"/>
                  </a:lnTo>
                  <a:lnTo>
                    <a:pt x="1380671" y="1459138"/>
                  </a:lnTo>
                  <a:lnTo>
                    <a:pt x="1378849" y="1462781"/>
                  </a:lnTo>
                  <a:lnTo>
                    <a:pt x="1373385" y="1462781"/>
                  </a:lnTo>
                  <a:lnTo>
                    <a:pt x="1360635" y="1448209"/>
                  </a:lnTo>
                  <a:lnTo>
                    <a:pt x="1351527" y="1448209"/>
                  </a:lnTo>
                  <a:lnTo>
                    <a:pt x="1355170" y="1451852"/>
                  </a:lnTo>
                  <a:lnTo>
                    <a:pt x="1362456" y="1475531"/>
                  </a:lnTo>
                  <a:lnTo>
                    <a:pt x="1362456" y="1479174"/>
                  </a:lnTo>
                  <a:lnTo>
                    <a:pt x="1360635" y="1480996"/>
                  </a:lnTo>
                  <a:lnTo>
                    <a:pt x="1338777" y="1486460"/>
                  </a:lnTo>
                  <a:lnTo>
                    <a:pt x="1335134" y="1486460"/>
                  </a:lnTo>
                  <a:lnTo>
                    <a:pt x="1333313" y="1475531"/>
                  </a:lnTo>
                  <a:lnTo>
                    <a:pt x="1295062" y="1468246"/>
                  </a:lnTo>
                  <a:lnTo>
                    <a:pt x="1307812" y="1484639"/>
                  </a:lnTo>
                  <a:lnTo>
                    <a:pt x="1311455" y="1490103"/>
                  </a:lnTo>
                  <a:lnTo>
                    <a:pt x="1311455" y="1491925"/>
                  </a:lnTo>
                  <a:lnTo>
                    <a:pt x="1302348" y="1491925"/>
                  </a:lnTo>
                  <a:lnTo>
                    <a:pt x="1293240" y="1479174"/>
                  </a:lnTo>
                  <a:lnTo>
                    <a:pt x="1287776" y="1490103"/>
                  </a:lnTo>
                  <a:lnTo>
                    <a:pt x="1284133" y="1490103"/>
                  </a:lnTo>
                  <a:lnTo>
                    <a:pt x="1256811" y="1473710"/>
                  </a:lnTo>
                  <a:lnTo>
                    <a:pt x="1189416" y="1473710"/>
                  </a:lnTo>
                  <a:lnTo>
                    <a:pt x="1176666" y="1457317"/>
                  </a:lnTo>
                  <a:lnTo>
                    <a:pt x="1173023" y="1442745"/>
                  </a:lnTo>
                  <a:lnTo>
                    <a:pt x="1162094" y="1453674"/>
                  </a:lnTo>
                  <a:lnTo>
                    <a:pt x="1154809" y="1453674"/>
                  </a:lnTo>
                  <a:lnTo>
                    <a:pt x="1149344" y="1451852"/>
                  </a:lnTo>
                  <a:lnTo>
                    <a:pt x="1136594" y="1451852"/>
                  </a:lnTo>
                  <a:lnTo>
                    <a:pt x="1105629" y="1411780"/>
                  </a:lnTo>
                  <a:lnTo>
                    <a:pt x="1109272" y="1402673"/>
                  </a:lnTo>
                  <a:lnTo>
                    <a:pt x="1105629" y="1400851"/>
                  </a:lnTo>
                  <a:lnTo>
                    <a:pt x="1105629" y="1397208"/>
                  </a:lnTo>
                  <a:lnTo>
                    <a:pt x="1127486" y="1397208"/>
                  </a:lnTo>
                  <a:lnTo>
                    <a:pt x="1143880" y="1400851"/>
                  </a:lnTo>
                  <a:lnTo>
                    <a:pt x="1151166" y="1400851"/>
                  </a:lnTo>
                  <a:lnTo>
                    <a:pt x="1092879" y="1369886"/>
                  </a:lnTo>
                  <a:lnTo>
                    <a:pt x="1089236" y="1369886"/>
                  </a:lnTo>
                  <a:lnTo>
                    <a:pt x="1094700" y="1346207"/>
                  </a:lnTo>
                  <a:lnTo>
                    <a:pt x="1087414" y="1329814"/>
                  </a:lnTo>
                  <a:lnTo>
                    <a:pt x="1087414" y="1327992"/>
                  </a:lnTo>
                  <a:lnTo>
                    <a:pt x="1098343" y="1317063"/>
                  </a:lnTo>
                  <a:lnTo>
                    <a:pt x="1094700" y="1317063"/>
                  </a:lnTo>
                  <a:lnTo>
                    <a:pt x="1094700" y="1313421"/>
                  </a:lnTo>
                  <a:lnTo>
                    <a:pt x="1092879" y="1297027"/>
                  </a:lnTo>
                  <a:lnTo>
                    <a:pt x="1103807" y="1267884"/>
                  </a:lnTo>
                  <a:lnTo>
                    <a:pt x="1105629" y="1267884"/>
                  </a:lnTo>
                  <a:lnTo>
                    <a:pt x="1105629" y="1266062"/>
                  </a:lnTo>
                  <a:lnTo>
                    <a:pt x="1111093" y="1238740"/>
                  </a:lnTo>
                  <a:close/>
                  <a:moveTo>
                    <a:pt x="848802" y="1173169"/>
                  </a:moveTo>
                  <a:lnTo>
                    <a:pt x="852445" y="1173169"/>
                  </a:lnTo>
                  <a:lnTo>
                    <a:pt x="881588" y="1187741"/>
                  </a:lnTo>
                  <a:lnTo>
                    <a:pt x="918018" y="1173169"/>
                  </a:lnTo>
                  <a:lnTo>
                    <a:pt x="919839" y="1173169"/>
                  </a:lnTo>
                  <a:lnTo>
                    <a:pt x="927125" y="1184098"/>
                  </a:lnTo>
                  <a:lnTo>
                    <a:pt x="930768" y="1187741"/>
                  </a:lnTo>
                  <a:lnTo>
                    <a:pt x="927125" y="1187741"/>
                  </a:lnTo>
                  <a:lnTo>
                    <a:pt x="914375" y="1207777"/>
                  </a:lnTo>
                  <a:lnTo>
                    <a:pt x="921661" y="1222349"/>
                  </a:lnTo>
                  <a:lnTo>
                    <a:pt x="921661" y="1224170"/>
                  </a:lnTo>
                  <a:lnTo>
                    <a:pt x="908910" y="1233277"/>
                  </a:lnTo>
                  <a:lnTo>
                    <a:pt x="897982" y="1255135"/>
                  </a:lnTo>
                  <a:lnTo>
                    <a:pt x="912553" y="1246028"/>
                  </a:lnTo>
                  <a:lnTo>
                    <a:pt x="914375" y="1246028"/>
                  </a:lnTo>
                  <a:lnTo>
                    <a:pt x="914375" y="1249671"/>
                  </a:lnTo>
                  <a:lnTo>
                    <a:pt x="927125" y="1271528"/>
                  </a:lnTo>
                  <a:lnTo>
                    <a:pt x="925303" y="1276993"/>
                  </a:lnTo>
                  <a:lnTo>
                    <a:pt x="936232" y="1271528"/>
                  </a:lnTo>
                  <a:lnTo>
                    <a:pt x="938054" y="1271528"/>
                  </a:lnTo>
                  <a:lnTo>
                    <a:pt x="943518" y="1291564"/>
                  </a:lnTo>
                  <a:lnTo>
                    <a:pt x="938054" y="1306136"/>
                  </a:lnTo>
                  <a:lnTo>
                    <a:pt x="941697" y="1340744"/>
                  </a:lnTo>
                  <a:lnTo>
                    <a:pt x="921661" y="1358959"/>
                  </a:lnTo>
                  <a:lnTo>
                    <a:pt x="907089" y="1358959"/>
                  </a:lnTo>
                  <a:lnTo>
                    <a:pt x="907089" y="1369887"/>
                  </a:lnTo>
                  <a:lnTo>
                    <a:pt x="896160" y="1384459"/>
                  </a:lnTo>
                  <a:lnTo>
                    <a:pt x="879767" y="1380816"/>
                  </a:lnTo>
                  <a:lnTo>
                    <a:pt x="879767" y="1378995"/>
                  </a:lnTo>
                  <a:lnTo>
                    <a:pt x="870660" y="1351673"/>
                  </a:lnTo>
                  <a:lnTo>
                    <a:pt x="857909" y="1335280"/>
                  </a:lnTo>
                  <a:lnTo>
                    <a:pt x="848802" y="1322529"/>
                  </a:lnTo>
                  <a:lnTo>
                    <a:pt x="823302" y="1317065"/>
                  </a:lnTo>
                  <a:lnTo>
                    <a:pt x="823302" y="1313422"/>
                  </a:lnTo>
                  <a:lnTo>
                    <a:pt x="797801" y="1273350"/>
                  </a:lnTo>
                  <a:lnTo>
                    <a:pt x="797801" y="1271528"/>
                  </a:lnTo>
                  <a:lnTo>
                    <a:pt x="801444" y="1255135"/>
                  </a:lnTo>
                  <a:lnTo>
                    <a:pt x="808730" y="1249671"/>
                  </a:lnTo>
                  <a:lnTo>
                    <a:pt x="812373" y="1249671"/>
                  </a:lnTo>
                  <a:lnTo>
                    <a:pt x="812373" y="1251492"/>
                  </a:lnTo>
                  <a:lnTo>
                    <a:pt x="830587" y="1276993"/>
                  </a:lnTo>
                  <a:lnTo>
                    <a:pt x="852445" y="1271528"/>
                  </a:lnTo>
                  <a:lnTo>
                    <a:pt x="848802" y="1260599"/>
                  </a:lnTo>
                  <a:lnTo>
                    <a:pt x="854266" y="1255135"/>
                  </a:lnTo>
                  <a:lnTo>
                    <a:pt x="846981" y="1235099"/>
                  </a:lnTo>
                  <a:lnTo>
                    <a:pt x="854266" y="1235099"/>
                  </a:lnTo>
                  <a:lnTo>
                    <a:pt x="823302" y="1213241"/>
                  </a:lnTo>
                  <a:lnTo>
                    <a:pt x="823302" y="1211420"/>
                  </a:lnTo>
                  <a:lnTo>
                    <a:pt x="830587" y="1211420"/>
                  </a:lnTo>
                  <a:lnTo>
                    <a:pt x="836052" y="1213241"/>
                  </a:lnTo>
                  <a:lnTo>
                    <a:pt x="841516" y="1213241"/>
                  </a:lnTo>
                  <a:lnTo>
                    <a:pt x="839695" y="1202313"/>
                  </a:lnTo>
                  <a:lnTo>
                    <a:pt x="828766" y="1195027"/>
                  </a:lnTo>
                  <a:lnTo>
                    <a:pt x="825123" y="1195027"/>
                  </a:lnTo>
                  <a:lnTo>
                    <a:pt x="825123" y="1193205"/>
                  </a:lnTo>
                  <a:lnTo>
                    <a:pt x="828766" y="1193205"/>
                  </a:lnTo>
                  <a:lnTo>
                    <a:pt x="848802" y="1189562"/>
                  </a:lnTo>
                  <a:lnTo>
                    <a:pt x="845159" y="1178633"/>
                  </a:lnTo>
                  <a:close/>
                  <a:moveTo>
                    <a:pt x="907092" y="1154954"/>
                  </a:moveTo>
                  <a:lnTo>
                    <a:pt x="908913" y="1154954"/>
                  </a:lnTo>
                  <a:lnTo>
                    <a:pt x="908913" y="1156776"/>
                  </a:lnTo>
                  <a:lnTo>
                    <a:pt x="890699" y="1182277"/>
                  </a:lnTo>
                  <a:lnTo>
                    <a:pt x="868841" y="1178634"/>
                  </a:lnTo>
                  <a:lnTo>
                    <a:pt x="868841" y="1176812"/>
                  </a:lnTo>
                  <a:lnTo>
                    <a:pt x="907092" y="1156776"/>
                  </a:lnTo>
                  <a:close/>
                  <a:moveTo>
                    <a:pt x="1010915" y="1149489"/>
                  </a:moveTo>
                  <a:lnTo>
                    <a:pt x="1087417" y="1171347"/>
                  </a:lnTo>
                  <a:lnTo>
                    <a:pt x="1087417" y="1173168"/>
                  </a:lnTo>
                  <a:lnTo>
                    <a:pt x="1076488" y="1200490"/>
                  </a:lnTo>
                  <a:lnTo>
                    <a:pt x="1071024" y="1200490"/>
                  </a:lnTo>
                  <a:lnTo>
                    <a:pt x="1065559" y="1224169"/>
                  </a:lnTo>
                  <a:lnTo>
                    <a:pt x="1060095" y="1229634"/>
                  </a:lnTo>
                  <a:lnTo>
                    <a:pt x="1063738" y="1229634"/>
                  </a:lnTo>
                  <a:lnTo>
                    <a:pt x="1060095" y="1240563"/>
                  </a:lnTo>
                  <a:lnTo>
                    <a:pt x="1043702" y="1273349"/>
                  </a:lnTo>
                  <a:lnTo>
                    <a:pt x="1036416" y="1273349"/>
                  </a:lnTo>
                  <a:lnTo>
                    <a:pt x="1016380" y="1271528"/>
                  </a:lnTo>
                  <a:lnTo>
                    <a:pt x="992701" y="1271528"/>
                  </a:lnTo>
                  <a:lnTo>
                    <a:pt x="1014558" y="1289742"/>
                  </a:lnTo>
                  <a:lnTo>
                    <a:pt x="1014558" y="1291564"/>
                  </a:lnTo>
                  <a:lnTo>
                    <a:pt x="998165" y="1322529"/>
                  </a:lnTo>
                  <a:lnTo>
                    <a:pt x="976307" y="1327993"/>
                  </a:lnTo>
                  <a:lnTo>
                    <a:pt x="970843" y="1324350"/>
                  </a:lnTo>
                  <a:lnTo>
                    <a:pt x="970843" y="1322529"/>
                  </a:lnTo>
                  <a:lnTo>
                    <a:pt x="976307" y="1317064"/>
                  </a:lnTo>
                  <a:lnTo>
                    <a:pt x="970843" y="1313421"/>
                  </a:lnTo>
                  <a:lnTo>
                    <a:pt x="970843" y="1295207"/>
                  </a:lnTo>
                  <a:lnTo>
                    <a:pt x="976307" y="1284278"/>
                  </a:lnTo>
                  <a:lnTo>
                    <a:pt x="959914" y="1273349"/>
                  </a:lnTo>
                  <a:lnTo>
                    <a:pt x="959914" y="1187740"/>
                  </a:lnTo>
                  <a:lnTo>
                    <a:pt x="981772" y="1193204"/>
                  </a:lnTo>
                  <a:lnTo>
                    <a:pt x="965378" y="1173168"/>
                  </a:lnTo>
                  <a:lnTo>
                    <a:pt x="965378" y="1171347"/>
                  </a:lnTo>
                  <a:lnTo>
                    <a:pt x="974486" y="1156775"/>
                  </a:lnTo>
                  <a:lnTo>
                    <a:pt x="974486" y="1154953"/>
                  </a:lnTo>
                  <a:close/>
                  <a:moveTo>
                    <a:pt x="338793" y="1109417"/>
                  </a:moveTo>
                  <a:lnTo>
                    <a:pt x="344258" y="1109417"/>
                  </a:lnTo>
                  <a:lnTo>
                    <a:pt x="344258" y="1111238"/>
                  </a:lnTo>
                  <a:lnTo>
                    <a:pt x="347901" y="1111238"/>
                  </a:lnTo>
                  <a:lnTo>
                    <a:pt x="389794" y="1144025"/>
                  </a:lnTo>
                  <a:lnTo>
                    <a:pt x="389794" y="1145846"/>
                  </a:lnTo>
                  <a:lnTo>
                    <a:pt x="387973" y="1154954"/>
                  </a:lnTo>
                  <a:lnTo>
                    <a:pt x="398902" y="1144025"/>
                  </a:lnTo>
                  <a:lnTo>
                    <a:pt x="400723" y="1144025"/>
                  </a:lnTo>
                  <a:lnTo>
                    <a:pt x="400723" y="1154954"/>
                  </a:lnTo>
                  <a:lnTo>
                    <a:pt x="406188" y="1140382"/>
                  </a:lnTo>
                  <a:lnTo>
                    <a:pt x="438974" y="1140382"/>
                  </a:lnTo>
                  <a:lnTo>
                    <a:pt x="493618" y="1205955"/>
                  </a:lnTo>
                  <a:lnTo>
                    <a:pt x="493618" y="1207777"/>
                  </a:lnTo>
                  <a:lnTo>
                    <a:pt x="404366" y="1273349"/>
                  </a:lnTo>
                  <a:lnTo>
                    <a:pt x="395259" y="1300672"/>
                  </a:lnTo>
                  <a:lnTo>
                    <a:pt x="377044" y="1307957"/>
                  </a:lnTo>
                  <a:lnTo>
                    <a:pt x="369758" y="1329815"/>
                  </a:lnTo>
                  <a:lnTo>
                    <a:pt x="371580" y="1346208"/>
                  </a:lnTo>
                  <a:lnTo>
                    <a:pt x="366115" y="1362602"/>
                  </a:lnTo>
                  <a:lnTo>
                    <a:pt x="347901" y="1373530"/>
                  </a:lnTo>
                  <a:lnTo>
                    <a:pt x="344258" y="1373530"/>
                  </a:lnTo>
                  <a:lnTo>
                    <a:pt x="338793" y="1364423"/>
                  </a:lnTo>
                  <a:lnTo>
                    <a:pt x="304186" y="1395388"/>
                  </a:lnTo>
                  <a:lnTo>
                    <a:pt x="280507" y="1346208"/>
                  </a:lnTo>
                  <a:lnTo>
                    <a:pt x="238613" y="1329815"/>
                  </a:lnTo>
                  <a:lnTo>
                    <a:pt x="238613" y="1327994"/>
                  </a:lnTo>
                  <a:lnTo>
                    <a:pt x="260471" y="1278814"/>
                  </a:lnTo>
                  <a:lnTo>
                    <a:pt x="255006" y="1255135"/>
                  </a:lnTo>
                  <a:lnTo>
                    <a:pt x="255006" y="1251492"/>
                  </a:lnTo>
                  <a:lnTo>
                    <a:pt x="265935" y="1249670"/>
                  </a:lnTo>
                  <a:lnTo>
                    <a:pt x="260471" y="1238742"/>
                  </a:lnTo>
                  <a:lnTo>
                    <a:pt x="260471" y="1235099"/>
                  </a:lnTo>
                  <a:lnTo>
                    <a:pt x="285971" y="1176812"/>
                  </a:lnTo>
                  <a:lnTo>
                    <a:pt x="276864" y="1162240"/>
                  </a:lnTo>
                  <a:lnTo>
                    <a:pt x="275042" y="1151311"/>
                  </a:lnTo>
                  <a:lnTo>
                    <a:pt x="276864" y="1144025"/>
                  </a:lnTo>
                  <a:lnTo>
                    <a:pt x="269578" y="1129453"/>
                  </a:lnTo>
                  <a:lnTo>
                    <a:pt x="269578" y="1127632"/>
                  </a:lnTo>
                  <a:lnTo>
                    <a:pt x="302364" y="1116703"/>
                  </a:lnTo>
                  <a:lnTo>
                    <a:pt x="304186" y="1116703"/>
                  </a:lnTo>
                  <a:lnTo>
                    <a:pt x="307829" y="1123989"/>
                  </a:lnTo>
                  <a:lnTo>
                    <a:pt x="307829" y="1116703"/>
                  </a:lnTo>
                  <a:lnTo>
                    <a:pt x="313293" y="1116703"/>
                  </a:lnTo>
                  <a:lnTo>
                    <a:pt x="316936" y="1114881"/>
                  </a:lnTo>
                  <a:lnTo>
                    <a:pt x="326043" y="1111238"/>
                  </a:lnTo>
                  <a:lnTo>
                    <a:pt x="333329" y="1111238"/>
                  </a:lnTo>
                  <a:close/>
                  <a:moveTo>
                    <a:pt x="746681" y="1035982"/>
                  </a:moveTo>
                  <a:cubicBezTo>
                    <a:pt x="757327" y="1032398"/>
                    <a:pt x="761619" y="1046132"/>
                    <a:pt x="764037" y="1053775"/>
                  </a:cubicBezTo>
                  <a:cubicBezTo>
                    <a:pt x="769843" y="1065482"/>
                    <a:pt x="754061" y="1077546"/>
                    <a:pt x="743298" y="1071631"/>
                  </a:cubicBezTo>
                  <a:cubicBezTo>
                    <a:pt x="739910" y="1069604"/>
                    <a:pt x="736826" y="1066977"/>
                    <a:pt x="734226" y="1063988"/>
                  </a:cubicBezTo>
                  <a:cubicBezTo>
                    <a:pt x="736221" y="1054137"/>
                    <a:pt x="738699" y="1042967"/>
                    <a:pt x="746681" y="1035982"/>
                  </a:cubicBezTo>
                  <a:close/>
                  <a:moveTo>
                    <a:pt x="948319" y="1035367"/>
                  </a:moveTo>
                  <a:cubicBezTo>
                    <a:pt x="949315" y="1036037"/>
                    <a:pt x="949827" y="1037305"/>
                    <a:pt x="948717" y="1038474"/>
                  </a:cubicBezTo>
                  <a:cubicBezTo>
                    <a:pt x="947066" y="1040925"/>
                    <a:pt x="942911" y="1038246"/>
                    <a:pt x="945017" y="1035852"/>
                  </a:cubicBezTo>
                  <a:cubicBezTo>
                    <a:pt x="945842" y="1034626"/>
                    <a:pt x="947322" y="1034697"/>
                    <a:pt x="948319" y="1035367"/>
                  </a:cubicBezTo>
                  <a:close/>
                  <a:moveTo>
                    <a:pt x="839340" y="1018550"/>
                  </a:moveTo>
                  <a:cubicBezTo>
                    <a:pt x="842979" y="1017445"/>
                    <a:pt x="846779" y="1017243"/>
                    <a:pt x="850608" y="1018643"/>
                  </a:cubicBezTo>
                  <a:cubicBezTo>
                    <a:pt x="843884" y="1022127"/>
                    <a:pt x="836404" y="1023123"/>
                    <a:pt x="829037" y="1023869"/>
                  </a:cubicBezTo>
                  <a:cubicBezTo>
                    <a:pt x="832223" y="1021660"/>
                    <a:pt x="835701" y="1019654"/>
                    <a:pt x="839340" y="1018550"/>
                  </a:cubicBezTo>
                  <a:close/>
                  <a:moveTo>
                    <a:pt x="981895" y="1016474"/>
                  </a:moveTo>
                  <a:cubicBezTo>
                    <a:pt x="990778" y="1023222"/>
                    <a:pt x="996626" y="1033069"/>
                    <a:pt x="1002887" y="1042199"/>
                  </a:cubicBezTo>
                  <a:cubicBezTo>
                    <a:pt x="1008430" y="1050021"/>
                    <a:pt x="1006699" y="1060284"/>
                    <a:pt x="1007835" y="1069240"/>
                  </a:cubicBezTo>
                  <a:cubicBezTo>
                    <a:pt x="1008247" y="1080945"/>
                    <a:pt x="1010634" y="1092757"/>
                    <a:pt x="1009147" y="1104462"/>
                  </a:cubicBezTo>
                  <a:cubicBezTo>
                    <a:pt x="1001926" y="1112159"/>
                    <a:pt x="989588" y="1108519"/>
                    <a:pt x="980408" y="1109051"/>
                  </a:cubicBezTo>
                  <a:cubicBezTo>
                    <a:pt x="972180" y="1108403"/>
                    <a:pt x="968665" y="1100222"/>
                    <a:pt x="964250" y="1094432"/>
                  </a:cubicBezTo>
                  <a:lnTo>
                    <a:pt x="959065" y="1100880"/>
                  </a:lnTo>
                  <a:lnTo>
                    <a:pt x="959957" y="1093357"/>
                  </a:lnTo>
                  <a:cubicBezTo>
                    <a:pt x="949168" y="1088816"/>
                    <a:pt x="935817" y="1082668"/>
                    <a:pt x="934383" y="1069482"/>
                  </a:cubicBezTo>
                  <a:cubicBezTo>
                    <a:pt x="935931" y="1053187"/>
                    <a:pt x="954536" y="1044174"/>
                    <a:pt x="954056" y="1027105"/>
                  </a:cubicBezTo>
                  <a:cubicBezTo>
                    <a:pt x="962642" y="1022031"/>
                    <a:pt x="971166" y="1015341"/>
                    <a:pt x="981895" y="1016474"/>
                  </a:cubicBezTo>
                  <a:close/>
                  <a:moveTo>
                    <a:pt x="940548" y="1015341"/>
                  </a:moveTo>
                  <a:cubicBezTo>
                    <a:pt x="944045" y="1016313"/>
                    <a:pt x="948929" y="1017403"/>
                    <a:pt x="950436" y="1021044"/>
                  </a:cubicBezTo>
                  <a:cubicBezTo>
                    <a:pt x="949471" y="1025656"/>
                    <a:pt x="946698" y="1029601"/>
                    <a:pt x="944528" y="1033724"/>
                  </a:cubicBezTo>
                  <a:lnTo>
                    <a:pt x="936933" y="1025170"/>
                  </a:lnTo>
                  <a:cubicBezTo>
                    <a:pt x="935063" y="1031904"/>
                    <a:pt x="931565" y="1038093"/>
                    <a:pt x="927164" y="1043433"/>
                  </a:cubicBezTo>
                  <a:cubicBezTo>
                    <a:pt x="925960" y="1039489"/>
                    <a:pt x="924272" y="1035666"/>
                    <a:pt x="923849" y="1031601"/>
                  </a:cubicBezTo>
                  <a:cubicBezTo>
                    <a:pt x="927468" y="1024564"/>
                    <a:pt x="934460" y="1020013"/>
                    <a:pt x="940548" y="1015341"/>
                  </a:cubicBezTo>
                  <a:close/>
                  <a:moveTo>
                    <a:pt x="350966" y="985240"/>
                  </a:moveTo>
                  <a:cubicBezTo>
                    <a:pt x="350019" y="992304"/>
                    <a:pt x="348894" y="999245"/>
                    <a:pt x="347828" y="1006309"/>
                  </a:cubicBezTo>
                  <a:lnTo>
                    <a:pt x="341435" y="1003996"/>
                  </a:lnTo>
                  <a:cubicBezTo>
                    <a:pt x="344750" y="997785"/>
                    <a:pt x="347651" y="991390"/>
                    <a:pt x="350966" y="985240"/>
                  </a:cubicBezTo>
                  <a:close/>
                  <a:moveTo>
                    <a:pt x="952788" y="983359"/>
                  </a:moveTo>
                  <a:cubicBezTo>
                    <a:pt x="956457" y="983236"/>
                    <a:pt x="956208" y="989256"/>
                    <a:pt x="952601" y="989133"/>
                  </a:cubicBezTo>
                  <a:cubicBezTo>
                    <a:pt x="948932" y="989133"/>
                    <a:pt x="949243" y="983236"/>
                    <a:pt x="952788" y="983359"/>
                  </a:cubicBezTo>
                  <a:close/>
                  <a:moveTo>
                    <a:pt x="984468" y="982232"/>
                  </a:moveTo>
                  <a:cubicBezTo>
                    <a:pt x="986059" y="989657"/>
                    <a:pt x="987709" y="997145"/>
                    <a:pt x="989064" y="1004691"/>
                  </a:cubicBezTo>
                  <a:cubicBezTo>
                    <a:pt x="973512" y="1009823"/>
                    <a:pt x="977694" y="993583"/>
                    <a:pt x="975456" y="985190"/>
                  </a:cubicBezTo>
                  <a:close/>
                  <a:moveTo>
                    <a:pt x="794632" y="982154"/>
                  </a:moveTo>
                  <a:cubicBezTo>
                    <a:pt x="798103" y="981311"/>
                    <a:pt x="801742" y="981394"/>
                    <a:pt x="805460" y="982787"/>
                  </a:cubicBezTo>
                  <a:cubicBezTo>
                    <a:pt x="800740" y="989376"/>
                    <a:pt x="794830" y="995008"/>
                    <a:pt x="789394" y="1001061"/>
                  </a:cubicBezTo>
                  <a:cubicBezTo>
                    <a:pt x="784678" y="1006813"/>
                    <a:pt x="776735" y="1004655"/>
                    <a:pt x="770344" y="1004356"/>
                  </a:cubicBezTo>
                  <a:cubicBezTo>
                    <a:pt x="775316" y="995547"/>
                    <a:pt x="784218" y="984684"/>
                    <a:pt x="794632" y="982154"/>
                  </a:cubicBezTo>
                  <a:close/>
                  <a:moveTo>
                    <a:pt x="974722" y="968186"/>
                  </a:moveTo>
                  <a:cubicBezTo>
                    <a:pt x="975784" y="969983"/>
                    <a:pt x="976906" y="971780"/>
                    <a:pt x="978027" y="973637"/>
                  </a:cubicBezTo>
                  <a:cubicBezTo>
                    <a:pt x="975844" y="974475"/>
                    <a:pt x="973659" y="975314"/>
                    <a:pt x="971476" y="976212"/>
                  </a:cubicBezTo>
                  <a:cubicBezTo>
                    <a:pt x="970650" y="973637"/>
                    <a:pt x="969823" y="971001"/>
                    <a:pt x="968997" y="968426"/>
                  </a:cubicBezTo>
                  <a:cubicBezTo>
                    <a:pt x="970886" y="968366"/>
                    <a:pt x="972833" y="968246"/>
                    <a:pt x="974722" y="968186"/>
                  </a:cubicBezTo>
                  <a:close/>
                  <a:moveTo>
                    <a:pt x="431732" y="967182"/>
                  </a:moveTo>
                  <a:cubicBezTo>
                    <a:pt x="428395" y="988374"/>
                    <a:pt x="423565" y="1011297"/>
                    <a:pt x="407597" y="1026639"/>
                  </a:cubicBezTo>
                  <a:cubicBezTo>
                    <a:pt x="399672" y="1026878"/>
                    <a:pt x="393176" y="1020908"/>
                    <a:pt x="386082" y="1018282"/>
                  </a:cubicBezTo>
                  <a:cubicBezTo>
                    <a:pt x="391802" y="1007895"/>
                    <a:pt x="396869" y="996791"/>
                    <a:pt x="405155" y="988195"/>
                  </a:cubicBezTo>
                  <a:cubicBezTo>
                    <a:pt x="413732" y="980852"/>
                    <a:pt x="422374" y="973510"/>
                    <a:pt x="431732" y="967182"/>
                  </a:cubicBezTo>
                  <a:close/>
                  <a:moveTo>
                    <a:pt x="1357850" y="966180"/>
                  </a:moveTo>
                  <a:cubicBezTo>
                    <a:pt x="1360785" y="973635"/>
                    <a:pt x="1355737" y="979649"/>
                    <a:pt x="1351453" y="984997"/>
                  </a:cubicBezTo>
                  <a:lnTo>
                    <a:pt x="1357791" y="994138"/>
                  </a:lnTo>
                  <a:cubicBezTo>
                    <a:pt x="1352098" y="993538"/>
                    <a:pt x="1343707" y="998286"/>
                    <a:pt x="1339716" y="992876"/>
                  </a:cubicBezTo>
                  <a:cubicBezTo>
                    <a:pt x="1343825" y="982833"/>
                    <a:pt x="1349810" y="973394"/>
                    <a:pt x="1357850" y="966180"/>
                  </a:cubicBezTo>
                  <a:close/>
                  <a:moveTo>
                    <a:pt x="787978" y="948622"/>
                  </a:moveTo>
                  <a:cubicBezTo>
                    <a:pt x="792164" y="956597"/>
                    <a:pt x="791570" y="965954"/>
                    <a:pt x="784627" y="972133"/>
                  </a:cubicBezTo>
                  <a:cubicBezTo>
                    <a:pt x="790071" y="971290"/>
                    <a:pt x="795636" y="971772"/>
                    <a:pt x="799942" y="975668"/>
                  </a:cubicBezTo>
                  <a:cubicBezTo>
                    <a:pt x="790369" y="984308"/>
                    <a:pt x="773144" y="982988"/>
                    <a:pt x="768060" y="996179"/>
                  </a:cubicBezTo>
                  <a:cubicBezTo>
                    <a:pt x="761477" y="996781"/>
                    <a:pt x="760162" y="990482"/>
                    <a:pt x="757829" y="986224"/>
                  </a:cubicBezTo>
                  <a:cubicBezTo>
                    <a:pt x="765543" y="982868"/>
                    <a:pt x="773024" y="979029"/>
                    <a:pt x="780144" y="974589"/>
                  </a:cubicBezTo>
                  <a:cubicBezTo>
                    <a:pt x="771828" y="975129"/>
                    <a:pt x="763393" y="976872"/>
                    <a:pt x="755078" y="975432"/>
                  </a:cubicBezTo>
                  <a:cubicBezTo>
                    <a:pt x="749634" y="973573"/>
                    <a:pt x="746345" y="968415"/>
                    <a:pt x="742754" y="964216"/>
                  </a:cubicBezTo>
                  <a:cubicBezTo>
                    <a:pt x="755135" y="953178"/>
                    <a:pt x="772126" y="950842"/>
                    <a:pt x="787978" y="948622"/>
                  </a:cubicBezTo>
                  <a:close/>
                  <a:moveTo>
                    <a:pt x="1233853" y="931004"/>
                  </a:moveTo>
                  <a:cubicBezTo>
                    <a:pt x="1236285" y="929058"/>
                    <a:pt x="1239386" y="933253"/>
                    <a:pt x="1236954" y="935139"/>
                  </a:cubicBezTo>
                  <a:cubicBezTo>
                    <a:pt x="1234522" y="937084"/>
                    <a:pt x="1231360" y="932889"/>
                    <a:pt x="1233853" y="931004"/>
                  </a:cubicBezTo>
                  <a:close/>
                  <a:moveTo>
                    <a:pt x="746579" y="913463"/>
                  </a:moveTo>
                  <a:cubicBezTo>
                    <a:pt x="757831" y="908992"/>
                    <a:pt x="761780" y="920625"/>
                    <a:pt x="768302" y="926229"/>
                  </a:cubicBezTo>
                  <a:cubicBezTo>
                    <a:pt x="771776" y="930289"/>
                    <a:pt x="777997" y="932854"/>
                    <a:pt x="779374" y="938221"/>
                  </a:cubicBezTo>
                  <a:cubicBezTo>
                    <a:pt x="774588" y="950628"/>
                    <a:pt x="759448" y="947647"/>
                    <a:pt x="748733" y="948659"/>
                  </a:cubicBezTo>
                  <a:cubicBezTo>
                    <a:pt x="745864" y="940132"/>
                    <a:pt x="741972" y="931958"/>
                    <a:pt x="740119" y="923190"/>
                  </a:cubicBezTo>
                  <a:cubicBezTo>
                    <a:pt x="738741" y="918714"/>
                    <a:pt x="743589" y="915791"/>
                    <a:pt x="746579" y="913463"/>
                  </a:cubicBezTo>
                  <a:close/>
                  <a:moveTo>
                    <a:pt x="879824" y="910692"/>
                  </a:moveTo>
                  <a:cubicBezTo>
                    <a:pt x="888845" y="909495"/>
                    <a:pt x="892786" y="917030"/>
                    <a:pt x="893504" y="924615"/>
                  </a:cubicBezTo>
                  <a:cubicBezTo>
                    <a:pt x="896782" y="923839"/>
                    <a:pt x="900073" y="923064"/>
                    <a:pt x="903365" y="922407"/>
                  </a:cubicBezTo>
                  <a:cubicBezTo>
                    <a:pt x="902525" y="924025"/>
                    <a:pt x="901631" y="925643"/>
                    <a:pt x="900791" y="927312"/>
                  </a:cubicBezTo>
                  <a:cubicBezTo>
                    <a:pt x="902823" y="928390"/>
                    <a:pt x="904855" y="929520"/>
                    <a:pt x="906886" y="930666"/>
                  </a:cubicBezTo>
                  <a:cubicBezTo>
                    <a:pt x="906642" y="955241"/>
                    <a:pt x="918833" y="984536"/>
                    <a:pt x="902457" y="1006128"/>
                  </a:cubicBezTo>
                  <a:lnTo>
                    <a:pt x="913808" y="1011151"/>
                  </a:lnTo>
                  <a:cubicBezTo>
                    <a:pt x="914227" y="1021011"/>
                    <a:pt x="914647" y="1030939"/>
                    <a:pt x="915487" y="1040867"/>
                  </a:cubicBezTo>
                  <a:cubicBezTo>
                    <a:pt x="912859" y="1034344"/>
                    <a:pt x="910286" y="1028006"/>
                    <a:pt x="906940" y="1021837"/>
                  </a:cubicBezTo>
                  <a:cubicBezTo>
                    <a:pt x="906548" y="1025933"/>
                    <a:pt x="906141" y="1030012"/>
                    <a:pt x="905749" y="1034108"/>
                  </a:cubicBezTo>
                  <a:cubicBezTo>
                    <a:pt x="904435" y="1031596"/>
                    <a:pt x="903175" y="1029085"/>
                    <a:pt x="901861" y="1026624"/>
                  </a:cubicBezTo>
                  <a:cubicBezTo>
                    <a:pt x="901685" y="1033198"/>
                    <a:pt x="901089" y="1039721"/>
                    <a:pt x="898638" y="1045940"/>
                  </a:cubicBezTo>
                  <a:cubicBezTo>
                    <a:pt x="903893" y="1050609"/>
                    <a:pt x="907238" y="1056880"/>
                    <a:pt x="910056" y="1063217"/>
                  </a:cubicBezTo>
                  <a:cubicBezTo>
                    <a:pt x="902281" y="1068611"/>
                    <a:pt x="894452" y="1075960"/>
                    <a:pt x="884416" y="1075960"/>
                  </a:cubicBezTo>
                  <a:cubicBezTo>
                    <a:pt x="871806" y="1076263"/>
                    <a:pt x="859264" y="1077039"/>
                    <a:pt x="846721" y="1078050"/>
                  </a:cubicBezTo>
                  <a:cubicBezTo>
                    <a:pt x="844026" y="1070870"/>
                    <a:pt x="841642" y="1063639"/>
                    <a:pt x="838893" y="1056526"/>
                  </a:cubicBezTo>
                  <a:lnTo>
                    <a:pt x="849471" y="1053407"/>
                  </a:lnTo>
                  <a:cubicBezTo>
                    <a:pt x="844324" y="1050121"/>
                    <a:pt x="838947" y="1047070"/>
                    <a:pt x="833637" y="1044036"/>
                  </a:cubicBezTo>
                  <a:cubicBezTo>
                    <a:pt x="835073" y="1043311"/>
                    <a:pt x="836495" y="1042536"/>
                    <a:pt x="837931" y="1041811"/>
                  </a:cubicBezTo>
                  <a:cubicBezTo>
                    <a:pt x="844270" y="1031478"/>
                    <a:pt x="859142" y="1025613"/>
                    <a:pt x="858370" y="1011741"/>
                  </a:cubicBezTo>
                  <a:cubicBezTo>
                    <a:pt x="834829" y="1017067"/>
                    <a:pt x="810991" y="1021180"/>
                    <a:pt x="787992" y="1028596"/>
                  </a:cubicBezTo>
                  <a:cubicBezTo>
                    <a:pt x="786435" y="1024719"/>
                    <a:pt x="784945" y="1020826"/>
                    <a:pt x="783387" y="1017000"/>
                  </a:cubicBezTo>
                  <a:cubicBezTo>
                    <a:pt x="788588" y="1012752"/>
                    <a:pt x="795929" y="1010544"/>
                    <a:pt x="799817" y="1004931"/>
                  </a:cubicBezTo>
                  <a:cubicBezTo>
                    <a:pt x="798381" y="1002285"/>
                    <a:pt x="796471" y="1000026"/>
                    <a:pt x="794737" y="997633"/>
                  </a:cubicBezTo>
                  <a:cubicBezTo>
                    <a:pt x="798449" y="994632"/>
                    <a:pt x="802092" y="991177"/>
                    <a:pt x="806806" y="990031"/>
                  </a:cubicBezTo>
                  <a:cubicBezTo>
                    <a:pt x="812359" y="994278"/>
                    <a:pt x="816720" y="999790"/>
                    <a:pt x="821623" y="1004678"/>
                  </a:cubicBezTo>
                  <a:cubicBezTo>
                    <a:pt x="819118" y="999419"/>
                    <a:pt x="816490" y="994228"/>
                    <a:pt x="813618" y="989205"/>
                  </a:cubicBezTo>
                  <a:cubicBezTo>
                    <a:pt x="814810" y="987047"/>
                    <a:pt x="815948" y="984890"/>
                    <a:pt x="817140" y="982800"/>
                  </a:cubicBezTo>
                  <a:cubicBezTo>
                    <a:pt x="813375" y="981367"/>
                    <a:pt x="808187" y="980895"/>
                    <a:pt x="806806" y="976344"/>
                  </a:cubicBezTo>
                  <a:cubicBezTo>
                    <a:pt x="803636" y="969939"/>
                    <a:pt x="810029" y="964444"/>
                    <a:pt x="812846" y="959185"/>
                  </a:cubicBezTo>
                  <a:cubicBezTo>
                    <a:pt x="808783" y="958949"/>
                    <a:pt x="804720" y="958764"/>
                    <a:pt x="800711" y="958646"/>
                  </a:cubicBezTo>
                  <a:cubicBezTo>
                    <a:pt x="802444" y="950640"/>
                    <a:pt x="800480" y="940172"/>
                    <a:pt x="807469" y="934543"/>
                  </a:cubicBezTo>
                  <a:cubicBezTo>
                    <a:pt x="814878" y="932520"/>
                    <a:pt x="821325" y="938082"/>
                    <a:pt x="823831" y="944588"/>
                  </a:cubicBezTo>
                  <a:cubicBezTo>
                    <a:pt x="829330" y="959354"/>
                    <a:pt x="841100" y="970124"/>
                    <a:pt x="848333" y="983811"/>
                  </a:cubicBezTo>
                  <a:cubicBezTo>
                    <a:pt x="850243" y="988598"/>
                    <a:pt x="855674" y="988901"/>
                    <a:pt x="859860" y="990267"/>
                  </a:cubicBezTo>
                  <a:cubicBezTo>
                    <a:pt x="853886" y="983036"/>
                    <a:pt x="849403" y="974844"/>
                    <a:pt x="846776" y="965826"/>
                  </a:cubicBezTo>
                  <a:lnTo>
                    <a:pt x="858546" y="964444"/>
                  </a:lnTo>
                  <a:cubicBezTo>
                    <a:pt x="852993" y="961579"/>
                    <a:pt x="846897" y="959893"/>
                    <a:pt x="840802" y="958696"/>
                  </a:cubicBezTo>
                  <a:lnTo>
                    <a:pt x="852518" y="948667"/>
                  </a:lnTo>
                  <a:cubicBezTo>
                    <a:pt x="844568" y="943510"/>
                    <a:pt x="832256" y="943459"/>
                    <a:pt x="828734" y="933413"/>
                  </a:cubicBezTo>
                  <a:cubicBezTo>
                    <a:pt x="825930" y="928087"/>
                    <a:pt x="833935" y="925289"/>
                    <a:pt x="836387" y="921631"/>
                  </a:cubicBezTo>
                  <a:cubicBezTo>
                    <a:pt x="842062" y="914451"/>
                    <a:pt x="852220" y="914586"/>
                    <a:pt x="860036" y="917451"/>
                  </a:cubicBezTo>
                  <a:cubicBezTo>
                    <a:pt x="867336" y="922525"/>
                    <a:pt x="869666" y="931745"/>
                    <a:pt x="872889" y="939565"/>
                  </a:cubicBezTo>
                  <a:cubicBezTo>
                    <a:pt x="879878" y="930902"/>
                    <a:pt x="869124" y="914990"/>
                    <a:pt x="886989" y="915108"/>
                  </a:cubicBezTo>
                  <a:close/>
                  <a:moveTo>
                    <a:pt x="838216" y="903076"/>
                  </a:moveTo>
                  <a:cubicBezTo>
                    <a:pt x="840857" y="903395"/>
                    <a:pt x="843596" y="904313"/>
                    <a:pt x="846093" y="904638"/>
                  </a:cubicBezTo>
                  <a:cubicBezTo>
                    <a:pt x="836041" y="912871"/>
                    <a:pt x="824845" y="926550"/>
                    <a:pt x="809975" y="921930"/>
                  </a:cubicBezTo>
                  <a:cubicBezTo>
                    <a:pt x="816899" y="916245"/>
                    <a:pt x="823880" y="910678"/>
                    <a:pt x="830924" y="905111"/>
                  </a:cubicBezTo>
                  <a:cubicBezTo>
                    <a:pt x="833031" y="903039"/>
                    <a:pt x="835575" y="902758"/>
                    <a:pt x="838216" y="903076"/>
                  </a:cubicBezTo>
                  <a:close/>
                  <a:moveTo>
                    <a:pt x="863283" y="902971"/>
                  </a:moveTo>
                  <a:cubicBezTo>
                    <a:pt x="863986" y="906630"/>
                    <a:pt x="864629" y="910289"/>
                    <a:pt x="865156" y="914008"/>
                  </a:cubicBezTo>
                  <a:cubicBezTo>
                    <a:pt x="861586" y="911142"/>
                    <a:pt x="858075" y="908215"/>
                    <a:pt x="854622" y="905227"/>
                  </a:cubicBezTo>
                  <a:cubicBezTo>
                    <a:pt x="857489" y="904435"/>
                    <a:pt x="860416" y="903703"/>
                    <a:pt x="863283" y="902971"/>
                  </a:cubicBezTo>
                  <a:close/>
                  <a:moveTo>
                    <a:pt x="630401" y="896864"/>
                  </a:moveTo>
                  <a:cubicBezTo>
                    <a:pt x="638478" y="893442"/>
                    <a:pt x="650922" y="901482"/>
                    <a:pt x="645606" y="910814"/>
                  </a:cubicBezTo>
                  <a:cubicBezTo>
                    <a:pt x="643675" y="917538"/>
                    <a:pt x="645843" y="924358"/>
                    <a:pt x="646972" y="931010"/>
                  </a:cubicBezTo>
                  <a:cubicBezTo>
                    <a:pt x="647803" y="938620"/>
                    <a:pt x="655584" y="942807"/>
                    <a:pt x="657485" y="949938"/>
                  </a:cubicBezTo>
                  <a:cubicBezTo>
                    <a:pt x="656713" y="958146"/>
                    <a:pt x="652050" y="965468"/>
                    <a:pt x="650209" y="973436"/>
                  </a:cubicBezTo>
                  <a:cubicBezTo>
                    <a:pt x="657069" y="972814"/>
                    <a:pt x="664256" y="973173"/>
                    <a:pt x="669750" y="977983"/>
                  </a:cubicBezTo>
                  <a:cubicBezTo>
                    <a:pt x="666780" y="984324"/>
                    <a:pt x="663899" y="990737"/>
                    <a:pt x="660900" y="997150"/>
                  </a:cubicBezTo>
                  <a:cubicBezTo>
                    <a:pt x="666899" y="992412"/>
                    <a:pt x="673700" y="989062"/>
                    <a:pt x="681362" y="988272"/>
                  </a:cubicBezTo>
                  <a:cubicBezTo>
                    <a:pt x="682490" y="993489"/>
                    <a:pt x="683619" y="998777"/>
                    <a:pt x="684836" y="1003970"/>
                  </a:cubicBezTo>
                  <a:cubicBezTo>
                    <a:pt x="687568" y="1002247"/>
                    <a:pt x="690330" y="1000572"/>
                    <a:pt x="693151" y="998825"/>
                  </a:cubicBezTo>
                  <a:lnTo>
                    <a:pt x="686380" y="995953"/>
                  </a:lnTo>
                  <a:cubicBezTo>
                    <a:pt x="685965" y="987674"/>
                    <a:pt x="686677" y="978150"/>
                    <a:pt x="693508" y="972455"/>
                  </a:cubicBezTo>
                  <a:cubicBezTo>
                    <a:pt x="708624" y="974441"/>
                    <a:pt x="724898" y="986956"/>
                    <a:pt x="722314" y="1003922"/>
                  </a:cubicBezTo>
                  <a:cubicBezTo>
                    <a:pt x="725195" y="1015719"/>
                    <a:pt x="717414" y="1025195"/>
                    <a:pt x="714979" y="1035963"/>
                  </a:cubicBezTo>
                  <a:cubicBezTo>
                    <a:pt x="714385" y="1047783"/>
                    <a:pt x="711386" y="1059868"/>
                    <a:pt x="705090" y="1070013"/>
                  </a:cubicBezTo>
                  <a:cubicBezTo>
                    <a:pt x="696181" y="1074440"/>
                    <a:pt x="687806" y="1080662"/>
                    <a:pt x="678125" y="1083414"/>
                  </a:cubicBezTo>
                  <a:cubicBezTo>
                    <a:pt x="671561" y="1083653"/>
                    <a:pt x="668324" y="1077144"/>
                    <a:pt x="665978" y="1072047"/>
                  </a:cubicBezTo>
                  <a:cubicBezTo>
                    <a:pt x="662236" y="1078221"/>
                    <a:pt x="657425" y="1083964"/>
                    <a:pt x="649912" y="1085041"/>
                  </a:cubicBezTo>
                  <a:cubicBezTo>
                    <a:pt x="647625" y="1079944"/>
                    <a:pt x="647744" y="1071497"/>
                    <a:pt x="641121" y="1070061"/>
                  </a:cubicBezTo>
                  <a:cubicBezTo>
                    <a:pt x="631975" y="1076714"/>
                    <a:pt x="625263" y="1087864"/>
                    <a:pt x="613354" y="1089898"/>
                  </a:cubicBezTo>
                  <a:cubicBezTo>
                    <a:pt x="607860" y="1090784"/>
                    <a:pt x="602841" y="1093201"/>
                    <a:pt x="598001" y="1095881"/>
                  </a:cubicBezTo>
                  <a:cubicBezTo>
                    <a:pt x="597585" y="1106481"/>
                    <a:pt x="586805" y="1110621"/>
                    <a:pt x="579291" y="1116196"/>
                  </a:cubicBezTo>
                  <a:cubicBezTo>
                    <a:pt x="565036" y="1125792"/>
                    <a:pt x="547396" y="1132731"/>
                    <a:pt x="530112" y="1129070"/>
                  </a:cubicBezTo>
                  <a:cubicBezTo>
                    <a:pt x="518827" y="1125552"/>
                    <a:pt x="509324" y="1116244"/>
                    <a:pt x="504899" y="1105476"/>
                  </a:cubicBezTo>
                  <a:cubicBezTo>
                    <a:pt x="510334" y="1095235"/>
                    <a:pt x="521737" y="1091262"/>
                    <a:pt x="532399" y="1089348"/>
                  </a:cubicBezTo>
                  <a:cubicBezTo>
                    <a:pt x="536111" y="1072406"/>
                    <a:pt x="556365" y="1077671"/>
                    <a:pt x="569164" y="1075804"/>
                  </a:cubicBezTo>
                  <a:cubicBezTo>
                    <a:pt x="578549" y="1070779"/>
                    <a:pt x="584310" y="1061088"/>
                    <a:pt x="590161" y="1052450"/>
                  </a:cubicBezTo>
                  <a:cubicBezTo>
                    <a:pt x="588260" y="1051851"/>
                    <a:pt x="586330" y="1051181"/>
                    <a:pt x="584429" y="1050583"/>
                  </a:cubicBezTo>
                  <a:cubicBezTo>
                    <a:pt x="578935" y="1062572"/>
                    <a:pt x="565155" y="1062883"/>
                    <a:pt x="553930" y="1064247"/>
                  </a:cubicBezTo>
                  <a:cubicBezTo>
                    <a:pt x="554702" y="1061447"/>
                    <a:pt x="555474" y="1058743"/>
                    <a:pt x="556246" y="1055991"/>
                  </a:cubicBezTo>
                  <a:cubicBezTo>
                    <a:pt x="553395" y="1056278"/>
                    <a:pt x="550455" y="1056589"/>
                    <a:pt x="547574" y="1056637"/>
                  </a:cubicBezTo>
                  <a:cubicBezTo>
                    <a:pt x="546802" y="1059461"/>
                    <a:pt x="545971" y="1062332"/>
                    <a:pt x="545139" y="1065204"/>
                  </a:cubicBezTo>
                  <a:cubicBezTo>
                    <a:pt x="536111" y="1067190"/>
                    <a:pt x="527202" y="1069535"/>
                    <a:pt x="518174" y="1071808"/>
                  </a:cubicBezTo>
                  <a:cubicBezTo>
                    <a:pt x="518530" y="1064199"/>
                    <a:pt x="518708" y="1056637"/>
                    <a:pt x="518827" y="1049100"/>
                  </a:cubicBezTo>
                  <a:cubicBezTo>
                    <a:pt x="522777" y="1044649"/>
                    <a:pt x="526667" y="1040294"/>
                    <a:pt x="530647" y="1035915"/>
                  </a:cubicBezTo>
                  <a:cubicBezTo>
                    <a:pt x="524737" y="1037901"/>
                    <a:pt x="518055" y="1039983"/>
                    <a:pt x="513363" y="1034359"/>
                  </a:cubicBezTo>
                  <a:cubicBezTo>
                    <a:pt x="511581" y="1045032"/>
                    <a:pt x="511462" y="1056637"/>
                    <a:pt x="506265" y="1066472"/>
                  </a:cubicBezTo>
                  <a:cubicBezTo>
                    <a:pt x="501662" y="1072047"/>
                    <a:pt x="495426" y="1076044"/>
                    <a:pt x="490050" y="1080781"/>
                  </a:cubicBezTo>
                  <a:cubicBezTo>
                    <a:pt x="488447" y="1074967"/>
                    <a:pt x="487051" y="1068937"/>
                    <a:pt x="485625" y="1063050"/>
                  </a:cubicBezTo>
                  <a:cubicBezTo>
                    <a:pt x="478201" y="1065036"/>
                    <a:pt x="477904" y="1072574"/>
                    <a:pt x="477488" y="1078987"/>
                  </a:cubicBezTo>
                  <a:cubicBezTo>
                    <a:pt x="472588" y="1076761"/>
                    <a:pt x="466619" y="1075517"/>
                    <a:pt x="463560" y="1070779"/>
                  </a:cubicBezTo>
                  <a:cubicBezTo>
                    <a:pt x="461244" y="1066113"/>
                    <a:pt x="461778" y="1060705"/>
                    <a:pt x="461481" y="1055680"/>
                  </a:cubicBezTo>
                  <a:cubicBezTo>
                    <a:pt x="456938" y="1058432"/>
                    <a:pt x="452750" y="1061806"/>
                    <a:pt x="447761" y="1063768"/>
                  </a:cubicBezTo>
                  <a:cubicBezTo>
                    <a:pt x="440545" y="1063002"/>
                    <a:pt x="433061" y="1059748"/>
                    <a:pt x="428220" y="1054244"/>
                  </a:cubicBezTo>
                  <a:cubicBezTo>
                    <a:pt x="428636" y="1046396"/>
                    <a:pt x="430626" y="1037781"/>
                    <a:pt x="436832" y="1032445"/>
                  </a:cubicBezTo>
                  <a:cubicBezTo>
                    <a:pt x="445148" y="1030220"/>
                    <a:pt x="453819" y="1029861"/>
                    <a:pt x="462253" y="1031727"/>
                  </a:cubicBezTo>
                  <a:cubicBezTo>
                    <a:pt x="470628" y="1025195"/>
                    <a:pt x="482893" y="1022012"/>
                    <a:pt x="486991" y="1011412"/>
                  </a:cubicBezTo>
                  <a:cubicBezTo>
                    <a:pt x="470569" y="1017226"/>
                    <a:pt x="454413" y="1026391"/>
                    <a:pt x="436417" y="1021366"/>
                  </a:cubicBezTo>
                  <a:cubicBezTo>
                    <a:pt x="438971" y="1014762"/>
                    <a:pt x="440545" y="1006985"/>
                    <a:pt x="446276" y="1002295"/>
                  </a:cubicBezTo>
                  <a:cubicBezTo>
                    <a:pt x="455067" y="1000093"/>
                    <a:pt x="464035" y="998657"/>
                    <a:pt x="472410" y="995116"/>
                  </a:cubicBezTo>
                  <a:lnTo>
                    <a:pt x="449038" y="990450"/>
                  </a:lnTo>
                  <a:cubicBezTo>
                    <a:pt x="451295" y="986549"/>
                    <a:pt x="453641" y="982649"/>
                    <a:pt x="456076" y="978868"/>
                  </a:cubicBezTo>
                  <a:cubicBezTo>
                    <a:pt x="447108" y="974800"/>
                    <a:pt x="454116" y="964128"/>
                    <a:pt x="461125" y="962453"/>
                  </a:cubicBezTo>
                  <a:cubicBezTo>
                    <a:pt x="473063" y="959581"/>
                    <a:pt x="485388" y="961926"/>
                    <a:pt x="497356" y="963410"/>
                  </a:cubicBezTo>
                  <a:cubicBezTo>
                    <a:pt x="488981" y="957906"/>
                    <a:pt x="478646" y="956830"/>
                    <a:pt x="469975" y="952403"/>
                  </a:cubicBezTo>
                  <a:cubicBezTo>
                    <a:pt x="467510" y="941060"/>
                    <a:pt x="479478" y="931967"/>
                    <a:pt x="489575" y="930699"/>
                  </a:cubicBezTo>
                  <a:cubicBezTo>
                    <a:pt x="496287" y="928857"/>
                    <a:pt x="505909" y="925626"/>
                    <a:pt x="510987" y="932326"/>
                  </a:cubicBezTo>
                  <a:cubicBezTo>
                    <a:pt x="513363" y="941372"/>
                    <a:pt x="514462" y="950847"/>
                    <a:pt x="517491" y="959773"/>
                  </a:cubicBezTo>
                  <a:cubicBezTo>
                    <a:pt x="524499" y="957906"/>
                    <a:pt x="531152" y="954078"/>
                    <a:pt x="538487" y="953719"/>
                  </a:cubicBezTo>
                  <a:cubicBezTo>
                    <a:pt x="548168" y="956399"/>
                    <a:pt x="554286" y="965157"/>
                    <a:pt x="555058" y="975159"/>
                  </a:cubicBezTo>
                  <a:cubicBezTo>
                    <a:pt x="561146" y="978222"/>
                    <a:pt x="566967" y="982122"/>
                    <a:pt x="571451" y="987387"/>
                  </a:cubicBezTo>
                  <a:cubicBezTo>
                    <a:pt x="566789" y="989852"/>
                    <a:pt x="562185" y="992364"/>
                    <a:pt x="557523" y="994924"/>
                  </a:cubicBezTo>
                  <a:cubicBezTo>
                    <a:pt x="560136" y="996360"/>
                    <a:pt x="562779" y="997940"/>
                    <a:pt x="565333" y="999423"/>
                  </a:cubicBezTo>
                  <a:cubicBezTo>
                    <a:pt x="567145" y="996241"/>
                    <a:pt x="568986" y="993130"/>
                    <a:pt x="570976" y="990019"/>
                  </a:cubicBezTo>
                  <a:cubicBezTo>
                    <a:pt x="571095" y="992292"/>
                    <a:pt x="571154" y="994566"/>
                    <a:pt x="571273" y="996911"/>
                  </a:cubicBezTo>
                  <a:cubicBezTo>
                    <a:pt x="572817" y="996719"/>
                    <a:pt x="574421" y="996552"/>
                    <a:pt x="576054" y="996432"/>
                  </a:cubicBezTo>
                  <a:cubicBezTo>
                    <a:pt x="577420" y="1006434"/>
                    <a:pt x="578935" y="1016437"/>
                    <a:pt x="580776" y="1026439"/>
                  </a:cubicBezTo>
                  <a:cubicBezTo>
                    <a:pt x="599248" y="1016389"/>
                    <a:pt x="619472" y="1027468"/>
                    <a:pt x="638538" y="1029262"/>
                  </a:cubicBezTo>
                  <a:cubicBezTo>
                    <a:pt x="638122" y="1022562"/>
                    <a:pt x="639369" y="1015838"/>
                    <a:pt x="638597" y="1009138"/>
                  </a:cubicBezTo>
                  <a:cubicBezTo>
                    <a:pt x="630757" y="1001457"/>
                    <a:pt x="620897" y="996312"/>
                    <a:pt x="611632" y="990617"/>
                  </a:cubicBezTo>
                  <a:cubicBezTo>
                    <a:pt x="612939" y="984922"/>
                    <a:pt x="614394" y="979347"/>
                    <a:pt x="615463" y="973676"/>
                  </a:cubicBezTo>
                  <a:lnTo>
                    <a:pt x="618522" y="985999"/>
                  </a:lnTo>
                  <a:cubicBezTo>
                    <a:pt x="623303" y="981094"/>
                    <a:pt x="630698" y="976786"/>
                    <a:pt x="627728" y="968220"/>
                  </a:cubicBezTo>
                  <a:cubicBezTo>
                    <a:pt x="621373" y="955322"/>
                    <a:pt x="599723" y="954915"/>
                    <a:pt x="601594" y="936873"/>
                  </a:cubicBezTo>
                  <a:cubicBezTo>
                    <a:pt x="606494" y="934073"/>
                    <a:pt x="612760" y="932614"/>
                    <a:pt x="616294" y="927947"/>
                  </a:cubicBezTo>
                  <a:cubicBezTo>
                    <a:pt x="620838" y="917538"/>
                    <a:pt x="624550" y="906627"/>
                    <a:pt x="630401" y="896864"/>
                  </a:cubicBezTo>
                  <a:close/>
                  <a:moveTo>
                    <a:pt x="919258" y="893258"/>
                  </a:moveTo>
                  <a:cubicBezTo>
                    <a:pt x="921691" y="891434"/>
                    <a:pt x="924852" y="895368"/>
                    <a:pt x="922420" y="897135"/>
                  </a:cubicBezTo>
                  <a:cubicBezTo>
                    <a:pt x="919987" y="898959"/>
                    <a:pt x="916826" y="895026"/>
                    <a:pt x="919258" y="893258"/>
                  </a:cubicBezTo>
                  <a:close/>
                  <a:moveTo>
                    <a:pt x="1091620" y="892939"/>
                  </a:moveTo>
                  <a:cubicBezTo>
                    <a:pt x="1102438" y="903535"/>
                    <a:pt x="1091801" y="918342"/>
                    <a:pt x="1099175" y="930260"/>
                  </a:cubicBezTo>
                  <a:lnTo>
                    <a:pt x="1089867" y="932068"/>
                  </a:lnTo>
                  <a:cubicBezTo>
                    <a:pt x="1085575" y="922497"/>
                    <a:pt x="1078928" y="913529"/>
                    <a:pt x="1077355" y="902933"/>
                  </a:cubicBezTo>
                  <a:cubicBezTo>
                    <a:pt x="1080014" y="897333"/>
                    <a:pt x="1086603" y="895709"/>
                    <a:pt x="1091620" y="892939"/>
                  </a:cubicBezTo>
                  <a:close/>
                  <a:moveTo>
                    <a:pt x="522180" y="886919"/>
                  </a:moveTo>
                  <a:cubicBezTo>
                    <a:pt x="525723" y="891837"/>
                    <a:pt x="534069" y="902464"/>
                    <a:pt x="525901" y="906530"/>
                  </a:cubicBezTo>
                  <a:cubicBezTo>
                    <a:pt x="515153" y="907988"/>
                    <a:pt x="504825" y="904588"/>
                    <a:pt x="494438" y="902342"/>
                  </a:cubicBezTo>
                  <a:cubicBezTo>
                    <a:pt x="497379" y="888984"/>
                    <a:pt x="510893" y="888133"/>
                    <a:pt x="522180" y="886919"/>
                  </a:cubicBezTo>
                  <a:close/>
                  <a:moveTo>
                    <a:pt x="916945" y="873542"/>
                  </a:moveTo>
                  <a:cubicBezTo>
                    <a:pt x="920518" y="872370"/>
                    <a:pt x="921843" y="878345"/>
                    <a:pt x="918271" y="879107"/>
                  </a:cubicBezTo>
                  <a:cubicBezTo>
                    <a:pt x="914640" y="880396"/>
                    <a:pt x="913315" y="874303"/>
                    <a:pt x="916945" y="873542"/>
                  </a:cubicBezTo>
                  <a:close/>
                  <a:moveTo>
                    <a:pt x="950483" y="870794"/>
                  </a:moveTo>
                  <a:cubicBezTo>
                    <a:pt x="954222" y="870351"/>
                    <a:pt x="958163" y="871096"/>
                    <a:pt x="961477" y="872830"/>
                  </a:cubicBezTo>
                  <a:cubicBezTo>
                    <a:pt x="970867" y="877607"/>
                    <a:pt x="981320" y="880381"/>
                    <a:pt x="989478" y="887316"/>
                  </a:cubicBezTo>
                  <a:cubicBezTo>
                    <a:pt x="993344" y="890655"/>
                    <a:pt x="998231" y="882410"/>
                    <a:pt x="1002140" y="886648"/>
                  </a:cubicBezTo>
                  <a:cubicBezTo>
                    <a:pt x="1008216" y="892864"/>
                    <a:pt x="1011997" y="901083"/>
                    <a:pt x="1015566" y="908916"/>
                  </a:cubicBezTo>
                  <a:cubicBezTo>
                    <a:pt x="1013442" y="917880"/>
                    <a:pt x="1010638" y="926742"/>
                    <a:pt x="1008131" y="935603"/>
                  </a:cubicBezTo>
                  <a:cubicBezTo>
                    <a:pt x="1011997" y="930081"/>
                    <a:pt x="1014972" y="923916"/>
                    <a:pt x="1019221" y="918651"/>
                  </a:cubicBezTo>
                  <a:cubicBezTo>
                    <a:pt x="1025679" y="917701"/>
                    <a:pt x="1032562" y="919678"/>
                    <a:pt x="1038723" y="916879"/>
                  </a:cubicBezTo>
                  <a:cubicBezTo>
                    <a:pt x="1046414" y="913642"/>
                    <a:pt x="1055167" y="909019"/>
                    <a:pt x="1063580" y="911844"/>
                  </a:cubicBezTo>
                  <a:cubicBezTo>
                    <a:pt x="1072885" y="916211"/>
                    <a:pt x="1078876" y="925355"/>
                    <a:pt x="1081765" y="934986"/>
                  </a:cubicBezTo>
                  <a:cubicBezTo>
                    <a:pt x="1072800" y="933368"/>
                    <a:pt x="1064047" y="930980"/>
                    <a:pt x="1055464" y="928180"/>
                  </a:cubicBezTo>
                  <a:cubicBezTo>
                    <a:pt x="1074457" y="937863"/>
                    <a:pt x="1091368" y="943437"/>
                    <a:pt x="1107514" y="950731"/>
                  </a:cubicBezTo>
                  <a:cubicBezTo>
                    <a:pt x="1112953" y="953428"/>
                    <a:pt x="1110276" y="961262"/>
                    <a:pt x="1105177" y="962392"/>
                  </a:cubicBezTo>
                  <a:cubicBezTo>
                    <a:pt x="1090136" y="966219"/>
                    <a:pt x="1074797" y="962803"/>
                    <a:pt x="1059713" y="961801"/>
                  </a:cubicBezTo>
                  <a:cubicBezTo>
                    <a:pt x="1064345" y="964138"/>
                    <a:pt x="1069146" y="966296"/>
                    <a:pt x="1073777" y="968556"/>
                  </a:cubicBezTo>
                  <a:cubicBezTo>
                    <a:pt x="1073565" y="970174"/>
                    <a:pt x="1073310" y="971792"/>
                    <a:pt x="1073098" y="973410"/>
                  </a:cubicBezTo>
                  <a:cubicBezTo>
                    <a:pt x="1078281" y="971202"/>
                    <a:pt x="1083720" y="971921"/>
                    <a:pt x="1088606" y="974592"/>
                  </a:cubicBezTo>
                  <a:cubicBezTo>
                    <a:pt x="1080618" y="976518"/>
                    <a:pt x="1072800" y="978856"/>
                    <a:pt x="1065067" y="981655"/>
                  </a:cubicBezTo>
                  <a:cubicBezTo>
                    <a:pt x="1074202" y="984583"/>
                    <a:pt x="1083975" y="983505"/>
                    <a:pt x="1093280" y="982092"/>
                  </a:cubicBezTo>
                  <a:cubicBezTo>
                    <a:pt x="1095362" y="986638"/>
                    <a:pt x="1096934" y="991415"/>
                    <a:pt x="1097997" y="996321"/>
                  </a:cubicBezTo>
                  <a:cubicBezTo>
                    <a:pt x="1103520" y="996373"/>
                    <a:pt x="1112868" y="998042"/>
                    <a:pt x="1112103" y="1005234"/>
                  </a:cubicBezTo>
                  <a:cubicBezTo>
                    <a:pt x="1115502" y="1015045"/>
                    <a:pt x="1105900" y="1016304"/>
                    <a:pt x="1100291" y="1019540"/>
                  </a:cubicBezTo>
                  <a:cubicBezTo>
                    <a:pt x="1110191" y="1019001"/>
                    <a:pt x="1112698" y="1028196"/>
                    <a:pt x="1116182" y="1034899"/>
                  </a:cubicBezTo>
                  <a:lnTo>
                    <a:pt x="1120176" y="1036107"/>
                  </a:lnTo>
                  <a:cubicBezTo>
                    <a:pt x="1119581" y="1027554"/>
                    <a:pt x="1119624" y="1018872"/>
                    <a:pt x="1121833" y="1010550"/>
                  </a:cubicBezTo>
                  <a:cubicBezTo>
                    <a:pt x="1126890" y="1016843"/>
                    <a:pt x="1130501" y="1024086"/>
                    <a:pt x="1133985" y="1031432"/>
                  </a:cubicBezTo>
                  <a:lnTo>
                    <a:pt x="1145118" y="1022288"/>
                  </a:lnTo>
                  <a:cubicBezTo>
                    <a:pt x="1147242" y="1024446"/>
                    <a:pt x="1149409" y="1026655"/>
                    <a:pt x="1151576" y="1028812"/>
                  </a:cubicBezTo>
                  <a:cubicBezTo>
                    <a:pt x="1152808" y="1024985"/>
                    <a:pt x="1154168" y="1021210"/>
                    <a:pt x="1155868" y="1017562"/>
                  </a:cubicBezTo>
                  <a:cubicBezTo>
                    <a:pt x="1162326" y="1024677"/>
                    <a:pt x="1169549" y="1031021"/>
                    <a:pt x="1177792" y="1035927"/>
                  </a:cubicBezTo>
                  <a:cubicBezTo>
                    <a:pt x="1176602" y="1037956"/>
                    <a:pt x="1175413" y="1039934"/>
                    <a:pt x="1174266" y="1041963"/>
                  </a:cubicBezTo>
                  <a:cubicBezTo>
                    <a:pt x="1179662" y="1039702"/>
                    <a:pt x="1185143" y="1037673"/>
                    <a:pt x="1190837" y="1036055"/>
                  </a:cubicBezTo>
                  <a:cubicBezTo>
                    <a:pt x="1188542" y="1033101"/>
                    <a:pt x="1186290" y="1030173"/>
                    <a:pt x="1184081" y="1027194"/>
                  </a:cubicBezTo>
                  <a:cubicBezTo>
                    <a:pt x="1203923" y="1020542"/>
                    <a:pt x="1224276" y="1013016"/>
                    <a:pt x="1239615" y="998170"/>
                  </a:cubicBezTo>
                  <a:cubicBezTo>
                    <a:pt x="1244331" y="1001047"/>
                    <a:pt x="1248877" y="1004463"/>
                    <a:pt x="1254231" y="1005953"/>
                  </a:cubicBezTo>
                  <a:cubicBezTo>
                    <a:pt x="1261752" y="1004515"/>
                    <a:pt x="1267573" y="998710"/>
                    <a:pt x="1274966" y="996912"/>
                  </a:cubicBezTo>
                  <a:cubicBezTo>
                    <a:pt x="1285121" y="996989"/>
                    <a:pt x="1294936" y="999737"/>
                    <a:pt x="1304369" y="1003384"/>
                  </a:cubicBezTo>
                  <a:cubicBezTo>
                    <a:pt x="1303052" y="1007160"/>
                    <a:pt x="1301862" y="1010987"/>
                    <a:pt x="1300630" y="1014814"/>
                  </a:cubicBezTo>
                  <a:cubicBezTo>
                    <a:pt x="1309510" y="1016432"/>
                    <a:pt x="1320090" y="1013119"/>
                    <a:pt x="1327696" y="1019103"/>
                  </a:cubicBezTo>
                  <a:cubicBezTo>
                    <a:pt x="1333135" y="1023187"/>
                    <a:pt x="1326124" y="1029095"/>
                    <a:pt x="1323914" y="1033101"/>
                  </a:cubicBezTo>
                  <a:cubicBezTo>
                    <a:pt x="1328588" y="1032768"/>
                    <a:pt x="1333390" y="1031869"/>
                    <a:pt x="1338021" y="1032768"/>
                  </a:cubicBezTo>
                  <a:cubicBezTo>
                    <a:pt x="1342057" y="1039035"/>
                    <a:pt x="1343884" y="1047228"/>
                    <a:pt x="1342397" y="1054651"/>
                  </a:cubicBezTo>
                  <a:cubicBezTo>
                    <a:pt x="1336534" y="1062844"/>
                    <a:pt x="1327738" y="1068521"/>
                    <a:pt x="1320813" y="1075892"/>
                  </a:cubicBezTo>
                  <a:cubicBezTo>
                    <a:pt x="1327356" y="1080669"/>
                    <a:pt x="1334197" y="1076483"/>
                    <a:pt x="1340443" y="1073606"/>
                  </a:cubicBezTo>
                  <a:cubicBezTo>
                    <a:pt x="1342695" y="1078461"/>
                    <a:pt x="1344989" y="1083264"/>
                    <a:pt x="1347241" y="1088092"/>
                  </a:cubicBezTo>
                  <a:cubicBezTo>
                    <a:pt x="1340825" y="1089762"/>
                    <a:pt x="1334409" y="1091277"/>
                    <a:pt x="1327823" y="1092048"/>
                  </a:cubicBezTo>
                  <a:cubicBezTo>
                    <a:pt x="1327059" y="1099214"/>
                    <a:pt x="1326931" y="1106457"/>
                    <a:pt x="1327356" y="1113648"/>
                  </a:cubicBezTo>
                  <a:cubicBezTo>
                    <a:pt x="1313292" y="1113597"/>
                    <a:pt x="1298633" y="1114059"/>
                    <a:pt x="1288180" y="1125078"/>
                  </a:cubicBezTo>
                  <a:cubicBezTo>
                    <a:pt x="1279767" y="1121302"/>
                    <a:pt x="1270717" y="1118965"/>
                    <a:pt x="1261454" y="1118734"/>
                  </a:cubicBezTo>
                  <a:cubicBezTo>
                    <a:pt x="1260520" y="1105275"/>
                    <a:pt x="1257036" y="1091868"/>
                    <a:pt x="1245691" y="1083726"/>
                  </a:cubicBezTo>
                  <a:cubicBezTo>
                    <a:pt x="1248665" y="1092176"/>
                    <a:pt x="1253041" y="1101191"/>
                    <a:pt x="1248793" y="1110053"/>
                  </a:cubicBezTo>
                  <a:cubicBezTo>
                    <a:pt x="1247475" y="1119196"/>
                    <a:pt x="1237108" y="1119505"/>
                    <a:pt x="1229715" y="1120583"/>
                  </a:cubicBezTo>
                  <a:cubicBezTo>
                    <a:pt x="1221302" y="1120994"/>
                    <a:pt x="1212889" y="1119864"/>
                    <a:pt x="1204518" y="1120943"/>
                  </a:cubicBezTo>
                  <a:cubicBezTo>
                    <a:pt x="1203244" y="1118554"/>
                    <a:pt x="1201926" y="1116217"/>
                    <a:pt x="1200609" y="1113880"/>
                  </a:cubicBezTo>
                  <a:cubicBezTo>
                    <a:pt x="1199250" y="1116448"/>
                    <a:pt x="1197932" y="1119094"/>
                    <a:pt x="1196615" y="1121662"/>
                  </a:cubicBezTo>
                  <a:lnTo>
                    <a:pt x="1185270" y="1124230"/>
                  </a:lnTo>
                  <a:cubicBezTo>
                    <a:pt x="1185143" y="1120943"/>
                    <a:pt x="1185015" y="1117707"/>
                    <a:pt x="1184973" y="1114419"/>
                  </a:cubicBezTo>
                  <a:cubicBezTo>
                    <a:pt x="1181744" y="1118143"/>
                    <a:pt x="1178217" y="1122201"/>
                    <a:pt x="1172948" y="1122561"/>
                  </a:cubicBezTo>
                  <a:cubicBezTo>
                    <a:pt x="1158119" y="1124359"/>
                    <a:pt x="1142611" y="1126208"/>
                    <a:pt x="1128207" y="1121354"/>
                  </a:cubicBezTo>
                  <a:cubicBezTo>
                    <a:pt x="1125445" y="1110720"/>
                    <a:pt x="1131436" y="1099650"/>
                    <a:pt x="1127060" y="1089043"/>
                  </a:cubicBezTo>
                  <a:cubicBezTo>
                    <a:pt x="1124128" y="1094077"/>
                    <a:pt x="1121918" y="1099291"/>
                    <a:pt x="1120346" y="1105018"/>
                  </a:cubicBezTo>
                  <a:cubicBezTo>
                    <a:pt x="1118986" y="1102167"/>
                    <a:pt x="1117627" y="1099342"/>
                    <a:pt x="1116182" y="1096542"/>
                  </a:cubicBezTo>
                  <a:cubicBezTo>
                    <a:pt x="1113718" y="1104248"/>
                    <a:pt x="1112486" y="1114188"/>
                    <a:pt x="1103605" y="1117244"/>
                  </a:cubicBezTo>
                  <a:cubicBezTo>
                    <a:pt x="1089796" y="1123280"/>
                    <a:pt x="1078579" y="1109333"/>
                    <a:pt x="1067659" y="1102810"/>
                  </a:cubicBezTo>
                  <a:cubicBezTo>
                    <a:pt x="1070038" y="1097364"/>
                    <a:pt x="1071993" y="1091739"/>
                    <a:pt x="1073735" y="1086012"/>
                  </a:cubicBezTo>
                  <a:cubicBezTo>
                    <a:pt x="1067701" y="1093255"/>
                    <a:pt x="1061243" y="1101371"/>
                    <a:pt x="1063452" y="1111491"/>
                  </a:cubicBezTo>
                  <a:cubicBezTo>
                    <a:pt x="1056272" y="1107715"/>
                    <a:pt x="1047434" y="1104479"/>
                    <a:pt x="1043610" y="1096902"/>
                  </a:cubicBezTo>
                  <a:cubicBezTo>
                    <a:pt x="1041698" y="1086731"/>
                    <a:pt x="1039913" y="1076123"/>
                    <a:pt x="1041400" y="1065721"/>
                  </a:cubicBezTo>
                  <a:cubicBezTo>
                    <a:pt x="1028271" y="1057528"/>
                    <a:pt x="1031798" y="1037905"/>
                    <a:pt x="1038553" y="1026475"/>
                  </a:cubicBezTo>
                  <a:cubicBezTo>
                    <a:pt x="1046287" y="1016663"/>
                    <a:pt x="1039871" y="1003795"/>
                    <a:pt x="1038723" y="993136"/>
                  </a:cubicBezTo>
                  <a:cubicBezTo>
                    <a:pt x="1027591" y="978856"/>
                    <a:pt x="1023597" y="960953"/>
                    <a:pt x="1017011" y="944387"/>
                  </a:cubicBezTo>
                  <a:cubicBezTo>
                    <a:pt x="1012125" y="946185"/>
                    <a:pt x="1007323" y="948214"/>
                    <a:pt x="1002437" y="950063"/>
                  </a:cubicBezTo>
                  <a:cubicBezTo>
                    <a:pt x="1002267" y="951990"/>
                    <a:pt x="1002055" y="953890"/>
                    <a:pt x="1001970" y="955868"/>
                  </a:cubicBezTo>
                  <a:cubicBezTo>
                    <a:pt x="994364" y="954430"/>
                    <a:pt x="986886" y="952118"/>
                    <a:pt x="979238" y="951681"/>
                  </a:cubicBezTo>
                  <a:cubicBezTo>
                    <a:pt x="973374" y="953608"/>
                    <a:pt x="968020" y="956844"/>
                    <a:pt x="962029" y="958385"/>
                  </a:cubicBezTo>
                  <a:cubicBezTo>
                    <a:pt x="964834" y="953839"/>
                    <a:pt x="968020" y="949601"/>
                    <a:pt x="971335" y="945414"/>
                  </a:cubicBezTo>
                  <a:cubicBezTo>
                    <a:pt x="960712" y="944027"/>
                    <a:pt x="949495" y="940791"/>
                    <a:pt x="943801" y="930877"/>
                  </a:cubicBezTo>
                  <a:lnTo>
                    <a:pt x="954381" y="925483"/>
                  </a:lnTo>
                  <a:cubicBezTo>
                    <a:pt x="943929" y="921117"/>
                    <a:pt x="936876" y="911613"/>
                    <a:pt x="926423" y="907221"/>
                  </a:cubicBezTo>
                  <a:cubicBezTo>
                    <a:pt x="926211" y="904293"/>
                    <a:pt x="925998" y="901365"/>
                    <a:pt x="925701" y="898437"/>
                  </a:cubicBezTo>
                  <a:cubicBezTo>
                    <a:pt x="929525" y="900004"/>
                    <a:pt x="933349" y="901442"/>
                    <a:pt x="937173" y="902855"/>
                  </a:cubicBezTo>
                  <a:cubicBezTo>
                    <a:pt x="937088" y="894019"/>
                    <a:pt x="923534" y="890732"/>
                    <a:pt x="930545" y="881511"/>
                  </a:cubicBezTo>
                  <a:cubicBezTo>
                    <a:pt x="927783" y="881922"/>
                    <a:pt x="925021" y="882410"/>
                    <a:pt x="922344" y="882949"/>
                  </a:cubicBezTo>
                  <a:cubicBezTo>
                    <a:pt x="928760" y="881280"/>
                    <a:pt x="936153" y="881331"/>
                    <a:pt x="940700" y="875886"/>
                  </a:cubicBezTo>
                  <a:cubicBezTo>
                    <a:pt x="943207" y="872868"/>
                    <a:pt x="946744" y="871237"/>
                    <a:pt x="950483" y="870794"/>
                  </a:cubicBezTo>
                  <a:close/>
                  <a:moveTo>
                    <a:pt x="520598" y="860251"/>
                  </a:moveTo>
                  <a:cubicBezTo>
                    <a:pt x="524000" y="858825"/>
                    <a:pt x="526041" y="864184"/>
                    <a:pt x="522392" y="865040"/>
                  </a:cubicBezTo>
                  <a:cubicBezTo>
                    <a:pt x="518928" y="866351"/>
                    <a:pt x="517011" y="861163"/>
                    <a:pt x="520598" y="860251"/>
                  </a:cubicBezTo>
                  <a:close/>
                  <a:moveTo>
                    <a:pt x="753457" y="856821"/>
                  </a:moveTo>
                  <a:lnTo>
                    <a:pt x="757804" y="863373"/>
                  </a:lnTo>
                  <a:cubicBezTo>
                    <a:pt x="753698" y="865981"/>
                    <a:pt x="749170" y="867862"/>
                    <a:pt x="744761" y="869864"/>
                  </a:cubicBezTo>
                  <a:cubicBezTo>
                    <a:pt x="747055" y="865072"/>
                    <a:pt x="750015" y="860764"/>
                    <a:pt x="753457" y="856821"/>
                  </a:cubicBezTo>
                  <a:close/>
                  <a:moveTo>
                    <a:pt x="1069801" y="850894"/>
                  </a:moveTo>
                  <a:cubicBezTo>
                    <a:pt x="1073296" y="851767"/>
                    <a:pt x="1075771" y="854647"/>
                    <a:pt x="1074691" y="859810"/>
                  </a:cubicBezTo>
                  <a:cubicBezTo>
                    <a:pt x="1069831" y="866853"/>
                    <a:pt x="1062690" y="857720"/>
                    <a:pt x="1058791" y="854021"/>
                  </a:cubicBezTo>
                  <a:cubicBezTo>
                    <a:pt x="1061791" y="851156"/>
                    <a:pt x="1066306" y="850021"/>
                    <a:pt x="1069801" y="850894"/>
                  </a:cubicBezTo>
                  <a:close/>
                  <a:moveTo>
                    <a:pt x="956456" y="848793"/>
                  </a:moveTo>
                  <a:cubicBezTo>
                    <a:pt x="960508" y="850805"/>
                    <a:pt x="964561" y="852934"/>
                    <a:pt x="968495" y="855242"/>
                  </a:cubicBezTo>
                  <a:lnTo>
                    <a:pt x="964384" y="861334"/>
                  </a:lnTo>
                  <a:cubicBezTo>
                    <a:pt x="961565" y="857252"/>
                    <a:pt x="958982" y="853052"/>
                    <a:pt x="956456" y="848793"/>
                  </a:cubicBezTo>
                  <a:close/>
                  <a:moveTo>
                    <a:pt x="448747" y="816184"/>
                  </a:moveTo>
                  <a:cubicBezTo>
                    <a:pt x="455680" y="816366"/>
                    <a:pt x="462362" y="818345"/>
                    <a:pt x="468287" y="822050"/>
                  </a:cubicBezTo>
                  <a:lnTo>
                    <a:pt x="458255" y="826717"/>
                  </a:lnTo>
                  <a:cubicBezTo>
                    <a:pt x="463676" y="827843"/>
                    <a:pt x="469187" y="828623"/>
                    <a:pt x="474626" y="829350"/>
                  </a:cubicBezTo>
                  <a:cubicBezTo>
                    <a:pt x="477075" y="834307"/>
                    <a:pt x="479939" y="839265"/>
                    <a:pt x="480893" y="844767"/>
                  </a:cubicBezTo>
                  <a:cubicBezTo>
                    <a:pt x="474806" y="851468"/>
                    <a:pt x="463622" y="853212"/>
                    <a:pt x="459984" y="862001"/>
                  </a:cubicBezTo>
                  <a:cubicBezTo>
                    <a:pt x="463856" y="870736"/>
                    <a:pt x="469907" y="878327"/>
                    <a:pt x="474554" y="886644"/>
                  </a:cubicBezTo>
                  <a:cubicBezTo>
                    <a:pt x="469187" y="885754"/>
                    <a:pt x="463802" y="884737"/>
                    <a:pt x="458490" y="883720"/>
                  </a:cubicBezTo>
                  <a:cubicBezTo>
                    <a:pt x="463334" y="891910"/>
                    <a:pt x="472051" y="899809"/>
                    <a:pt x="470862" y="910088"/>
                  </a:cubicBezTo>
                  <a:cubicBezTo>
                    <a:pt x="464937" y="919004"/>
                    <a:pt x="452745" y="919731"/>
                    <a:pt x="444623" y="925887"/>
                  </a:cubicBezTo>
                  <a:cubicBezTo>
                    <a:pt x="441165" y="934495"/>
                    <a:pt x="446477" y="947479"/>
                    <a:pt x="436915" y="952509"/>
                  </a:cubicBezTo>
                  <a:cubicBezTo>
                    <a:pt x="428198" y="955069"/>
                    <a:pt x="421553" y="945209"/>
                    <a:pt x="419644" y="937854"/>
                  </a:cubicBezTo>
                  <a:cubicBezTo>
                    <a:pt x="418563" y="923853"/>
                    <a:pt x="423048" y="910088"/>
                    <a:pt x="425569" y="896450"/>
                  </a:cubicBezTo>
                  <a:cubicBezTo>
                    <a:pt x="421733" y="898484"/>
                    <a:pt x="417681" y="900227"/>
                    <a:pt x="414097" y="902788"/>
                  </a:cubicBezTo>
                  <a:cubicBezTo>
                    <a:pt x="410801" y="910451"/>
                    <a:pt x="413142" y="919894"/>
                    <a:pt x="408478" y="927140"/>
                  </a:cubicBezTo>
                  <a:cubicBezTo>
                    <a:pt x="404894" y="927739"/>
                    <a:pt x="401184" y="927376"/>
                    <a:pt x="397546" y="927267"/>
                  </a:cubicBezTo>
                  <a:cubicBezTo>
                    <a:pt x="400230" y="931026"/>
                    <a:pt x="403273" y="934622"/>
                    <a:pt x="405074" y="938980"/>
                  </a:cubicBezTo>
                  <a:cubicBezTo>
                    <a:pt x="402805" y="950348"/>
                    <a:pt x="398501" y="961171"/>
                    <a:pt x="394485" y="971994"/>
                  </a:cubicBezTo>
                  <a:cubicBezTo>
                    <a:pt x="387029" y="964876"/>
                    <a:pt x="386363" y="954234"/>
                    <a:pt x="384040" y="944791"/>
                  </a:cubicBezTo>
                  <a:cubicBezTo>
                    <a:pt x="382725" y="945499"/>
                    <a:pt x="381338" y="946280"/>
                    <a:pt x="380024" y="947061"/>
                  </a:cubicBezTo>
                  <a:cubicBezTo>
                    <a:pt x="380690" y="958066"/>
                    <a:pt x="382239" y="969071"/>
                    <a:pt x="382725" y="980075"/>
                  </a:cubicBezTo>
                  <a:cubicBezTo>
                    <a:pt x="381284" y="990790"/>
                    <a:pt x="370659" y="995148"/>
                    <a:pt x="361564" y="997781"/>
                  </a:cubicBezTo>
                  <a:cubicBezTo>
                    <a:pt x="359007" y="983671"/>
                    <a:pt x="355585" y="969670"/>
                    <a:pt x="351713" y="955905"/>
                  </a:cubicBezTo>
                  <a:cubicBezTo>
                    <a:pt x="349624" y="964821"/>
                    <a:pt x="349084" y="973974"/>
                    <a:pt x="348417" y="983072"/>
                  </a:cubicBezTo>
                  <a:cubicBezTo>
                    <a:pt x="339161" y="986304"/>
                    <a:pt x="332173" y="979240"/>
                    <a:pt x="326374" y="973011"/>
                  </a:cubicBezTo>
                  <a:cubicBezTo>
                    <a:pt x="321296" y="979785"/>
                    <a:pt x="316163" y="986413"/>
                    <a:pt x="310472" y="992642"/>
                  </a:cubicBezTo>
                  <a:cubicBezTo>
                    <a:pt x="310130" y="987848"/>
                    <a:pt x="309824" y="983126"/>
                    <a:pt x="309698" y="978405"/>
                  </a:cubicBezTo>
                  <a:cubicBezTo>
                    <a:pt x="306708" y="978169"/>
                    <a:pt x="303737" y="977987"/>
                    <a:pt x="300801" y="977805"/>
                  </a:cubicBezTo>
                  <a:lnTo>
                    <a:pt x="300801" y="974391"/>
                  </a:lnTo>
                  <a:cubicBezTo>
                    <a:pt x="304745" y="974573"/>
                    <a:pt x="308689" y="974864"/>
                    <a:pt x="312633" y="975172"/>
                  </a:cubicBezTo>
                  <a:cubicBezTo>
                    <a:pt x="311318" y="970378"/>
                    <a:pt x="309770" y="965657"/>
                    <a:pt x="308275" y="960935"/>
                  </a:cubicBezTo>
                  <a:cubicBezTo>
                    <a:pt x="305754" y="963695"/>
                    <a:pt x="303250" y="966437"/>
                    <a:pt x="300801" y="969252"/>
                  </a:cubicBezTo>
                  <a:lnTo>
                    <a:pt x="300801" y="966982"/>
                  </a:lnTo>
                  <a:cubicBezTo>
                    <a:pt x="305393" y="954779"/>
                    <a:pt x="312093" y="942757"/>
                    <a:pt x="322376" y="934495"/>
                  </a:cubicBezTo>
                  <a:cubicBezTo>
                    <a:pt x="328823" y="935275"/>
                    <a:pt x="334316" y="938980"/>
                    <a:pt x="339827" y="942267"/>
                  </a:cubicBezTo>
                  <a:cubicBezTo>
                    <a:pt x="338332" y="935221"/>
                    <a:pt x="335937" y="927321"/>
                    <a:pt x="340115" y="920748"/>
                  </a:cubicBezTo>
                  <a:cubicBezTo>
                    <a:pt x="342799" y="914809"/>
                    <a:pt x="348958" y="909743"/>
                    <a:pt x="347535" y="902624"/>
                  </a:cubicBezTo>
                  <a:cubicBezTo>
                    <a:pt x="350867" y="903750"/>
                    <a:pt x="354216" y="904949"/>
                    <a:pt x="357620" y="906147"/>
                  </a:cubicBezTo>
                  <a:cubicBezTo>
                    <a:pt x="360249" y="899501"/>
                    <a:pt x="362338" y="892618"/>
                    <a:pt x="365634" y="886281"/>
                  </a:cubicBezTo>
                  <a:cubicBezTo>
                    <a:pt x="373216" y="870554"/>
                    <a:pt x="387984" y="858896"/>
                    <a:pt x="391675" y="841244"/>
                  </a:cubicBezTo>
                  <a:cubicBezTo>
                    <a:pt x="394017" y="843169"/>
                    <a:pt x="396412" y="845022"/>
                    <a:pt x="398861" y="846874"/>
                  </a:cubicBezTo>
                  <a:cubicBezTo>
                    <a:pt x="400104" y="843750"/>
                    <a:pt x="401364" y="840645"/>
                    <a:pt x="402625" y="837540"/>
                  </a:cubicBezTo>
                  <a:cubicBezTo>
                    <a:pt x="417014" y="835452"/>
                    <a:pt x="431530" y="837540"/>
                    <a:pt x="443614" y="846093"/>
                  </a:cubicBezTo>
                  <a:cubicBezTo>
                    <a:pt x="442227" y="843278"/>
                    <a:pt x="440913" y="840409"/>
                    <a:pt x="439598" y="837594"/>
                  </a:cubicBezTo>
                  <a:lnTo>
                    <a:pt x="450115" y="840645"/>
                  </a:lnTo>
                  <a:cubicBezTo>
                    <a:pt x="450421" y="839628"/>
                    <a:pt x="450710" y="838611"/>
                    <a:pt x="451016" y="837594"/>
                  </a:cubicBezTo>
                  <a:cubicBezTo>
                    <a:pt x="447018" y="833345"/>
                    <a:pt x="443362" y="828805"/>
                    <a:pt x="440210" y="823902"/>
                  </a:cubicBezTo>
                  <a:cubicBezTo>
                    <a:pt x="444677" y="825627"/>
                    <a:pt x="449161" y="827498"/>
                    <a:pt x="453591" y="829531"/>
                  </a:cubicBezTo>
                  <a:cubicBezTo>
                    <a:pt x="451916" y="825028"/>
                    <a:pt x="450295" y="820615"/>
                    <a:pt x="448747" y="816184"/>
                  </a:cubicBezTo>
                  <a:close/>
                  <a:moveTo>
                    <a:pt x="1211561" y="813676"/>
                  </a:moveTo>
                  <a:cubicBezTo>
                    <a:pt x="1213105" y="817237"/>
                    <a:pt x="1214648" y="820860"/>
                    <a:pt x="1216311" y="824421"/>
                  </a:cubicBezTo>
                  <a:lnTo>
                    <a:pt x="1209305" y="828224"/>
                  </a:lnTo>
                  <a:cubicBezTo>
                    <a:pt x="1206929" y="823756"/>
                    <a:pt x="1204376" y="819411"/>
                    <a:pt x="1201763" y="815125"/>
                  </a:cubicBezTo>
                  <a:cubicBezTo>
                    <a:pt x="1205029" y="814702"/>
                    <a:pt x="1208295" y="814219"/>
                    <a:pt x="1211561" y="813676"/>
                  </a:cubicBezTo>
                  <a:close/>
                  <a:moveTo>
                    <a:pt x="1073870" y="807288"/>
                  </a:moveTo>
                  <a:cubicBezTo>
                    <a:pt x="1077973" y="807146"/>
                    <a:pt x="1082023" y="807864"/>
                    <a:pt x="1085619" y="810078"/>
                  </a:cubicBezTo>
                  <a:cubicBezTo>
                    <a:pt x="1094990" y="818097"/>
                    <a:pt x="1100429" y="830781"/>
                    <a:pt x="1099463" y="843052"/>
                  </a:cubicBezTo>
                  <a:cubicBezTo>
                    <a:pt x="1097466" y="849456"/>
                    <a:pt x="1090695" y="859327"/>
                    <a:pt x="1082958" y="854781"/>
                  </a:cubicBezTo>
                  <a:cubicBezTo>
                    <a:pt x="1075522" y="849751"/>
                    <a:pt x="1067484" y="844067"/>
                    <a:pt x="1063556" y="835811"/>
                  </a:cubicBezTo>
                  <a:cubicBezTo>
                    <a:pt x="1061864" y="827255"/>
                    <a:pt x="1062347" y="818334"/>
                    <a:pt x="1061802" y="809659"/>
                  </a:cubicBezTo>
                  <a:cubicBezTo>
                    <a:pt x="1065611" y="808433"/>
                    <a:pt x="1069767" y="807430"/>
                    <a:pt x="1073870" y="807288"/>
                  </a:cubicBezTo>
                  <a:close/>
                  <a:moveTo>
                    <a:pt x="712017" y="793108"/>
                  </a:moveTo>
                  <a:cubicBezTo>
                    <a:pt x="723790" y="802208"/>
                    <a:pt x="734601" y="815253"/>
                    <a:pt x="732199" y="831056"/>
                  </a:cubicBezTo>
                  <a:cubicBezTo>
                    <a:pt x="743911" y="835067"/>
                    <a:pt x="750277" y="850929"/>
                    <a:pt x="745173" y="862005"/>
                  </a:cubicBezTo>
                  <a:cubicBezTo>
                    <a:pt x="736764" y="866850"/>
                    <a:pt x="725891" y="860265"/>
                    <a:pt x="722770" y="852065"/>
                  </a:cubicBezTo>
                  <a:cubicBezTo>
                    <a:pt x="715742" y="833570"/>
                    <a:pt x="711959" y="814176"/>
                    <a:pt x="706132" y="795320"/>
                  </a:cubicBezTo>
                  <a:close/>
                  <a:moveTo>
                    <a:pt x="1006431" y="791604"/>
                  </a:moveTo>
                  <a:cubicBezTo>
                    <a:pt x="1010561" y="795152"/>
                    <a:pt x="1014506" y="798881"/>
                    <a:pt x="1018159" y="802903"/>
                  </a:cubicBezTo>
                  <a:cubicBezTo>
                    <a:pt x="1010619" y="809705"/>
                    <a:pt x="1007444" y="819288"/>
                    <a:pt x="1007511" y="829228"/>
                  </a:cubicBezTo>
                  <a:cubicBezTo>
                    <a:pt x="992608" y="828340"/>
                    <a:pt x="978006" y="824081"/>
                    <a:pt x="962985" y="825680"/>
                  </a:cubicBezTo>
                  <a:cubicBezTo>
                    <a:pt x="954549" y="828754"/>
                    <a:pt x="946414" y="824672"/>
                    <a:pt x="942703" y="817395"/>
                  </a:cubicBezTo>
                  <a:cubicBezTo>
                    <a:pt x="934384" y="807399"/>
                    <a:pt x="946289" y="794031"/>
                    <a:pt x="956643" y="791841"/>
                  </a:cubicBezTo>
                  <a:cubicBezTo>
                    <a:pt x="964903" y="793022"/>
                    <a:pt x="973164" y="794087"/>
                    <a:pt x="981474" y="792609"/>
                  </a:cubicBezTo>
                  <a:cubicBezTo>
                    <a:pt x="989977" y="791604"/>
                    <a:pt x="998715" y="797579"/>
                    <a:pt x="1006431" y="791604"/>
                  </a:cubicBezTo>
                  <a:close/>
                  <a:moveTo>
                    <a:pt x="1390884" y="782073"/>
                  </a:moveTo>
                  <a:cubicBezTo>
                    <a:pt x="1389120" y="786699"/>
                    <a:pt x="1385776" y="790244"/>
                    <a:pt x="1381094" y="792106"/>
                  </a:cubicBezTo>
                  <a:lnTo>
                    <a:pt x="1380851" y="784356"/>
                  </a:lnTo>
                  <a:cubicBezTo>
                    <a:pt x="1384195" y="783515"/>
                    <a:pt x="1387479" y="782734"/>
                    <a:pt x="1390884" y="782073"/>
                  </a:cubicBezTo>
                  <a:close/>
                  <a:moveTo>
                    <a:pt x="803614" y="778388"/>
                  </a:moveTo>
                  <a:cubicBezTo>
                    <a:pt x="807692" y="777971"/>
                    <a:pt x="811709" y="778135"/>
                    <a:pt x="815458" y="780217"/>
                  </a:cubicBezTo>
                  <a:cubicBezTo>
                    <a:pt x="822711" y="783250"/>
                    <a:pt x="826908" y="790091"/>
                    <a:pt x="831045" y="796275"/>
                  </a:cubicBezTo>
                  <a:cubicBezTo>
                    <a:pt x="821573" y="797107"/>
                    <a:pt x="812759" y="801154"/>
                    <a:pt x="803525" y="802640"/>
                  </a:cubicBezTo>
                  <a:cubicBezTo>
                    <a:pt x="793994" y="799606"/>
                    <a:pt x="791775" y="788722"/>
                    <a:pt x="791414" y="780039"/>
                  </a:cubicBezTo>
                  <a:cubicBezTo>
                    <a:pt x="795401" y="779801"/>
                    <a:pt x="799537" y="778804"/>
                    <a:pt x="803614" y="778388"/>
                  </a:cubicBezTo>
                  <a:close/>
                  <a:moveTo>
                    <a:pt x="507330" y="758997"/>
                  </a:moveTo>
                  <a:cubicBezTo>
                    <a:pt x="514603" y="768348"/>
                    <a:pt x="521037" y="778232"/>
                    <a:pt x="527045" y="788414"/>
                  </a:cubicBezTo>
                  <a:cubicBezTo>
                    <a:pt x="522538" y="794073"/>
                    <a:pt x="516826" y="798661"/>
                    <a:pt x="510095" y="801637"/>
                  </a:cubicBezTo>
                  <a:cubicBezTo>
                    <a:pt x="502522" y="792167"/>
                    <a:pt x="494771" y="782760"/>
                    <a:pt x="489421" y="771802"/>
                  </a:cubicBezTo>
                  <a:cubicBezTo>
                    <a:pt x="495369" y="767512"/>
                    <a:pt x="501261" y="763167"/>
                    <a:pt x="507330" y="758997"/>
                  </a:cubicBezTo>
                  <a:close/>
                  <a:moveTo>
                    <a:pt x="613413" y="753132"/>
                  </a:moveTo>
                  <a:cubicBezTo>
                    <a:pt x="616710" y="753506"/>
                    <a:pt x="619888" y="754639"/>
                    <a:pt x="622878" y="757032"/>
                  </a:cubicBezTo>
                  <a:cubicBezTo>
                    <a:pt x="625870" y="775949"/>
                    <a:pt x="602362" y="779301"/>
                    <a:pt x="589256" y="782479"/>
                  </a:cubicBezTo>
                  <a:cubicBezTo>
                    <a:pt x="593206" y="791812"/>
                    <a:pt x="602296" y="791812"/>
                    <a:pt x="610729" y="793257"/>
                  </a:cubicBezTo>
                  <a:cubicBezTo>
                    <a:pt x="610073" y="803312"/>
                    <a:pt x="613609" y="816893"/>
                    <a:pt x="604754" y="824502"/>
                  </a:cubicBezTo>
                  <a:cubicBezTo>
                    <a:pt x="592727" y="831918"/>
                    <a:pt x="578187" y="833479"/>
                    <a:pt x="565748" y="840125"/>
                  </a:cubicBezTo>
                  <a:cubicBezTo>
                    <a:pt x="559462" y="843775"/>
                    <a:pt x="555213" y="837129"/>
                    <a:pt x="551620" y="833065"/>
                  </a:cubicBezTo>
                  <a:cubicBezTo>
                    <a:pt x="547314" y="827555"/>
                    <a:pt x="541273" y="823905"/>
                    <a:pt x="536610" y="818810"/>
                  </a:cubicBezTo>
                  <a:cubicBezTo>
                    <a:pt x="535888" y="814745"/>
                    <a:pt x="536488" y="810613"/>
                    <a:pt x="536667" y="806539"/>
                  </a:cubicBezTo>
                  <a:cubicBezTo>
                    <a:pt x="534697" y="797206"/>
                    <a:pt x="532061" y="787324"/>
                    <a:pt x="535410" y="778588"/>
                  </a:cubicBezTo>
                  <a:cubicBezTo>
                    <a:pt x="548871" y="767512"/>
                    <a:pt x="566039" y="762002"/>
                    <a:pt x="582380" y="756734"/>
                  </a:cubicBezTo>
                  <a:cubicBezTo>
                    <a:pt x="592561" y="757723"/>
                    <a:pt x="603523" y="752011"/>
                    <a:pt x="613413" y="753132"/>
                  </a:cubicBezTo>
                  <a:close/>
                  <a:moveTo>
                    <a:pt x="809642" y="741170"/>
                  </a:moveTo>
                  <a:cubicBezTo>
                    <a:pt x="813239" y="738930"/>
                    <a:pt x="815996" y="745287"/>
                    <a:pt x="812820" y="747346"/>
                  </a:cubicBezTo>
                  <a:cubicBezTo>
                    <a:pt x="809283" y="749465"/>
                    <a:pt x="806465" y="743228"/>
                    <a:pt x="809642" y="741170"/>
                  </a:cubicBezTo>
                  <a:close/>
                  <a:moveTo>
                    <a:pt x="779986" y="732912"/>
                  </a:moveTo>
                  <a:cubicBezTo>
                    <a:pt x="782270" y="735265"/>
                    <a:pt x="784554" y="737621"/>
                    <a:pt x="786899" y="739854"/>
                  </a:cubicBezTo>
                  <a:cubicBezTo>
                    <a:pt x="782991" y="744624"/>
                    <a:pt x="779024" y="749453"/>
                    <a:pt x="774815" y="753981"/>
                  </a:cubicBezTo>
                  <a:cubicBezTo>
                    <a:pt x="772351" y="746314"/>
                    <a:pt x="775777" y="739191"/>
                    <a:pt x="779986" y="732912"/>
                  </a:cubicBezTo>
                  <a:close/>
                  <a:moveTo>
                    <a:pt x="1138054" y="713348"/>
                  </a:moveTo>
                  <a:cubicBezTo>
                    <a:pt x="1137995" y="722322"/>
                    <a:pt x="1135858" y="731118"/>
                    <a:pt x="1132592" y="739434"/>
                  </a:cubicBezTo>
                  <a:cubicBezTo>
                    <a:pt x="1128021" y="730460"/>
                    <a:pt x="1133542" y="721127"/>
                    <a:pt x="1138054" y="713348"/>
                  </a:cubicBezTo>
                  <a:close/>
                  <a:moveTo>
                    <a:pt x="596367" y="676881"/>
                  </a:moveTo>
                  <a:cubicBezTo>
                    <a:pt x="608187" y="676224"/>
                    <a:pt x="613937" y="688653"/>
                    <a:pt x="621314" y="695763"/>
                  </a:cubicBezTo>
                  <a:cubicBezTo>
                    <a:pt x="630908" y="703535"/>
                    <a:pt x="631387" y="717993"/>
                    <a:pt x="627015" y="728750"/>
                  </a:cubicBezTo>
                  <a:cubicBezTo>
                    <a:pt x="618080" y="729884"/>
                    <a:pt x="609086" y="730362"/>
                    <a:pt x="600390" y="733054"/>
                  </a:cubicBezTo>
                  <a:cubicBezTo>
                    <a:pt x="593672" y="730720"/>
                    <a:pt x="589240" y="724267"/>
                    <a:pt x="583540" y="720082"/>
                  </a:cubicBezTo>
                  <a:cubicBezTo>
                    <a:pt x="582102" y="724506"/>
                    <a:pt x="580485" y="728870"/>
                    <a:pt x="578089" y="732869"/>
                  </a:cubicBezTo>
                  <a:cubicBezTo>
                    <a:pt x="569753" y="734427"/>
                    <a:pt x="566329" y="726177"/>
                    <a:pt x="559920" y="723252"/>
                  </a:cubicBezTo>
                  <a:cubicBezTo>
                    <a:pt x="549548" y="723909"/>
                    <a:pt x="542650" y="735920"/>
                    <a:pt x="531559" y="732451"/>
                  </a:cubicBezTo>
                  <a:cubicBezTo>
                    <a:pt x="533536" y="713868"/>
                    <a:pt x="552363" y="699768"/>
                    <a:pt x="570592" y="700544"/>
                  </a:cubicBezTo>
                  <a:cubicBezTo>
                    <a:pt x="578209" y="691823"/>
                    <a:pt x="585217" y="681245"/>
                    <a:pt x="596367" y="676881"/>
                  </a:cubicBezTo>
                  <a:close/>
                  <a:moveTo>
                    <a:pt x="896454" y="668811"/>
                  </a:moveTo>
                  <a:cubicBezTo>
                    <a:pt x="913458" y="667195"/>
                    <a:pt x="925210" y="682213"/>
                    <a:pt x="938926" y="690049"/>
                  </a:cubicBezTo>
                  <a:cubicBezTo>
                    <a:pt x="945664" y="692555"/>
                    <a:pt x="941432" y="699799"/>
                    <a:pt x="940718" y="704821"/>
                  </a:cubicBezTo>
                  <a:cubicBezTo>
                    <a:pt x="946560" y="707092"/>
                    <a:pt x="952698" y="706191"/>
                    <a:pt x="958789" y="706561"/>
                  </a:cubicBezTo>
                  <a:cubicBezTo>
                    <a:pt x="965585" y="710979"/>
                    <a:pt x="971018" y="717149"/>
                    <a:pt x="976498" y="723061"/>
                  </a:cubicBezTo>
                  <a:cubicBezTo>
                    <a:pt x="971847" y="728565"/>
                    <a:pt x="967014" y="733957"/>
                    <a:pt x="961944" y="739091"/>
                  </a:cubicBezTo>
                  <a:cubicBezTo>
                    <a:pt x="970531" y="745558"/>
                    <a:pt x="978528" y="759848"/>
                    <a:pt x="969102" y="768709"/>
                  </a:cubicBezTo>
                  <a:cubicBezTo>
                    <a:pt x="957769" y="774509"/>
                    <a:pt x="945721" y="781506"/>
                    <a:pt x="932664" y="779828"/>
                  </a:cubicBezTo>
                  <a:cubicBezTo>
                    <a:pt x="929861" y="782888"/>
                    <a:pt x="928546" y="786948"/>
                    <a:pt x="926697" y="790601"/>
                  </a:cubicBezTo>
                  <a:cubicBezTo>
                    <a:pt x="925324" y="789700"/>
                    <a:pt x="924009" y="788812"/>
                    <a:pt x="922703" y="787911"/>
                  </a:cubicBezTo>
                  <a:cubicBezTo>
                    <a:pt x="925506" y="775348"/>
                    <a:pt x="914230" y="769128"/>
                    <a:pt x="906062" y="763020"/>
                  </a:cubicBezTo>
                  <a:cubicBezTo>
                    <a:pt x="906958" y="761354"/>
                    <a:pt x="907844" y="759737"/>
                    <a:pt x="908807" y="758120"/>
                  </a:cubicBezTo>
                  <a:cubicBezTo>
                    <a:pt x="915364" y="756985"/>
                    <a:pt x="922227" y="756800"/>
                    <a:pt x="928727" y="755011"/>
                  </a:cubicBezTo>
                  <a:cubicBezTo>
                    <a:pt x="923533" y="746335"/>
                    <a:pt x="913753" y="742991"/>
                    <a:pt x="905042" y="739338"/>
                  </a:cubicBezTo>
                  <a:cubicBezTo>
                    <a:pt x="898189" y="729885"/>
                    <a:pt x="895082" y="718038"/>
                    <a:pt x="889601" y="707746"/>
                  </a:cubicBezTo>
                  <a:cubicBezTo>
                    <a:pt x="892041" y="705722"/>
                    <a:pt x="894672" y="703859"/>
                    <a:pt x="896873" y="701526"/>
                  </a:cubicBezTo>
                  <a:cubicBezTo>
                    <a:pt x="894843" y="690889"/>
                    <a:pt x="883215" y="676166"/>
                    <a:pt x="896454" y="668811"/>
                  </a:cubicBezTo>
                  <a:close/>
                  <a:moveTo>
                    <a:pt x="1196856" y="637796"/>
                  </a:moveTo>
                  <a:cubicBezTo>
                    <a:pt x="1201010" y="638428"/>
                    <a:pt x="1205387" y="640264"/>
                    <a:pt x="1209287" y="640927"/>
                  </a:cubicBezTo>
                  <a:cubicBezTo>
                    <a:pt x="1202440" y="653088"/>
                    <a:pt x="1188266" y="656339"/>
                    <a:pt x="1176178" y="660673"/>
                  </a:cubicBezTo>
                  <a:cubicBezTo>
                    <a:pt x="1178797" y="654171"/>
                    <a:pt x="1179989" y="646467"/>
                    <a:pt x="1185766" y="641891"/>
                  </a:cubicBezTo>
                  <a:cubicBezTo>
                    <a:pt x="1188773" y="637737"/>
                    <a:pt x="1192703" y="637165"/>
                    <a:pt x="1196856" y="637796"/>
                  </a:cubicBezTo>
                  <a:close/>
                  <a:moveTo>
                    <a:pt x="759819" y="598469"/>
                  </a:moveTo>
                  <a:cubicBezTo>
                    <a:pt x="766155" y="603000"/>
                    <a:pt x="773689" y="606292"/>
                    <a:pt x="779263" y="611888"/>
                  </a:cubicBezTo>
                  <a:cubicBezTo>
                    <a:pt x="790200" y="626818"/>
                    <a:pt x="785777" y="645969"/>
                    <a:pt x="790978" y="662680"/>
                  </a:cubicBezTo>
                  <a:cubicBezTo>
                    <a:pt x="793668" y="653017"/>
                    <a:pt x="793846" y="640953"/>
                    <a:pt x="804086" y="635938"/>
                  </a:cubicBezTo>
                  <a:cubicBezTo>
                    <a:pt x="807311" y="632724"/>
                    <a:pt x="810713" y="636713"/>
                    <a:pt x="813111" y="638920"/>
                  </a:cubicBezTo>
                  <a:cubicBezTo>
                    <a:pt x="817665" y="643935"/>
                    <a:pt x="821958" y="649241"/>
                    <a:pt x="827581" y="653075"/>
                  </a:cubicBezTo>
                  <a:cubicBezTo>
                    <a:pt x="825977" y="659930"/>
                    <a:pt x="824243" y="667094"/>
                    <a:pt x="826268" y="674065"/>
                  </a:cubicBezTo>
                  <a:cubicBezTo>
                    <a:pt x="831534" y="672226"/>
                    <a:pt x="836736" y="669651"/>
                    <a:pt x="842358" y="669070"/>
                  </a:cubicBezTo>
                  <a:cubicBezTo>
                    <a:pt x="850022" y="673949"/>
                    <a:pt x="855580" y="682314"/>
                    <a:pt x="853490" y="691609"/>
                  </a:cubicBezTo>
                  <a:cubicBezTo>
                    <a:pt x="857071" y="693294"/>
                    <a:pt x="860716" y="694843"/>
                    <a:pt x="864313" y="696450"/>
                  </a:cubicBezTo>
                  <a:cubicBezTo>
                    <a:pt x="860959" y="706229"/>
                    <a:pt x="852825" y="715853"/>
                    <a:pt x="858027" y="726774"/>
                  </a:cubicBezTo>
                  <a:cubicBezTo>
                    <a:pt x="863536" y="737753"/>
                    <a:pt x="872917" y="746932"/>
                    <a:pt x="875980" y="759169"/>
                  </a:cubicBezTo>
                  <a:cubicBezTo>
                    <a:pt x="876693" y="767709"/>
                    <a:pt x="874003" y="776113"/>
                    <a:pt x="872561" y="784478"/>
                  </a:cubicBezTo>
                  <a:cubicBezTo>
                    <a:pt x="863892" y="786085"/>
                    <a:pt x="854024" y="792107"/>
                    <a:pt x="845404" y="786802"/>
                  </a:cubicBezTo>
                  <a:cubicBezTo>
                    <a:pt x="830935" y="777004"/>
                    <a:pt x="833511" y="757911"/>
                    <a:pt x="827954" y="743175"/>
                  </a:cubicBezTo>
                  <a:lnTo>
                    <a:pt x="821310" y="745092"/>
                  </a:lnTo>
                  <a:cubicBezTo>
                    <a:pt x="816109" y="739651"/>
                    <a:pt x="810065" y="733396"/>
                    <a:pt x="802045" y="733203"/>
                  </a:cubicBezTo>
                  <a:cubicBezTo>
                    <a:pt x="795823" y="734345"/>
                    <a:pt x="789601" y="738218"/>
                    <a:pt x="783508" y="734461"/>
                  </a:cubicBezTo>
                  <a:cubicBezTo>
                    <a:pt x="784821" y="730279"/>
                    <a:pt x="786133" y="726057"/>
                    <a:pt x="787446" y="721817"/>
                  </a:cubicBezTo>
                  <a:cubicBezTo>
                    <a:pt x="776930" y="723075"/>
                    <a:pt x="767240" y="727665"/>
                    <a:pt x="759155" y="734345"/>
                  </a:cubicBezTo>
                  <a:cubicBezTo>
                    <a:pt x="752820" y="740425"/>
                    <a:pt x="742174" y="734229"/>
                    <a:pt x="739727" y="727122"/>
                  </a:cubicBezTo>
                  <a:cubicBezTo>
                    <a:pt x="734640" y="719241"/>
                    <a:pt x="726506" y="706171"/>
                    <a:pt x="736373" y="698425"/>
                  </a:cubicBezTo>
                  <a:cubicBezTo>
                    <a:pt x="748088" y="697457"/>
                    <a:pt x="757243" y="706771"/>
                    <a:pt x="769023" y="706422"/>
                  </a:cubicBezTo>
                  <a:cubicBezTo>
                    <a:pt x="769865" y="702066"/>
                    <a:pt x="770578" y="697709"/>
                    <a:pt x="771356" y="693352"/>
                  </a:cubicBezTo>
                  <a:cubicBezTo>
                    <a:pt x="766819" y="692984"/>
                    <a:pt x="762217" y="692635"/>
                    <a:pt x="757729" y="691551"/>
                  </a:cubicBezTo>
                  <a:cubicBezTo>
                    <a:pt x="764000" y="686245"/>
                    <a:pt x="773462" y="682373"/>
                    <a:pt x="772798" y="672652"/>
                  </a:cubicBezTo>
                  <a:lnTo>
                    <a:pt x="761132" y="676931"/>
                  </a:lnTo>
                  <a:cubicBezTo>
                    <a:pt x="761667" y="674782"/>
                    <a:pt x="762153" y="672652"/>
                    <a:pt x="762687" y="670503"/>
                  </a:cubicBezTo>
                  <a:lnTo>
                    <a:pt x="755688" y="676041"/>
                  </a:lnTo>
                  <a:lnTo>
                    <a:pt x="749174" y="674065"/>
                  </a:lnTo>
                  <a:cubicBezTo>
                    <a:pt x="752528" y="668876"/>
                    <a:pt x="756238" y="663880"/>
                    <a:pt x="760176" y="659097"/>
                  </a:cubicBezTo>
                  <a:lnTo>
                    <a:pt x="751621" y="648118"/>
                  </a:lnTo>
                  <a:cubicBezTo>
                    <a:pt x="742709" y="654624"/>
                    <a:pt x="743017" y="668760"/>
                    <a:pt x="731286" y="671935"/>
                  </a:cubicBezTo>
                  <a:cubicBezTo>
                    <a:pt x="733927" y="661421"/>
                    <a:pt x="737151" y="651042"/>
                    <a:pt x="739954" y="640605"/>
                  </a:cubicBezTo>
                  <a:cubicBezTo>
                    <a:pt x="733198" y="642096"/>
                    <a:pt x="726571" y="643819"/>
                    <a:pt x="719927" y="645620"/>
                  </a:cubicBezTo>
                  <a:cubicBezTo>
                    <a:pt x="714661" y="632356"/>
                    <a:pt x="716995" y="618104"/>
                    <a:pt x="720219" y="604743"/>
                  </a:cubicBezTo>
                  <a:cubicBezTo>
                    <a:pt x="733797" y="609332"/>
                    <a:pt x="746484" y="599670"/>
                    <a:pt x="759819" y="598469"/>
                  </a:cubicBezTo>
                  <a:close/>
                  <a:moveTo>
                    <a:pt x="856893" y="493124"/>
                  </a:moveTo>
                  <a:cubicBezTo>
                    <a:pt x="862068" y="497363"/>
                    <a:pt x="868374" y="498855"/>
                    <a:pt x="874742" y="496646"/>
                  </a:cubicBezTo>
                  <a:cubicBezTo>
                    <a:pt x="883548" y="515744"/>
                    <a:pt x="886227" y="538429"/>
                    <a:pt x="881111" y="558840"/>
                  </a:cubicBezTo>
                  <a:cubicBezTo>
                    <a:pt x="871469" y="552630"/>
                    <a:pt x="869269" y="541708"/>
                    <a:pt x="865758" y="531620"/>
                  </a:cubicBezTo>
                  <a:cubicBezTo>
                    <a:pt x="860043" y="529472"/>
                    <a:pt x="853797" y="529892"/>
                    <a:pt x="847904" y="528755"/>
                  </a:cubicBezTo>
                  <a:cubicBezTo>
                    <a:pt x="847845" y="516342"/>
                    <a:pt x="846597" y="502134"/>
                    <a:pt x="856893" y="493124"/>
                  </a:cubicBezTo>
                  <a:close/>
                  <a:moveTo>
                    <a:pt x="870400" y="488706"/>
                  </a:moveTo>
                  <a:cubicBezTo>
                    <a:pt x="871459" y="489428"/>
                    <a:pt x="872003" y="490796"/>
                    <a:pt x="870824" y="492073"/>
                  </a:cubicBezTo>
                  <a:cubicBezTo>
                    <a:pt x="869009" y="494627"/>
                    <a:pt x="864654" y="491769"/>
                    <a:pt x="866892" y="489215"/>
                  </a:cubicBezTo>
                  <a:cubicBezTo>
                    <a:pt x="867769" y="487908"/>
                    <a:pt x="869342" y="487984"/>
                    <a:pt x="870400" y="488706"/>
                  </a:cubicBezTo>
                  <a:close/>
                  <a:moveTo>
                    <a:pt x="961904" y="412895"/>
                  </a:moveTo>
                  <a:cubicBezTo>
                    <a:pt x="968331" y="413977"/>
                    <a:pt x="973409" y="418366"/>
                    <a:pt x="972805" y="426904"/>
                  </a:cubicBezTo>
                  <a:cubicBezTo>
                    <a:pt x="962498" y="425582"/>
                    <a:pt x="952614" y="422215"/>
                    <a:pt x="942910" y="418726"/>
                  </a:cubicBezTo>
                  <a:cubicBezTo>
                    <a:pt x="947701" y="414037"/>
                    <a:pt x="955477" y="411812"/>
                    <a:pt x="961904" y="412895"/>
                  </a:cubicBezTo>
                  <a:close/>
                  <a:moveTo>
                    <a:pt x="1005529" y="309016"/>
                  </a:moveTo>
                  <a:cubicBezTo>
                    <a:pt x="1022396" y="317379"/>
                    <a:pt x="1043017" y="327511"/>
                    <a:pt x="1047085" y="347775"/>
                  </a:cubicBezTo>
                  <a:cubicBezTo>
                    <a:pt x="1050071" y="364987"/>
                    <a:pt x="1057011" y="381181"/>
                    <a:pt x="1063127" y="397463"/>
                  </a:cubicBezTo>
                  <a:cubicBezTo>
                    <a:pt x="1064776" y="405958"/>
                    <a:pt x="1071973" y="411002"/>
                    <a:pt x="1076211" y="417949"/>
                  </a:cubicBezTo>
                  <a:cubicBezTo>
                    <a:pt x="1075557" y="422860"/>
                    <a:pt x="1074959" y="427949"/>
                    <a:pt x="1073992" y="432860"/>
                  </a:cubicBezTo>
                  <a:cubicBezTo>
                    <a:pt x="1081729" y="434143"/>
                    <a:pt x="1089323" y="437107"/>
                    <a:pt x="1094756" y="442992"/>
                  </a:cubicBezTo>
                  <a:cubicBezTo>
                    <a:pt x="1097202" y="440559"/>
                    <a:pt x="1099591" y="438037"/>
                    <a:pt x="1102521" y="436178"/>
                  </a:cubicBezTo>
                  <a:cubicBezTo>
                    <a:pt x="1107982" y="438125"/>
                    <a:pt x="1113842" y="442815"/>
                    <a:pt x="1114069" y="448788"/>
                  </a:cubicBezTo>
                  <a:cubicBezTo>
                    <a:pt x="1108636" y="464186"/>
                    <a:pt x="1109461" y="483388"/>
                    <a:pt x="1121379" y="495512"/>
                  </a:cubicBezTo>
                  <a:cubicBezTo>
                    <a:pt x="1124167" y="498565"/>
                    <a:pt x="1128490" y="498874"/>
                    <a:pt x="1131590" y="496175"/>
                  </a:cubicBezTo>
                  <a:cubicBezTo>
                    <a:pt x="1131761" y="485955"/>
                    <a:pt x="1122858" y="478300"/>
                    <a:pt x="1123569" y="467902"/>
                  </a:cubicBezTo>
                  <a:cubicBezTo>
                    <a:pt x="1121123" y="461487"/>
                    <a:pt x="1124821" y="454717"/>
                    <a:pt x="1130396" y="452107"/>
                  </a:cubicBezTo>
                  <a:cubicBezTo>
                    <a:pt x="1136369" y="452107"/>
                    <a:pt x="1142370" y="453876"/>
                    <a:pt x="1147547" y="456841"/>
                  </a:cubicBezTo>
                  <a:cubicBezTo>
                    <a:pt x="1150847" y="469982"/>
                    <a:pt x="1155085" y="490423"/>
                    <a:pt x="1138587" y="496529"/>
                  </a:cubicBezTo>
                  <a:cubicBezTo>
                    <a:pt x="1139071" y="499228"/>
                    <a:pt x="1139555" y="501883"/>
                    <a:pt x="1139953" y="504582"/>
                  </a:cubicBezTo>
                  <a:cubicBezTo>
                    <a:pt x="1144817" y="503387"/>
                    <a:pt x="1149823" y="502016"/>
                    <a:pt x="1154857" y="502679"/>
                  </a:cubicBezTo>
                  <a:cubicBezTo>
                    <a:pt x="1161257" y="509980"/>
                    <a:pt x="1165552" y="521218"/>
                    <a:pt x="1158100" y="529360"/>
                  </a:cubicBezTo>
                  <a:lnTo>
                    <a:pt x="1166092" y="527501"/>
                  </a:lnTo>
                  <a:cubicBezTo>
                    <a:pt x="1164613" y="543386"/>
                    <a:pt x="1164130" y="560995"/>
                    <a:pt x="1153350" y="573871"/>
                  </a:cubicBezTo>
                  <a:cubicBezTo>
                    <a:pt x="1153776" y="575818"/>
                    <a:pt x="1154260" y="577764"/>
                    <a:pt x="1154743" y="579711"/>
                  </a:cubicBezTo>
                  <a:cubicBezTo>
                    <a:pt x="1160773" y="572986"/>
                    <a:pt x="1166405" y="564845"/>
                    <a:pt x="1174540" y="560730"/>
                  </a:cubicBezTo>
                  <a:cubicBezTo>
                    <a:pt x="1185292" y="558872"/>
                    <a:pt x="1187141" y="572145"/>
                    <a:pt x="1186202" y="579977"/>
                  </a:cubicBezTo>
                  <a:lnTo>
                    <a:pt x="1189956" y="579048"/>
                  </a:lnTo>
                  <a:cubicBezTo>
                    <a:pt x="1191407" y="573871"/>
                    <a:pt x="1192886" y="568827"/>
                    <a:pt x="1194451" y="563739"/>
                  </a:cubicBezTo>
                  <a:cubicBezTo>
                    <a:pt x="1200623" y="579092"/>
                    <a:pt x="1207250" y="594224"/>
                    <a:pt x="1214304" y="609179"/>
                  </a:cubicBezTo>
                  <a:cubicBezTo>
                    <a:pt x="1206056" y="629576"/>
                    <a:pt x="1174113" y="627187"/>
                    <a:pt x="1171724" y="651212"/>
                  </a:cubicBezTo>
                  <a:cubicBezTo>
                    <a:pt x="1169392" y="649044"/>
                    <a:pt x="1167003" y="646876"/>
                    <a:pt x="1164613" y="644752"/>
                  </a:cubicBezTo>
                  <a:cubicBezTo>
                    <a:pt x="1165751" y="661477"/>
                    <a:pt x="1153776" y="674884"/>
                    <a:pt x="1149368" y="690370"/>
                  </a:cubicBezTo>
                  <a:cubicBezTo>
                    <a:pt x="1135544" y="679707"/>
                    <a:pt x="1141176" y="659929"/>
                    <a:pt x="1141887" y="644752"/>
                  </a:cubicBezTo>
                  <a:lnTo>
                    <a:pt x="1136084" y="645283"/>
                  </a:lnTo>
                  <a:cubicBezTo>
                    <a:pt x="1134179" y="658336"/>
                    <a:pt x="1133923" y="671831"/>
                    <a:pt x="1137165" y="684706"/>
                  </a:cubicBezTo>
                  <a:cubicBezTo>
                    <a:pt x="1136682" y="688865"/>
                    <a:pt x="1141773" y="692361"/>
                    <a:pt x="1142541" y="698024"/>
                  </a:cubicBezTo>
                  <a:cubicBezTo>
                    <a:pt x="1143309" y="704042"/>
                    <a:pt x="1138417" y="708599"/>
                    <a:pt x="1135487" y="713245"/>
                  </a:cubicBezTo>
                  <a:cubicBezTo>
                    <a:pt x="1131420" y="705856"/>
                    <a:pt x="1127893" y="698024"/>
                    <a:pt x="1122204" y="691741"/>
                  </a:cubicBezTo>
                  <a:cubicBezTo>
                    <a:pt x="1122375" y="701431"/>
                    <a:pt x="1125617" y="710679"/>
                    <a:pt x="1126328" y="720280"/>
                  </a:cubicBezTo>
                  <a:cubicBezTo>
                    <a:pt x="1125845" y="730368"/>
                    <a:pt x="1123029" y="740235"/>
                    <a:pt x="1120412" y="749969"/>
                  </a:cubicBezTo>
                  <a:cubicBezTo>
                    <a:pt x="1106588" y="733465"/>
                    <a:pt x="1100302" y="712183"/>
                    <a:pt x="1091656" y="692759"/>
                  </a:cubicBezTo>
                  <a:cubicBezTo>
                    <a:pt x="1090575" y="712891"/>
                    <a:pt x="1102948" y="729704"/>
                    <a:pt x="1104569" y="749394"/>
                  </a:cubicBezTo>
                  <a:cubicBezTo>
                    <a:pt x="1096918" y="742270"/>
                    <a:pt x="1092168" y="732801"/>
                    <a:pt x="1084516" y="725722"/>
                  </a:cubicBezTo>
                  <a:cubicBezTo>
                    <a:pt x="1084175" y="734261"/>
                    <a:pt x="1084459" y="742934"/>
                    <a:pt x="1084061" y="751473"/>
                  </a:cubicBezTo>
                  <a:cubicBezTo>
                    <a:pt x="1057011" y="750057"/>
                    <a:pt x="1028056" y="736607"/>
                    <a:pt x="1018982" y="709130"/>
                  </a:cubicBezTo>
                  <a:lnTo>
                    <a:pt x="1053001" y="701962"/>
                  </a:lnTo>
                  <a:cubicBezTo>
                    <a:pt x="1039974" y="698024"/>
                    <a:pt x="1026036" y="689573"/>
                    <a:pt x="1012639" y="697139"/>
                  </a:cubicBezTo>
                  <a:cubicBezTo>
                    <a:pt x="1008288" y="688910"/>
                    <a:pt x="1003537" y="680857"/>
                    <a:pt x="1000380" y="672052"/>
                  </a:cubicBezTo>
                  <a:cubicBezTo>
                    <a:pt x="1006723" y="674176"/>
                    <a:pt x="1012952" y="676654"/>
                    <a:pt x="1019352" y="678689"/>
                  </a:cubicBezTo>
                  <a:cubicBezTo>
                    <a:pt x="1015683" y="670238"/>
                    <a:pt x="1006894" y="668203"/>
                    <a:pt x="999072" y="665415"/>
                  </a:cubicBezTo>
                  <a:cubicBezTo>
                    <a:pt x="993980" y="660460"/>
                    <a:pt x="991961" y="652938"/>
                    <a:pt x="988292" y="646965"/>
                  </a:cubicBezTo>
                  <a:cubicBezTo>
                    <a:pt x="998588" y="642186"/>
                    <a:pt x="1008999" y="636567"/>
                    <a:pt x="1012156" y="624665"/>
                  </a:cubicBezTo>
                  <a:cubicBezTo>
                    <a:pt x="1032977" y="629930"/>
                    <a:pt x="1054622" y="623382"/>
                    <a:pt x="1074590" y="617763"/>
                  </a:cubicBezTo>
                  <a:cubicBezTo>
                    <a:pt x="1068787" y="613913"/>
                    <a:pt x="1062046" y="614488"/>
                    <a:pt x="1055817" y="616922"/>
                  </a:cubicBezTo>
                  <a:cubicBezTo>
                    <a:pt x="1046430" y="620240"/>
                    <a:pt x="1036134" y="618426"/>
                    <a:pt x="1027117" y="614975"/>
                  </a:cubicBezTo>
                  <a:cubicBezTo>
                    <a:pt x="1030815" y="608913"/>
                    <a:pt x="1037471" y="606790"/>
                    <a:pt x="1043671" y="604135"/>
                  </a:cubicBezTo>
                  <a:cubicBezTo>
                    <a:pt x="1038523" y="602277"/>
                    <a:pt x="1033460" y="600374"/>
                    <a:pt x="1028369" y="598339"/>
                  </a:cubicBezTo>
                  <a:cubicBezTo>
                    <a:pt x="1032209" y="594711"/>
                    <a:pt x="1036020" y="591127"/>
                    <a:pt x="1039718" y="587366"/>
                  </a:cubicBezTo>
                  <a:cubicBezTo>
                    <a:pt x="1028198" y="587764"/>
                    <a:pt x="1019949" y="595551"/>
                    <a:pt x="1012583" y="603294"/>
                  </a:cubicBezTo>
                  <a:cubicBezTo>
                    <a:pt x="1012156" y="600197"/>
                    <a:pt x="1011672" y="597144"/>
                    <a:pt x="1011217" y="594047"/>
                  </a:cubicBezTo>
                  <a:cubicBezTo>
                    <a:pt x="1006240" y="602232"/>
                    <a:pt x="1001945" y="611878"/>
                    <a:pt x="992018" y="614975"/>
                  </a:cubicBezTo>
                  <a:cubicBezTo>
                    <a:pt x="990624" y="608559"/>
                    <a:pt x="992957" y="602409"/>
                    <a:pt x="995886" y="596834"/>
                  </a:cubicBezTo>
                  <a:lnTo>
                    <a:pt x="985021" y="592056"/>
                  </a:lnTo>
                  <a:cubicBezTo>
                    <a:pt x="985248" y="594799"/>
                    <a:pt x="985476" y="597498"/>
                    <a:pt x="985675" y="600197"/>
                  </a:cubicBezTo>
                  <a:cubicBezTo>
                    <a:pt x="979872" y="604666"/>
                    <a:pt x="974127" y="609223"/>
                    <a:pt x="967613" y="612719"/>
                  </a:cubicBezTo>
                  <a:cubicBezTo>
                    <a:pt x="966902" y="607321"/>
                    <a:pt x="966163" y="602011"/>
                    <a:pt x="965622" y="596657"/>
                  </a:cubicBezTo>
                  <a:cubicBezTo>
                    <a:pt x="953619" y="599710"/>
                    <a:pt x="951287" y="584711"/>
                    <a:pt x="955354" y="576216"/>
                  </a:cubicBezTo>
                  <a:cubicBezTo>
                    <a:pt x="966902" y="570287"/>
                    <a:pt x="990880" y="567544"/>
                    <a:pt x="986983" y="549093"/>
                  </a:cubicBezTo>
                  <a:cubicBezTo>
                    <a:pt x="978792" y="558473"/>
                    <a:pt x="967187" y="567190"/>
                    <a:pt x="953960" y="563739"/>
                  </a:cubicBezTo>
                  <a:cubicBezTo>
                    <a:pt x="943692" y="553695"/>
                    <a:pt x="938544" y="539315"/>
                    <a:pt x="931120" y="527147"/>
                  </a:cubicBezTo>
                  <a:lnTo>
                    <a:pt x="942185" y="525997"/>
                  </a:lnTo>
                  <a:cubicBezTo>
                    <a:pt x="930779" y="518696"/>
                    <a:pt x="929869" y="504494"/>
                    <a:pt x="930694" y="492282"/>
                  </a:cubicBezTo>
                  <a:cubicBezTo>
                    <a:pt x="938544" y="496839"/>
                    <a:pt x="945826" y="502370"/>
                    <a:pt x="953847" y="506617"/>
                  </a:cubicBezTo>
                  <a:cubicBezTo>
                    <a:pt x="962949" y="510378"/>
                    <a:pt x="973103" y="508520"/>
                    <a:pt x="982489" y="511175"/>
                  </a:cubicBezTo>
                  <a:cubicBezTo>
                    <a:pt x="979929" y="507414"/>
                    <a:pt x="977426" y="503564"/>
                    <a:pt x="974952" y="499759"/>
                  </a:cubicBezTo>
                  <a:cubicBezTo>
                    <a:pt x="980811" y="496175"/>
                    <a:pt x="986670" y="492636"/>
                    <a:pt x="992672" y="489273"/>
                  </a:cubicBezTo>
                  <a:cubicBezTo>
                    <a:pt x="989003" y="488211"/>
                    <a:pt x="985305" y="487061"/>
                    <a:pt x="981721" y="485866"/>
                  </a:cubicBezTo>
                  <a:cubicBezTo>
                    <a:pt x="977057" y="491574"/>
                    <a:pt x="971567" y="497016"/>
                    <a:pt x="964086" y="498565"/>
                  </a:cubicBezTo>
                  <a:cubicBezTo>
                    <a:pt x="960417" y="496175"/>
                    <a:pt x="957146" y="493255"/>
                    <a:pt x="953960" y="490246"/>
                  </a:cubicBezTo>
                  <a:lnTo>
                    <a:pt x="963603" y="484495"/>
                  </a:lnTo>
                  <a:cubicBezTo>
                    <a:pt x="956549" y="484008"/>
                    <a:pt x="948585" y="487370"/>
                    <a:pt x="942498" y="482415"/>
                  </a:cubicBezTo>
                  <a:cubicBezTo>
                    <a:pt x="935956" y="478167"/>
                    <a:pt x="933936" y="470823"/>
                    <a:pt x="931604" y="463920"/>
                  </a:cubicBezTo>
                  <a:lnTo>
                    <a:pt x="939426" y="464938"/>
                  </a:lnTo>
                  <a:cubicBezTo>
                    <a:pt x="945712" y="455514"/>
                    <a:pt x="955354" y="463920"/>
                    <a:pt x="962749" y="467283"/>
                  </a:cubicBezTo>
                  <a:cubicBezTo>
                    <a:pt x="958824" y="459451"/>
                    <a:pt x="953079" y="452682"/>
                    <a:pt x="947930" y="445691"/>
                  </a:cubicBezTo>
                  <a:cubicBezTo>
                    <a:pt x="948755" y="441089"/>
                    <a:pt x="948755" y="436444"/>
                    <a:pt x="948158" y="431754"/>
                  </a:cubicBezTo>
                  <a:cubicBezTo>
                    <a:pt x="966362" y="425559"/>
                    <a:pt x="983286" y="434099"/>
                    <a:pt x="1000864" y="437461"/>
                  </a:cubicBezTo>
                  <a:cubicBezTo>
                    <a:pt x="994748" y="428302"/>
                    <a:pt x="977768" y="429718"/>
                    <a:pt x="979275" y="415825"/>
                  </a:cubicBezTo>
                  <a:lnTo>
                    <a:pt x="993013" y="413038"/>
                  </a:lnTo>
                  <a:cubicBezTo>
                    <a:pt x="991762" y="411489"/>
                    <a:pt x="990510" y="409985"/>
                    <a:pt x="989316" y="408436"/>
                  </a:cubicBezTo>
                  <a:cubicBezTo>
                    <a:pt x="985789" y="409056"/>
                    <a:pt x="982205" y="409896"/>
                    <a:pt x="978621" y="409941"/>
                  </a:cubicBezTo>
                  <a:cubicBezTo>
                    <a:pt x="974497" y="408082"/>
                    <a:pt x="973530" y="403171"/>
                    <a:pt x="971738" y="399499"/>
                  </a:cubicBezTo>
                  <a:cubicBezTo>
                    <a:pt x="967414" y="399499"/>
                    <a:pt x="962693" y="400383"/>
                    <a:pt x="958824" y="397994"/>
                  </a:cubicBezTo>
                  <a:cubicBezTo>
                    <a:pt x="957630" y="391933"/>
                    <a:pt x="963489" y="389676"/>
                    <a:pt x="967727" y="387242"/>
                  </a:cubicBezTo>
                  <a:cubicBezTo>
                    <a:pt x="964968" y="386402"/>
                    <a:pt x="962294" y="385605"/>
                    <a:pt x="959535" y="384897"/>
                  </a:cubicBezTo>
                  <a:cubicBezTo>
                    <a:pt x="963830" y="375916"/>
                    <a:pt x="965878" y="364854"/>
                    <a:pt x="974838" y="359191"/>
                  </a:cubicBezTo>
                  <a:cubicBezTo>
                    <a:pt x="981835" y="359545"/>
                    <a:pt x="983513" y="367509"/>
                    <a:pt x="986016" y="372641"/>
                  </a:cubicBezTo>
                  <a:cubicBezTo>
                    <a:pt x="988832" y="369367"/>
                    <a:pt x="991876" y="366358"/>
                    <a:pt x="994208" y="362730"/>
                  </a:cubicBezTo>
                  <a:cubicBezTo>
                    <a:pt x="991819" y="358881"/>
                    <a:pt x="988775" y="355607"/>
                    <a:pt x="986016" y="352111"/>
                  </a:cubicBezTo>
                  <a:cubicBezTo>
                    <a:pt x="995545" y="353218"/>
                    <a:pt x="1004988" y="354501"/>
                    <a:pt x="1014431" y="356270"/>
                  </a:cubicBezTo>
                  <a:cubicBezTo>
                    <a:pt x="1015455" y="349634"/>
                    <a:pt x="1020177" y="341227"/>
                    <a:pt x="1013407" y="336360"/>
                  </a:cubicBezTo>
                  <a:cubicBezTo>
                    <a:pt x="1005756" y="334767"/>
                    <a:pt x="997877" y="336714"/>
                    <a:pt x="990226" y="337112"/>
                  </a:cubicBezTo>
                  <a:cubicBezTo>
                    <a:pt x="985135" y="328750"/>
                    <a:pt x="988121" y="319370"/>
                    <a:pt x="990994" y="310874"/>
                  </a:cubicBezTo>
                  <a:cubicBezTo>
                    <a:pt x="996683" y="313573"/>
                    <a:pt x="1002229" y="316449"/>
                    <a:pt x="1007548" y="319724"/>
                  </a:cubicBezTo>
                  <a:cubicBezTo>
                    <a:pt x="1006837" y="316140"/>
                    <a:pt x="1006183" y="312556"/>
                    <a:pt x="1005529" y="309016"/>
                  </a:cubicBezTo>
                  <a:close/>
                  <a:moveTo>
                    <a:pt x="1648413" y="276576"/>
                  </a:moveTo>
                  <a:cubicBezTo>
                    <a:pt x="1650857" y="274704"/>
                    <a:pt x="1656233" y="274402"/>
                    <a:pt x="1657761" y="277482"/>
                  </a:cubicBezTo>
                  <a:cubicBezTo>
                    <a:pt x="1656356" y="280924"/>
                    <a:pt x="1648230" y="280381"/>
                    <a:pt x="1648413" y="276576"/>
                  </a:cubicBezTo>
                  <a:close/>
                  <a:moveTo>
                    <a:pt x="1692235" y="251326"/>
                  </a:moveTo>
                  <a:lnTo>
                    <a:pt x="1692877" y="259352"/>
                  </a:lnTo>
                  <a:lnTo>
                    <a:pt x="1685352" y="258667"/>
                  </a:lnTo>
                  <a:cubicBezTo>
                    <a:pt x="1687569" y="256117"/>
                    <a:pt x="1689844" y="253690"/>
                    <a:pt x="1692235" y="251326"/>
                  </a:cubicBezTo>
                  <a:close/>
                  <a:moveTo>
                    <a:pt x="1640423" y="65828"/>
                  </a:moveTo>
                  <a:cubicBezTo>
                    <a:pt x="1643717" y="65884"/>
                    <a:pt x="1643158" y="70731"/>
                    <a:pt x="1640050" y="70562"/>
                  </a:cubicBezTo>
                  <a:cubicBezTo>
                    <a:pt x="1636694" y="70562"/>
                    <a:pt x="1637316" y="65715"/>
                    <a:pt x="1640423" y="65828"/>
                  </a:cubicBezTo>
                  <a:close/>
                  <a:moveTo>
                    <a:pt x="1377339" y="28091"/>
                  </a:moveTo>
                  <a:cubicBezTo>
                    <a:pt x="1376353" y="34149"/>
                    <a:pt x="1374381" y="39972"/>
                    <a:pt x="1371132" y="45147"/>
                  </a:cubicBezTo>
                  <a:cubicBezTo>
                    <a:pt x="1370262" y="40736"/>
                    <a:pt x="1369043" y="36326"/>
                    <a:pt x="1368811" y="31796"/>
                  </a:cubicBezTo>
                  <a:cubicBezTo>
                    <a:pt x="1371538" y="30267"/>
                    <a:pt x="1374439" y="29268"/>
                    <a:pt x="1377339" y="28091"/>
                  </a:cubicBezTo>
                  <a:close/>
                  <a:moveTo>
                    <a:pt x="1476165" y="4014"/>
                  </a:moveTo>
                  <a:cubicBezTo>
                    <a:pt x="1475282" y="6226"/>
                    <a:pt x="1474340" y="8381"/>
                    <a:pt x="1473457" y="10536"/>
                  </a:cubicBezTo>
                  <a:cubicBezTo>
                    <a:pt x="1470514" y="8495"/>
                    <a:pt x="1467512" y="6396"/>
                    <a:pt x="1464627" y="4354"/>
                  </a:cubicBezTo>
                  <a:cubicBezTo>
                    <a:pt x="1468453" y="4184"/>
                    <a:pt x="1472339" y="4128"/>
                    <a:pt x="1476165" y="4014"/>
                  </a:cubicBezTo>
                  <a:close/>
                  <a:moveTo>
                    <a:pt x="1579062" y="0"/>
                  </a:moveTo>
                  <a:cubicBezTo>
                    <a:pt x="1578643" y="4485"/>
                    <a:pt x="1578165" y="9030"/>
                    <a:pt x="1577746" y="13515"/>
                  </a:cubicBezTo>
                  <a:lnTo>
                    <a:pt x="1583010" y="15667"/>
                  </a:lnTo>
                  <a:cubicBezTo>
                    <a:pt x="1581874" y="18239"/>
                    <a:pt x="1580737" y="20930"/>
                    <a:pt x="1579660" y="23561"/>
                  </a:cubicBezTo>
                  <a:lnTo>
                    <a:pt x="1593120" y="17162"/>
                  </a:lnTo>
                  <a:cubicBezTo>
                    <a:pt x="1594795" y="23561"/>
                    <a:pt x="1596649" y="29959"/>
                    <a:pt x="1598863" y="36238"/>
                  </a:cubicBezTo>
                  <a:cubicBezTo>
                    <a:pt x="1600538" y="31096"/>
                    <a:pt x="1601674" y="25534"/>
                    <a:pt x="1605263" y="21229"/>
                  </a:cubicBezTo>
                  <a:cubicBezTo>
                    <a:pt x="1611724" y="19255"/>
                    <a:pt x="1615672" y="26670"/>
                    <a:pt x="1616450" y="31993"/>
                  </a:cubicBezTo>
                  <a:cubicBezTo>
                    <a:pt x="1623748" y="29660"/>
                    <a:pt x="1631285" y="30498"/>
                    <a:pt x="1637866" y="34265"/>
                  </a:cubicBezTo>
                  <a:cubicBezTo>
                    <a:pt x="1639062" y="33189"/>
                    <a:pt x="1640199" y="32112"/>
                    <a:pt x="1641395" y="30976"/>
                  </a:cubicBezTo>
                  <a:cubicBezTo>
                    <a:pt x="1646540" y="32949"/>
                    <a:pt x="1651864" y="34265"/>
                    <a:pt x="1656709" y="36777"/>
                  </a:cubicBezTo>
                  <a:cubicBezTo>
                    <a:pt x="1658444" y="43235"/>
                    <a:pt x="1654077" y="49275"/>
                    <a:pt x="1650129" y="53879"/>
                  </a:cubicBezTo>
                  <a:cubicBezTo>
                    <a:pt x="1636669" y="70803"/>
                    <a:pt x="1613100" y="75527"/>
                    <a:pt x="1601435" y="94364"/>
                  </a:cubicBezTo>
                  <a:cubicBezTo>
                    <a:pt x="1612023" y="91673"/>
                    <a:pt x="1623090" y="89819"/>
                    <a:pt x="1632960" y="84915"/>
                  </a:cubicBezTo>
                  <a:cubicBezTo>
                    <a:pt x="1648813" y="74271"/>
                    <a:pt x="1660657" y="58304"/>
                    <a:pt x="1677586" y="49155"/>
                  </a:cubicBezTo>
                  <a:cubicBezTo>
                    <a:pt x="1679082" y="53281"/>
                    <a:pt x="1680577" y="57467"/>
                    <a:pt x="1682133" y="61593"/>
                  </a:cubicBezTo>
                  <a:cubicBezTo>
                    <a:pt x="1684645" y="55972"/>
                    <a:pt x="1687098" y="49992"/>
                    <a:pt x="1686081" y="43713"/>
                  </a:cubicBezTo>
                  <a:cubicBezTo>
                    <a:pt x="1688534" y="41860"/>
                    <a:pt x="1690926" y="39946"/>
                    <a:pt x="1693319" y="37973"/>
                  </a:cubicBezTo>
                  <a:cubicBezTo>
                    <a:pt x="1695054" y="38690"/>
                    <a:pt x="1696849" y="39348"/>
                    <a:pt x="1698643" y="40006"/>
                  </a:cubicBezTo>
                  <a:cubicBezTo>
                    <a:pt x="1696011" y="49095"/>
                    <a:pt x="1699241" y="58125"/>
                    <a:pt x="1703907" y="65899"/>
                  </a:cubicBezTo>
                  <a:cubicBezTo>
                    <a:pt x="1708155" y="61534"/>
                    <a:pt x="1711744" y="56451"/>
                    <a:pt x="1716948" y="53221"/>
                  </a:cubicBezTo>
                  <a:cubicBezTo>
                    <a:pt x="1721614" y="53461"/>
                    <a:pt x="1725921" y="55374"/>
                    <a:pt x="1730348" y="56690"/>
                  </a:cubicBezTo>
                  <a:cubicBezTo>
                    <a:pt x="1735792" y="67394"/>
                    <a:pt x="1716649" y="74689"/>
                    <a:pt x="1725383" y="83540"/>
                  </a:cubicBezTo>
                  <a:cubicBezTo>
                    <a:pt x="1729750" y="90357"/>
                    <a:pt x="1734655" y="96815"/>
                    <a:pt x="1738484" y="103991"/>
                  </a:cubicBezTo>
                  <a:cubicBezTo>
                    <a:pt x="1739620" y="111526"/>
                    <a:pt x="1736330" y="119240"/>
                    <a:pt x="1735313" y="126775"/>
                  </a:cubicBezTo>
                  <a:cubicBezTo>
                    <a:pt x="1739680" y="120556"/>
                    <a:pt x="1743868" y="112303"/>
                    <a:pt x="1752541" y="111885"/>
                  </a:cubicBezTo>
                  <a:cubicBezTo>
                    <a:pt x="1773299" y="118283"/>
                    <a:pt x="1792202" y="139452"/>
                    <a:pt x="1784067" y="162356"/>
                  </a:cubicBezTo>
                  <a:cubicBezTo>
                    <a:pt x="1782153" y="174435"/>
                    <a:pt x="1765941" y="177545"/>
                    <a:pt x="1763967" y="189564"/>
                  </a:cubicBezTo>
                  <a:cubicBezTo>
                    <a:pt x="1762053" y="199969"/>
                    <a:pt x="1752123" y="205650"/>
                    <a:pt x="1746440" y="213783"/>
                  </a:cubicBezTo>
                  <a:cubicBezTo>
                    <a:pt x="1738125" y="225085"/>
                    <a:pt x="1724605" y="231065"/>
                    <a:pt x="1717008" y="242965"/>
                  </a:cubicBezTo>
                  <a:cubicBezTo>
                    <a:pt x="1713897" y="240753"/>
                    <a:pt x="1710906" y="238480"/>
                    <a:pt x="1707915" y="236208"/>
                  </a:cubicBezTo>
                  <a:cubicBezTo>
                    <a:pt x="1709889" y="241949"/>
                    <a:pt x="1714137" y="249782"/>
                    <a:pt x="1706540" y="253370"/>
                  </a:cubicBezTo>
                  <a:cubicBezTo>
                    <a:pt x="1700079" y="254506"/>
                    <a:pt x="1693379" y="246852"/>
                    <a:pt x="1686440" y="249962"/>
                  </a:cubicBezTo>
                  <a:cubicBezTo>
                    <a:pt x="1679321" y="253191"/>
                    <a:pt x="1672203" y="256420"/>
                    <a:pt x="1664725" y="258812"/>
                  </a:cubicBezTo>
                  <a:cubicBezTo>
                    <a:pt x="1670887" y="259769"/>
                    <a:pt x="1677108" y="260427"/>
                    <a:pt x="1683329" y="260785"/>
                  </a:cubicBezTo>
                  <a:cubicBezTo>
                    <a:pt x="1676928" y="264852"/>
                    <a:pt x="1669870" y="267722"/>
                    <a:pt x="1662272" y="268380"/>
                  </a:cubicBezTo>
                  <a:cubicBezTo>
                    <a:pt x="1645224" y="269696"/>
                    <a:pt x="1629012" y="275974"/>
                    <a:pt x="1611963" y="277170"/>
                  </a:cubicBezTo>
                  <a:cubicBezTo>
                    <a:pt x="1603708" y="270234"/>
                    <a:pt x="1597427" y="261324"/>
                    <a:pt x="1589052" y="254566"/>
                  </a:cubicBezTo>
                  <a:cubicBezTo>
                    <a:pt x="1595273" y="264433"/>
                    <a:pt x="1602990" y="273224"/>
                    <a:pt x="1609271" y="283031"/>
                  </a:cubicBezTo>
                  <a:lnTo>
                    <a:pt x="1601614" y="287157"/>
                  </a:lnTo>
                  <a:cubicBezTo>
                    <a:pt x="1614835" y="289011"/>
                    <a:pt x="1626978" y="281177"/>
                    <a:pt x="1639840" y="279921"/>
                  </a:cubicBezTo>
                  <a:cubicBezTo>
                    <a:pt x="1644446" y="281057"/>
                    <a:pt x="1648394" y="283988"/>
                    <a:pt x="1652402" y="286439"/>
                  </a:cubicBezTo>
                  <a:cubicBezTo>
                    <a:pt x="1636729" y="301329"/>
                    <a:pt x="1618125" y="312572"/>
                    <a:pt x="1600418" y="324950"/>
                  </a:cubicBezTo>
                  <a:cubicBezTo>
                    <a:pt x="1595812" y="328419"/>
                    <a:pt x="1589890" y="328000"/>
                    <a:pt x="1584446" y="327940"/>
                  </a:cubicBezTo>
                  <a:cubicBezTo>
                    <a:pt x="1584446" y="329555"/>
                    <a:pt x="1584506" y="331169"/>
                    <a:pt x="1584566" y="332784"/>
                  </a:cubicBezTo>
                  <a:cubicBezTo>
                    <a:pt x="1579062" y="336432"/>
                    <a:pt x="1573678" y="340079"/>
                    <a:pt x="1568235" y="343787"/>
                  </a:cubicBezTo>
                  <a:lnTo>
                    <a:pt x="1576490" y="344564"/>
                  </a:lnTo>
                  <a:cubicBezTo>
                    <a:pt x="1576310" y="346478"/>
                    <a:pt x="1576131" y="348451"/>
                    <a:pt x="1575951" y="350425"/>
                  </a:cubicBezTo>
                  <a:cubicBezTo>
                    <a:pt x="1582472" y="344325"/>
                    <a:pt x="1588454" y="337269"/>
                    <a:pt x="1596829" y="333502"/>
                  </a:cubicBezTo>
                  <a:cubicBezTo>
                    <a:pt x="1625662" y="319389"/>
                    <a:pt x="1653000" y="302226"/>
                    <a:pt x="1681893" y="288114"/>
                  </a:cubicBezTo>
                  <a:cubicBezTo>
                    <a:pt x="1688892" y="285064"/>
                    <a:pt x="1696490" y="283748"/>
                    <a:pt x="1703848" y="281895"/>
                  </a:cubicBezTo>
                  <a:cubicBezTo>
                    <a:pt x="1709889" y="303482"/>
                    <a:pt x="1689790" y="321422"/>
                    <a:pt x="1673578" y="332066"/>
                  </a:cubicBezTo>
                  <a:cubicBezTo>
                    <a:pt x="1662033" y="336312"/>
                    <a:pt x="1657965" y="348990"/>
                    <a:pt x="1653359" y="359215"/>
                  </a:cubicBezTo>
                  <a:cubicBezTo>
                    <a:pt x="1648334" y="371115"/>
                    <a:pt x="1634635" y="375720"/>
                    <a:pt x="1628294" y="386723"/>
                  </a:cubicBezTo>
                  <a:cubicBezTo>
                    <a:pt x="1620039" y="399879"/>
                    <a:pt x="1609391" y="411301"/>
                    <a:pt x="1600119" y="423679"/>
                  </a:cubicBezTo>
                  <a:cubicBezTo>
                    <a:pt x="1592402" y="433845"/>
                    <a:pt x="1592940" y="447778"/>
                    <a:pt x="1586420" y="458542"/>
                  </a:cubicBezTo>
                  <a:cubicBezTo>
                    <a:pt x="1582053" y="465419"/>
                    <a:pt x="1572422" y="464941"/>
                    <a:pt x="1565662" y="466854"/>
                  </a:cubicBezTo>
                  <a:cubicBezTo>
                    <a:pt x="1567756" y="455791"/>
                    <a:pt x="1564047" y="445626"/>
                    <a:pt x="1556330" y="437852"/>
                  </a:cubicBezTo>
                  <a:cubicBezTo>
                    <a:pt x="1558663" y="445865"/>
                    <a:pt x="1561654" y="453938"/>
                    <a:pt x="1561355" y="462429"/>
                  </a:cubicBezTo>
                  <a:cubicBezTo>
                    <a:pt x="1560398" y="469904"/>
                    <a:pt x="1568773" y="473133"/>
                    <a:pt x="1573200" y="477618"/>
                  </a:cubicBezTo>
                  <a:cubicBezTo>
                    <a:pt x="1571226" y="482462"/>
                    <a:pt x="1569969" y="490057"/>
                    <a:pt x="1562970" y="488621"/>
                  </a:cubicBezTo>
                  <a:cubicBezTo>
                    <a:pt x="1551126" y="486110"/>
                    <a:pt x="1542691" y="494841"/>
                    <a:pt x="1532940" y="499266"/>
                  </a:cubicBezTo>
                  <a:cubicBezTo>
                    <a:pt x="1527377" y="495558"/>
                    <a:pt x="1522831" y="490535"/>
                    <a:pt x="1517567" y="486528"/>
                  </a:cubicBezTo>
                  <a:cubicBezTo>
                    <a:pt x="1520258" y="490774"/>
                    <a:pt x="1523070" y="494960"/>
                    <a:pt x="1526001" y="499086"/>
                  </a:cubicBezTo>
                  <a:cubicBezTo>
                    <a:pt x="1523190" y="501598"/>
                    <a:pt x="1520498" y="504229"/>
                    <a:pt x="1517806" y="506860"/>
                  </a:cubicBezTo>
                  <a:cubicBezTo>
                    <a:pt x="1532402" y="507040"/>
                    <a:pt x="1545503" y="500641"/>
                    <a:pt x="1558304" y="494542"/>
                  </a:cubicBezTo>
                  <a:cubicBezTo>
                    <a:pt x="1559919" y="501598"/>
                    <a:pt x="1560637" y="509910"/>
                    <a:pt x="1554835" y="515412"/>
                  </a:cubicBezTo>
                  <a:cubicBezTo>
                    <a:pt x="1548314" y="519478"/>
                    <a:pt x="1540956" y="522229"/>
                    <a:pt x="1535453" y="527790"/>
                  </a:cubicBezTo>
                  <a:cubicBezTo>
                    <a:pt x="1541136" y="528029"/>
                    <a:pt x="1546759" y="528209"/>
                    <a:pt x="1552442" y="528627"/>
                  </a:cubicBezTo>
                  <a:cubicBezTo>
                    <a:pt x="1546041" y="544295"/>
                    <a:pt x="1532462" y="558706"/>
                    <a:pt x="1514875" y="560142"/>
                  </a:cubicBezTo>
                  <a:cubicBezTo>
                    <a:pt x="1501116" y="562534"/>
                    <a:pt x="1501355" y="548301"/>
                    <a:pt x="1496091" y="540527"/>
                  </a:cubicBezTo>
                  <a:cubicBezTo>
                    <a:pt x="1491305" y="538733"/>
                    <a:pt x="1486161" y="538554"/>
                    <a:pt x="1481076" y="538255"/>
                  </a:cubicBezTo>
                  <a:cubicBezTo>
                    <a:pt x="1479640" y="535863"/>
                    <a:pt x="1478205" y="533531"/>
                    <a:pt x="1476769" y="531258"/>
                  </a:cubicBezTo>
                  <a:cubicBezTo>
                    <a:pt x="1468873" y="532634"/>
                    <a:pt x="1461096" y="534607"/>
                    <a:pt x="1453439" y="537059"/>
                  </a:cubicBezTo>
                  <a:cubicBezTo>
                    <a:pt x="1464984" y="542202"/>
                    <a:pt x="1477786" y="543338"/>
                    <a:pt x="1489511" y="548002"/>
                  </a:cubicBezTo>
                  <a:cubicBezTo>
                    <a:pt x="1495194" y="556434"/>
                    <a:pt x="1497228" y="567198"/>
                    <a:pt x="1496091" y="577244"/>
                  </a:cubicBezTo>
                  <a:cubicBezTo>
                    <a:pt x="1492382" y="580653"/>
                    <a:pt x="1487477" y="582088"/>
                    <a:pt x="1482990" y="584061"/>
                  </a:cubicBezTo>
                  <a:cubicBezTo>
                    <a:pt x="1481315" y="581968"/>
                    <a:pt x="1479760" y="579875"/>
                    <a:pt x="1478145" y="577842"/>
                  </a:cubicBezTo>
                  <a:lnTo>
                    <a:pt x="1475453" y="591656"/>
                  </a:lnTo>
                  <a:cubicBezTo>
                    <a:pt x="1467018" y="592134"/>
                    <a:pt x="1459421" y="588905"/>
                    <a:pt x="1452901" y="584002"/>
                  </a:cubicBezTo>
                  <a:cubicBezTo>
                    <a:pt x="1453260" y="589383"/>
                    <a:pt x="1453678" y="594706"/>
                    <a:pt x="1454097" y="600088"/>
                  </a:cubicBezTo>
                  <a:cubicBezTo>
                    <a:pt x="1433579" y="596858"/>
                    <a:pt x="1420717" y="575988"/>
                    <a:pt x="1398344" y="578799"/>
                  </a:cubicBezTo>
                  <a:cubicBezTo>
                    <a:pt x="1405942" y="581968"/>
                    <a:pt x="1414137" y="583942"/>
                    <a:pt x="1421555" y="587709"/>
                  </a:cubicBezTo>
                  <a:cubicBezTo>
                    <a:pt x="1425563" y="592194"/>
                    <a:pt x="1427058" y="598353"/>
                    <a:pt x="1429690" y="603735"/>
                  </a:cubicBezTo>
                  <a:cubicBezTo>
                    <a:pt x="1421256" y="603018"/>
                    <a:pt x="1413000" y="602181"/>
                    <a:pt x="1404685" y="601044"/>
                  </a:cubicBezTo>
                  <a:cubicBezTo>
                    <a:pt x="1403429" y="597038"/>
                    <a:pt x="1402053" y="593031"/>
                    <a:pt x="1400857" y="589025"/>
                  </a:cubicBezTo>
                  <a:lnTo>
                    <a:pt x="1395652" y="588128"/>
                  </a:lnTo>
                  <a:cubicBezTo>
                    <a:pt x="1397028" y="593749"/>
                    <a:pt x="1398344" y="599430"/>
                    <a:pt x="1399660" y="605051"/>
                  </a:cubicBezTo>
                  <a:cubicBezTo>
                    <a:pt x="1392362" y="603676"/>
                    <a:pt x="1385124" y="602300"/>
                    <a:pt x="1377826" y="601224"/>
                  </a:cubicBezTo>
                  <a:cubicBezTo>
                    <a:pt x="1382791" y="604274"/>
                    <a:pt x="1387876" y="607443"/>
                    <a:pt x="1393499" y="609177"/>
                  </a:cubicBezTo>
                  <a:cubicBezTo>
                    <a:pt x="1417666" y="612406"/>
                    <a:pt x="1441953" y="615576"/>
                    <a:pt x="1466420" y="616532"/>
                  </a:cubicBezTo>
                  <a:cubicBezTo>
                    <a:pt x="1463608" y="618984"/>
                    <a:pt x="1460737" y="621376"/>
                    <a:pt x="1457806" y="623649"/>
                  </a:cubicBezTo>
                  <a:cubicBezTo>
                    <a:pt x="1460976" y="629509"/>
                    <a:pt x="1463728" y="635608"/>
                    <a:pt x="1466181" y="641828"/>
                  </a:cubicBezTo>
                  <a:cubicBezTo>
                    <a:pt x="1455174" y="643861"/>
                    <a:pt x="1444645" y="641230"/>
                    <a:pt x="1434596" y="636804"/>
                  </a:cubicBezTo>
                  <a:cubicBezTo>
                    <a:pt x="1431784" y="630705"/>
                    <a:pt x="1431006" y="620120"/>
                    <a:pt x="1421914" y="621615"/>
                  </a:cubicBezTo>
                  <a:cubicBezTo>
                    <a:pt x="1409052" y="623230"/>
                    <a:pt x="1396310" y="621675"/>
                    <a:pt x="1383509" y="620898"/>
                  </a:cubicBezTo>
                  <a:cubicBezTo>
                    <a:pt x="1397626" y="627117"/>
                    <a:pt x="1413539" y="626639"/>
                    <a:pt x="1427597" y="633097"/>
                  </a:cubicBezTo>
                  <a:cubicBezTo>
                    <a:pt x="1407616" y="631901"/>
                    <a:pt x="1390089" y="639675"/>
                    <a:pt x="1380219" y="653608"/>
                  </a:cubicBezTo>
                  <a:cubicBezTo>
                    <a:pt x="1397985" y="644220"/>
                    <a:pt x="1420538" y="637821"/>
                    <a:pt x="1434476" y="652233"/>
                  </a:cubicBezTo>
                  <a:lnTo>
                    <a:pt x="1421973" y="660963"/>
                  </a:lnTo>
                  <a:cubicBezTo>
                    <a:pt x="1431904" y="662638"/>
                    <a:pt x="1445423" y="656777"/>
                    <a:pt x="1453020" y="665927"/>
                  </a:cubicBezTo>
                  <a:cubicBezTo>
                    <a:pt x="1458883" y="672923"/>
                    <a:pt x="1466779" y="677588"/>
                    <a:pt x="1473359" y="683867"/>
                  </a:cubicBezTo>
                  <a:cubicBezTo>
                    <a:pt x="1468095" y="684405"/>
                    <a:pt x="1462831" y="683687"/>
                    <a:pt x="1457686" y="682372"/>
                  </a:cubicBezTo>
                  <a:cubicBezTo>
                    <a:pt x="1458404" y="687215"/>
                    <a:pt x="1459301" y="692119"/>
                    <a:pt x="1460139" y="696963"/>
                  </a:cubicBezTo>
                  <a:cubicBezTo>
                    <a:pt x="1448893" y="703122"/>
                    <a:pt x="1436570" y="706411"/>
                    <a:pt x="1424247" y="709461"/>
                  </a:cubicBezTo>
                  <a:cubicBezTo>
                    <a:pt x="1433638" y="714125"/>
                    <a:pt x="1443449" y="718311"/>
                    <a:pt x="1450029" y="727042"/>
                  </a:cubicBezTo>
                  <a:cubicBezTo>
                    <a:pt x="1445303" y="731228"/>
                    <a:pt x="1441535" y="736311"/>
                    <a:pt x="1438364" y="741753"/>
                  </a:cubicBezTo>
                  <a:cubicBezTo>
                    <a:pt x="1427656" y="739600"/>
                    <a:pt x="1416590" y="737208"/>
                    <a:pt x="1405762" y="739839"/>
                  </a:cubicBezTo>
                  <a:lnTo>
                    <a:pt x="1407258" y="745699"/>
                  </a:lnTo>
                  <a:lnTo>
                    <a:pt x="1438065" y="752995"/>
                  </a:lnTo>
                  <a:cubicBezTo>
                    <a:pt x="1435971" y="758377"/>
                    <a:pt x="1433818" y="763759"/>
                    <a:pt x="1431545" y="769081"/>
                  </a:cubicBezTo>
                  <a:cubicBezTo>
                    <a:pt x="1427597" y="768004"/>
                    <a:pt x="1423648" y="766569"/>
                    <a:pt x="1419521" y="766510"/>
                  </a:cubicBezTo>
                  <a:cubicBezTo>
                    <a:pt x="1414735" y="769739"/>
                    <a:pt x="1411624" y="774822"/>
                    <a:pt x="1408454" y="779546"/>
                  </a:cubicBezTo>
                  <a:cubicBezTo>
                    <a:pt x="1396550" y="772310"/>
                    <a:pt x="1382552" y="771234"/>
                    <a:pt x="1369092" y="773805"/>
                  </a:cubicBezTo>
                  <a:cubicBezTo>
                    <a:pt x="1377527" y="785107"/>
                    <a:pt x="1381176" y="798622"/>
                    <a:pt x="1384466" y="812077"/>
                  </a:cubicBezTo>
                  <a:cubicBezTo>
                    <a:pt x="1380279" y="825233"/>
                    <a:pt x="1372921" y="837611"/>
                    <a:pt x="1360657" y="844667"/>
                  </a:cubicBezTo>
                  <a:cubicBezTo>
                    <a:pt x="1360897" y="842156"/>
                    <a:pt x="1361136" y="839644"/>
                    <a:pt x="1361435" y="837133"/>
                  </a:cubicBezTo>
                  <a:cubicBezTo>
                    <a:pt x="1352462" y="847478"/>
                    <a:pt x="1337985" y="847059"/>
                    <a:pt x="1325543" y="846162"/>
                  </a:cubicBezTo>
                  <a:cubicBezTo>
                    <a:pt x="1310468" y="843531"/>
                    <a:pt x="1302213" y="829897"/>
                    <a:pt x="1292402" y="819731"/>
                  </a:cubicBezTo>
                  <a:lnTo>
                    <a:pt x="1288095" y="830674"/>
                  </a:lnTo>
                  <a:cubicBezTo>
                    <a:pt x="1293658" y="834621"/>
                    <a:pt x="1299222" y="838628"/>
                    <a:pt x="1304127" y="843352"/>
                  </a:cubicBezTo>
                  <a:cubicBezTo>
                    <a:pt x="1295872" y="844010"/>
                    <a:pt x="1287617" y="844129"/>
                    <a:pt x="1279361" y="844249"/>
                  </a:cubicBezTo>
                  <a:cubicBezTo>
                    <a:pt x="1282532" y="849511"/>
                    <a:pt x="1285702" y="854833"/>
                    <a:pt x="1288514" y="860395"/>
                  </a:cubicBezTo>
                  <a:lnTo>
                    <a:pt x="1305264" y="847717"/>
                  </a:lnTo>
                  <a:cubicBezTo>
                    <a:pt x="1312980" y="850169"/>
                    <a:pt x="1320398" y="853757"/>
                    <a:pt x="1328414" y="855132"/>
                  </a:cubicBezTo>
                  <a:cubicBezTo>
                    <a:pt x="1335952" y="855073"/>
                    <a:pt x="1345044" y="849511"/>
                    <a:pt x="1351325" y="856269"/>
                  </a:cubicBezTo>
                  <a:cubicBezTo>
                    <a:pt x="1360119" y="864760"/>
                    <a:pt x="1349950" y="876301"/>
                    <a:pt x="1346001" y="884255"/>
                  </a:cubicBezTo>
                  <a:cubicBezTo>
                    <a:pt x="1354496" y="883537"/>
                    <a:pt x="1357666" y="890294"/>
                    <a:pt x="1360777" y="896155"/>
                  </a:cubicBezTo>
                  <a:cubicBezTo>
                    <a:pt x="1364486" y="887962"/>
                    <a:pt x="1369331" y="880248"/>
                    <a:pt x="1376091" y="874208"/>
                  </a:cubicBezTo>
                  <a:cubicBezTo>
                    <a:pt x="1383210" y="886886"/>
                    <a:pt x="1390627" y="905902"/>
                    <a:pt x="1379321" y="918101"/>
                  </a:cubicBezTo>
                  <a:cubicBezTo>
                    <a:pt x="1375134" y="923782"/>
                    <a:pt x="1371724" y="930061"/>
                    <a:pt x="1367477" y="935742"/>
                  </a:cubicBezTo>
                  <a:cubicBezTo>
                    <a:pt x="1366759" y="931735"/>
                    <a:pt x="1365981" y="927729"/>
                    <a:pt x="1365264" y="923722"/>
                  </a:cubicBezTo>
                  <a:cubicBezTo>
                    <a:pt x="1356949" y="932752"/>
                    <a:pt x="1353898" y="942081"/>
                    <a:pt x="1347676" y="948718"/>
                  </a:cubicBezTo>
                  <a:cubicBezTo>
                    <a:pt x="1333379" y="953562"/>
                    <a:pt x="1320279" y="961336"/>
                    <a:pt x="1305981" y="966180"/>
                  </a:cubicBezTo>
                  <a:cubicBezTo>
                    <a:pt x="1306998" y="956193"/>
                    <a:pt x="1311964" y="947104"/>
                    <a:pt x="1312681" y="937177"/>
                  </a:cubicBezTo>
                  <a:cubicBezTo>
                    <a:pt x="1307178" y="926652"/>
                    <a:pt x="1293359" y="931855"/>
                    <a:pt x="1284207" y="930779"/>
                  </a:cubicBezTo>
                  <a:cubicBezTo>
                    <a:pt x="1284147" y="919955"/>
                    <a:pt x="1276191" y="912540"/>
                    <a:pt x="1267876" y="906799"/>
                  </a:cubicBezTo>
                  <a:cubicBezTo>
                    <a:pt x="1270927" y="912659"/>
                    <a:pt x="1275054" y="917802"/>
                    <a:pt x="1279780" y="922347"/>
                  </a:cubicBezTo>
                  <a:cubicBezTo>
                    <a:pt x="1279002" y="928805"/>
                    <a:pt x="1278344" y="935084"/>
                    <a:pt x="1277985" y="941662"/>
                  </a:cubicBezTo>
                  <a:cubicBezTo>
                    <a:pt x="1273020" y="939270"/>
                    <a:pt x="1265423" y="942798"/>
                    <a:pt x="1261176" y="938254"/>
                  </a:cubicBezTo>
                  <a:cubicBezTo>
                    <a:pt x="1258783" y="929044"/>
                    <a:pt x="1257587" y="918998"/>
                    <a:pt x="1250229" y="912181"/>
                  </a:cubicBezTo>
                  <a:cubicBezTo>
                    <a:pt x="1251784" y="921510"/>
                    <a:pt x="1253938" y="930719"/>
                    <a:pt x="1255852" y="939988"/>
                  </a:cubicBezTo>
                  <a:cubicBezTo>
                    <a:pt x="1240897" y="941602"/>
                    <a:pt x="1236709" y="926712"/>
                    <a:pt x="1230967" y="916606"/>
                  </a:cubicBezTo>
                  <a:cubicBezTo>
                    <a:pt x="1230368" y="922526"/>
                    <a:pt x="1229950" y="928506"/>
                    <a:pt x="1230129" y="934426"/>
                  </a:cubicBezTo>
                  <a:cubicBezTo>
                    <a:pt x="1227078" y="935084"/>
                    <a:pt x="1224087" y="935862"/>
                    <a:pt x="1221096" y="936759"/>
                  </a:cubicBezTo>
                  <a:cubicBezTo>
                    <a:pt x="1217567" y="931197"/>
                    <a:pt x="1213918" y="925755"/>
                    <a:pt x="1209850" y="920613"/>
                  </a:cubicBezTo>
                  <a:cubicBezTo>
                    <a:pt x="1207457" y="933529"/>
                    <a:pt x="1216729" y="941782"/>
                    <a:pt x="1225164" y="949197"/>
                  </a:cubicBezTo>
                  <a:cubicBezTo>
                    <a:pt x="1209012" y="954160"/>
                    <a:pt x="1194536" y="946566"/>
                    <a:pt x="1179940" y="941124"/>
                  </a:cubicBezTo>
                  <a:cubicBezTo>
                    <a:pt x="1178923" y="938313"/>
                    <a:pt x="1178025" y="935563"/>
                    <a:pt x="1177068" y="932812"/>
                  </a:cubicBezTo>
                  <a:lnTo>
                    <a:pt x="1172821" y="932274"/>
                  </a:lnTo>
                  <a:lnTo>
                    <a:pt x="1169292" y="945788"/>
                  </a:lnTo>
                  <a:cubicBezTo>
                    <a:pt x="1162173" y="940167"/>
                    <a:pt x="1156131" y="933290"/>
                    <a:pt x="1151525" y="925456"/>
                  </a:cubicBezTo>
                  <a:cubicBezTo>
                    <a:pt x="1152662" y="932632"/>
                    <a:pt x="1152482" y="940107"/>
                    <a:pt x="1149790" y="946925"/>
                  </a:cubicBezTo>
                  <a:cubicBezTo>
                    <a:pt x="1143509" y="944652"/>
                    <a:pt x="1137108" y="942619"/>
                    <a:pt x="1130767" y="940466"/>
                  </a:cubicBezTo>
                  <a:cubicBezTo>
                    <a:pt x="1129092" y="928207"/>
                    <a:pt x="1131724" y="913915"/>
                    <a:pt x="1124187" y="903151"/>
                  </a:cubicBezTo>
                  <a:cubicBezTo>
                    <a:pt x="1124366" y="914095"/>
                    <a:pt x="1126221" y="924978"/>
                    <a:pt x="1125742" y="936041"/>
                  </a:cubicBezTo>
                  <a:cubicBezTo>
                    <a:pt x="1124965" y="931556"/>
                    <a:pt x="1124247" y="927071"/>
                    <a:pt x="1123589" y="922586"/>
                  </a:cubicBezTo>
                  <a:cubicBezTo>
                    <a:pt x="1121555" y="928147"/>
                    <a:pt x="1119641" y="933828"/>
                    <a:pt x="1117846" y="939450"/>
                  </a:cubicBezTo>
                  <a:cubicBezTo>
                    <a:pt x="1110548" y="935503"/>
                    <a:pt x="1105942" y="928626"/>
                    <a:pt x="1100977" y="922227"/>
                  </a:cubicBezTo>
                  <a:cubicBezTo>
                    <a:pt x="1106121" y="912719"/>
                    <a:pt x="1105284" y="901776"/>
                    <a:pt x="1105882" y="891490"/>
                  </a:cubicBezTo>
                  <a:cubicBezTo>
                    <a:pt x="1114795" y="883118"/>
                    <a:pt x="1125144" y="876002"/>
                    <a:pt x="1131545" y="865298"/>
                  </a:cubicBezTo>
                  <a:cubicBezTo>
                    <a:pt x="1138903" y="864222"/>
                    <a:pt x="1146560" y="864162"/>
                    <a:pt x="1153798" y="866255"/>
                  </a:cubicBezTo>
                  <a:cubicBezTo>
                    <a:pt x="1154337" y="863684"/>
                    <a:pt x="1154875" y="861172"/>
                    <a:pt x="1155473" y="858660"/>
                  </a:cubicBezTo>
                  <a:cubicBezTo>
                    <a:pt x="1161216" y="859617"/>
                    <a:pt x="1166959" y="860454"/>
                    <a:pt x="1172761" y="860634"/>
                  </a:cubicBezTo>
                  <a:cubicBezTo>
                    <a:pt x="1169052" y="858541"/>
                    <a:pt x="1165224" y="856687"/>
                    <a:pt x="1161336" y="854893"/>
                  </a:cubicBezTo>
                  <a:cubicBezTo>
                    <a:pt x="1162412" y="852621"/>
                    <a:pt x="1163489" y="850348"/>
                    <a:pt x="1164626" y="848076"/>
                  </a:cubicBezTo>
                  <a:lnTo>
                    <a:pt x="1158644" y="846760"/>
                  </a:lnTo>
                  <a:cubicBezTo>
                    <a:pt x="1162053" y="843711"/>
                    <a:pt x="1164925" y="840063"/>
                    <a:pt x="1168394" y="837073"/>
                  </a:cubicBezTo>
                  <a:cubicBezTo>
                    <a:pt x="1162711" y="838209"/>
                    <a:pt x="1157148" y="840541"/>
                    <a:pt x="1151345" y="840601"/>
                  </a:cubicBezTo>
                  <a:cubicBezTo>
                    <a:pt x="1144287" y="840182"/>
                    <a:pt x="1146620" y="831990"/>
                    <a:pt x="1146979" y="827326"/>
                  </a:cubicBezTo>
                  <a:cubicBezTo>
                    <a:pt x="1150747" y="813153"/>
                    <a:pt x="1125623" y="808728"/>
                    <a:pt x="1135493" y="792821"/>
                  </a:cubicBezTo>
                  <a:cubicBezTo>
                    <a:pt x="1135254" y="785645"/>
                    <a:pt x="1143569" y="784629"/>
                    <a:pt x="1148414" y="781938"/>
                  </a:cubicBezTo>
                  <a:cubicBezTo>
                    <a:pt x="1159062" y="775420"/>
                    <a:pt x="1172163" y="781041"/>
                    <a:pt x="1180418" y="788695"/>
                  </a:cubicBezTo>
                  <a:cubicBezTo>
                    <a:pt x="1191425" y="799100"/>
                    <a:pt x="1188913" y="815844"/>
                    <a:pt x="1194775" y="828821"/>
                  </a:cubicBezTo>
                  <a:cubicBezTo>
                    <a:pt x="1204287" y="835159"/>
                    <a:pt x="1215294" y="839345"/>
                    <a:pt x="1224446" y="846461"/>
                  </a:cubicBezTo>
                  <a:cubicBezTo>
                    <a:pt x="1223310" y="842335"/>
                    <a:pt x="1222113" y="838209"/>
                    <a:pt x="1220977" y="834083"/>
                  </a:cubicBezTo>
                  <a:cubicBezTo>
                    <a:pt x="1230189" y="835040"/>
                    <a:pt x="1239282" y="837073"/>
                    <a:pt x="1248195" y="839465"/>
                  </a:cubicBezTo>
                  <a:cubicBezTo>
                    <a:pt x="1245563" y="835877"/>
                    <a:pt x="1242871" y="832289"/>
                    <a:pt x="1240299" y="828701"/>
                  </a:cubicBezTo>
                  <a:cubicBezTo>
                    <a:pt x="1262552" y="811419"/>
                    <a:pt x="1268773" y="781758"/>
                    <a:pt x="1275054" y="755805"/>
                  </a:cubicBezTo>
                  <a:cubicBezTo>
                    <a:pt x="1272003" y="758496"/>
                    <a:pt x="1267577" y="760410"/>
                    <a:pt x="1266560" y="764716"/>
                  </a:cubicBezTo>
                  <a:cubicBezTo>
                    <a:pt x="1260937" y="785227"/>
                    <a:pt x="1253459" y="805439"/>
                    <a:pt x="1241435" y="823080"/>
                  </a:cubicBezTo>
                  <a:cubicBezTo>
                    <a:pt x="1231924" y="820209"/>
                    <a:pt x="1217447" y="824635"/>
                    <a:pt x="1212542" y="813332"/>
                  </a:cubicBezTo>
                  <a:cubicBezTo>
                    <a:pt x="1206679" y="807054"/>
                    <a:pt x="1208235" y="798084"/>
                    <a:pt x="1205483" y="790609"/>
                  </a:cubicBezTo>
                  <a:cubicBezTo>
                    <a:pt x="1202671" y="784689"/>
                    <a:pt x="1199082" y="779247"/>
                    <a:pt x="1195493" y="773865"/>
                  </a:cubicBezTo>
                  <a:cubicBezTo>
                    <a:pt x="1201236" y="767765"/>
                    <a:pt x="1210029" y="763101"/>
                    <a:pt x="1211704" y="754251"/>
                  </a:cubicBezTo>
                  <a:cubicBezTo>
                    <a:pt x="1213978" y="744443"/>
                    <a:pt x="1214576" y="734337"/>
                    <a:pt x="1215593" y="724351"/>
                  </a:cubicBezTo>
                  <a:cubicBezTo>
                    <a:pt x="1208354" y="735414"/>
                    <a:pt x="1206859" y="752696"/>
                    <a:pt x="1192801" y="757360"/>
                  </a:cubicBezTo>
                  <a:cubicBezTo>
                    <a:pt x="1188733" y="758915"/>
                    <a:pt x="1184247" y="758437"/>
                    <a:pt x="1180000" y="758377"/>
                  </a:cubicBezTo>
                  <a:cubicBezTo>
                    <a:pt x="1183708" y="749347"/>
                    <a:pt x="1187716" y="740437"/>
                    <a:pt x="1191306" y="731347"/>
                  </a:cubicBezTo>
                  <a:cubicBezTo>
                    <a:pt x="1183768" y="738165"/>
                    <a:pt x="1176769" y="745639"/>
                    <a:pt x="1168873" y="752098"/>
                  </a:cubicBezTo>
                  <a:cubicBezTo>
                    <a:pt x="1162951" y="756942"/>
                    <a:pt x="1155593" y="753294"/>
                    <a:pt x="1149611" y="750782"/>
                  </a:cubicBezTo>
                  <a:cubicBezTo>
                    <a:pt x="1153379" y="747852"/>
                    <a:pt x="1157208" y="745161"/>
                    <a:pt x="1161156" y="742530"/>
                  </a:cubicBezTo>
                  <a:cubicBezTo>
                    <a:pt x="1158285" y="741753"/>
                    <a:pt x="1155413" y="741095"/>
                    <a:pt x="1152542" y="740557"/>
                  </a:cubicBezTo>
                  <a:cubicBezTo>
                    <a:pt x="1152243" y="732842"/>
                    <a:pt x="1150927" y="725068"/>
                    <a:pt x="1151585" y="717414"/>
                  </a:cubicBezTo>
                  <a:cubicBezTo>
                    <a:pt x="1155054" y="707487"/>
                    <a:pt x="1161635" y="698936"/>
                    <a:pt x="1164446" y="688770"/>
                  </a:cubicBezTo>
                  <a:cubicBezTo>
                    <a:pt x="1166899" y="683747"/>
                    <a:pt x="1166959" y="674957"/>
                    <a:pt x="1173479" y="672684"/>
                  </a:cubicBezTo>
                  <a:cubicBezTo>
                    <a:pt x="1186101" y="668737"/>
                    <a:pt x="1198245" y="663415"/>
                    <a:pt x="1209611" y="656718"/>
                  </a:cubicBezTo>
                  <a:cubicBezTo>
                    <a:pt x="1217866" y="662638"/>
                    <a:pt x="1228155" y="663176"/>
                    <a:pt x="1237427" y="666585"/>
                  </a:cubicBezTo>
                  <a:cubicBezTo>
                    <a:pt x="1254057" y="674119"/>
                    <a:pt x="1264047" y="690086"/>
                    <a:pt x="1277746" y="701448"/>
                  </a:cubicBezTo>
                  <a:cubicBezTo>
                    <a:pt x="1275952" y="685182"/>
                    <a:pt x="1261236" y="677229"/>
                    <a:pt x="1252801" y="665030"/>
                  </a:cubicBezTo>
                  <a:cubicBezTo>
                    <a:pt x="1265662" y="665329"/>
                    <a:pt x="1278464" y="664492"/>
                    <a:pt x="1291266" y="663475"/>
                  </a:cubicBezTo>
                  <a:cubicBezTo>
                    <a:pt x="1291266" y="656179"/>
                    <a:pt x="1291864" y="648944"/>
                    <a:pt x="1292821" y="641768"/>
                  </a:cubicBezTo>
                  <a:cubicBezTo>
                    <a:pt x="1286779" y="647389"/>
                    <a:pt x="1282532" y="655402"/>
                    <a:pt x="1274935" y="658990"/>
                  </a:cubicBezTo>
                  <a:cubicBezTo>
                    <a:pt x="1259680" y="655641"/>
                    <a:pt x="1244007" y="653608"/>
                    <a:pt x="1228933" y="649482"/>
                  </a:cubicBezTo>
                  <a:cubicBezTo>
                    <a:pt x="1220378" y="647030"/>
                    <a:pt x="1213320" y="634054"/>
                    <a:pt x="1223190" y="628791"/>
                  </a:cubicBezTo>
                  <a:cubicBezTo>
                    <a:pt x="1233838" y="627595"/>
                    <a:pt x="1236530" y="642426"/>
                    <a:pt x="1246699" y="644279"/>
                  </a:cubicBezTo>
                  <a:cubicBezTo>
                    <a:pt x="1243828" y="634831"/>
                    <a:pt x="1236769" y="627835"/>
                    <a:pt x="1230787" y="620300"/>
                  </a:cubicBezTo>
                  <a:cubicBezTo>
                    <a:pt x="1224326" y="610493"/>
                    <a:pt x="1226360" y="597337"/>
                    <a:pt x="1218703" y="588068"/>
                  </a:cubicBezTo>
                  <a:cubicBezTo>
                    <a:pt x="1212602" y="580174"/>
                    <a:pt x="1212362" y="569769"/>
                    <a:pt x="1207278" y="561517"/>
                  </a:cubicBezTo>
                  <a:cubicBezTo>
                    <a:pt x="1198364" y="555716"/>
                    <a:pt x="1187716" y="553324"/>
                    <a:pt x="1178863" y="547464"/>
                  </a:cubicBezTo>
                  <a:cubicBezTo>
                    <a:pt x="1173479" y="536581"/>
                    <a:pt x="1181854" y="523604"/>
                    <a:pt x="1176111" y="512661"/>
                  </a:cubicBezTo>
                  <a:cubicBezTo>
                    <a:pt x="1170428" y="500282"/>
                    <a:pt x="1171625" y="485990"/>
                    <a:pt x="1174317" y="473014"/>
                  </a:cubicBezTo>
                  <a:cubicBezTo>
                    <a:pt x="1179581" y="466675"/>
                    <a:pt x="1189212" y="467692"/>
                    <a:pt x="1195672" y="471758"/>
                  </a:cubicBezTo>
                  <a:cubicBezTo>
                    <a:pt x="1208654" y="479771"/>
                    <a:pt x="1225463" y="472894"/>
                    <a:pt x="1238923" y="479233"/>
                  </a:cubicBezTo>
                  <a:cubicBezTo>
                    <a:pt x="1250468" y="491851"/>
                    <a:pt x="1257946" y="507578"/>
                    <a:pt x="1270029" y="519837"/>
                  </a:cubicBezTo>
                  <a:cubicBezTo>
                    <a:pt x="1283070" y="531199"/>
                    <a:pt x="1280259" y="551889"/>
                    <a:pt x="1293958" y="562653"/>
                  </a:cubicBezTo>
                  <a:cubicBezTo>
                    <a:pt x="1300059" y="566121"/>
                    <a:pt x="1306819" y="567975"/>
                    <a:pt x="1313220" y="570786"/>
                  </a:cubicBezTo>
                  <a:cubicBezTo>
                    <a:pt x="1320937" y="566420"/>
                    <a:pt x="1329371" y="562892"/>
                    <a:pt x="1335772" y="556494"/>
                  </a:cubicBezTo>
                  <a:cubicBezTo>
                    <a:pt x="1328055" y="557510"/>
                    <a:pt x="1320937" y="560799"/>
                    <a:pt x="1313399" y="562414"/>
                  </a:cubicBezTo>
                  <a:cubicBezTo>
                    <a:pt x="1307238" y="559843"/>
                    <a:pt x="1302033" y="555417"/>
                    <a:pt x="1296291" y="552128"/>
                  </a:cubicBezTo>
                  <a:cubicBezTo>
                    <a:pt x="1294616" y="542022"/>
                    <a:pt x="1293658" y="531737"/>
                    <a:pt x="1290967" y="521870"/>
                  </a:cubicBezTo>
                  <a:cubicBezTo>
                    <a:pt x="1285942" y="515113"/>
                    <a:pt x="1277866" y="511106"/>
                    <a:pt x="1273678" y="503571"/>
                  </a:cubicBezTo>
                  <a:cubicBezTo>
                    <a:pt x="1266201" y="491791"/>
                    <a:pt x="1259800" y="479293"/>
                    <a:pt x="1253579" y="466795"/>
                  </a:cubicBezTo>
                  <a:cubicBezTo>
                    <a:pt x="1274935" y="459080"/>
                    <a:pt x="1297846" y="456748"/>
                    <a:pt x="1318843" y="448077"/>
                  </a:cubicBezTo>
                  <a:cubicBezTo>
                    <a:pt x="1334277" y="431034"/>
                    <a:pt x="1360298" y="437852"/>
                    <a:pt x="1380338" y="430975"/>
                  </a:cubicBezTo>
                  <a:cubicBezTo>
                    <a:pt x="1364665" y="424815"/>
                    <a:pt x="1347916" y="426789"/>
                    <a:pt x="1331644" y="427925"/>
                  </a:cubicBezTo>
                  <a:cubicBezTo>
                    <a:pt x="1343190" y="416264"/>
                    <a:pt x="1356769" y="406277"/>
                    <a:pt x="1372083" y="400118"/>
                  </a:cubicBezTo>
                  <a:cubicBezTo>
                    <a:pt x="1385244" y="393540"/>
                    <a:pt x="1400318" y="394916"/>
                    <a:pt x="1414496" y="392464"/>
                  </a:cubicBezTo>
                  <a:lnTo>
                    <a:pt x="1414615" y="386783"/>
                  </a:lnTo>
                  <a:cubicBezTo>
                    <a:pt x="1395114" y="382477"/>
                    <a:pt x="1374715" y="382118"/>
                    <a:pt x="1356590" y="392045"/>
                  </a:cubicBezTo>
                  <a:cubicBezTo>
                    <a:pt x="1356649" y="385288"/>
                    <a:pt x="1355274" y="378232"/>
                    <a:pt x="1357128" y="371713"/>
                  </a:cubicBezTo>
                  <a:cubicBezTo>
                    <a:pt x="1361854" y="363581"/>
                    <a:pt x="1368374" y="356285"/>
                    <a:pt x="1370049" y="346717"/>
                  </a:cubicBezTo>
                  <a:cubicBezTo>
                    <a:pt x="1376510" y="324591"/>
                    <a:pt x="1402292" y="316698"/>
                    <a:pt x="1411086" y="296426"/>
                  </a:cubicBezTo>
                  <a:cubicBezTo>
                    <a:pt x="1398943" y="303422"/>
                    <a:pt x="1387457" y="311675"/>
                    <a:pt x="1376390" y="320286"/>
                  </a:cubicBezTo>
                  <a:cubicBezTo>
                    <a:pt x="1368075" y="329136"/>
                    <a:pt x="1364007" y="341096"/>
                    <a:pt x="1360179" y="352338"/>
                  </a:cubicBezTo>
                  <a:cubicBezTo>
                    <a:pt x="1356590" y="350963"/>
                    <a:pt x="1353060" y="349588"/>
                    <a:pt x="1349531" y="348093"/>
                  </a:cubicBezTo>
                  <a:cubicBezTo>
                    <a:pt x="1351266" y="351860"/>
                    <a:pt x="1352761" y="355926"/>
                    <a:pt x="1350488" y="359813"/>
                  </a:cubicBezTo>
                  <a:cubicBezTo>
                    <a:pt x="1346959" y="366750"/>
                    <a:pt x="1350727" y="374703"/>
                    <a:pt x="1347617" y="381700"/>
                  </a:cubicBezTo>
                  <a:cubicBezTo>
                    <a:pt x="1342233" y="400896"/>
                    <a:pt x="1322432" y="409626"/>
                    <a:pt x="1307776" y="420510"/>
                  </a:cubicBezTo>
                  <a:cubicBezTo>
                    <a:pt x="1290907" y="428941"/>
                    <a:pt x="1272721" y="438988"/>
                    <a:pt x="1253280" y="437433"/>
                  </a:cubicBezTo>
                  <a:cubicBezTo>
                    <a:pt x="1255852" y="428044"/>
                    <a:pt x="1258604" y="416922"/>
                    <a:pt x="1269072" y="413693"/>
                  </a:cubicBezTo>
                  <a:cubicBezTo>
                    <a:pt x="1278344" y="410703"/>
                    <a:pt x="1290129" y="404842"/>
                    <a:pt x="1286719" y="393002"/>
                  </a:cubicBezTo>
                  <a:cubicBezTo>
                    <a:pt x="1272901" y="400776"/>
                    <a:pt x="1261894" y="419194"/>
                    <a:pt x="1244247" y="415786"/>
                  </a:cubicBezTo>
                  <a:cubicBezTo>
                    <a:pt x="1247956" y="408012"/>
                    <a:pt x="1253280" y="401195"/>
                    <a:pt x="1256869" y="393361"/>
                  </a:cubicBezTo>
                  <a:cubicBezTo>
                    <a:pt x="1251006" y="398324"/>
                    <a:pt x="1244665" y="403347"/>
                    <a:pt x="1240837" y="410164"/>
                  </a:cubicBezTo>
                  <a:cubicBezTo>
                    <a:pt x="1240179" y="417998"/>
                    <a:pt x="1243529" y="425952"/>
                    <a:pt x="1240957" y="433606"/>
                  </a:cubicBezTo>
                  <a:cubicBezTo>
                    <a:pt x="1238564" y="439406"/>
                    <a:pt x="1231445" y="440363"/>
                    <a:pt x="1226001" y="441260"/>
                  </a:cubicBezTo>
                  <a:cubicBezTo>
                    <a:pt x="1214516" y="441559"/>
                    <a:pt x="1202911" y="441260"/>
                    <a:pt x="1191605" y="438808"/>
                  </a:cubicBezTo>
                  <a:cubicBezTo>
                    <a:pt x="1192083" y="436775"/>
                    <a:pt x="1192562" y="434742"/>
                    <a:pt x="1193040" y="432769"/>
                  </a:cubicBezTo>
                  <a:cubicBezTo>
                    <a:pt x="1186400" y="441499"/>
                    <a:pt x="1175573" y="437313"/>
                    <a:pt x="1169770" y="429838"/>
                  </a:cubicBezTo>
                  <a:cubicBezTo>
                    <a:pt x="1171924" y="412616"/>
                    <a:pt x="1183349" y="398264"/>
                    <a:pt x="1189511" y="382358"/>
                  </a:cubicBezTo>
                  <a:cubicBezTo>
                    <a:pt x="1195194" y="367647"/>
                    <a:pt x="1213320" y="365793"/>
                    <a:pt x="1226121" y="361428"/>
                  </a:cubicBezTo>
                  <a:cubicBezTo>
                    <a:pt x="1242632" y="354431"/>
                    <a:pt x="1260937" y="351441"/>
                    <a:pt x="1276370" y="341993"/>
                  </a:cubicBezTo>
                  <a:cubicBezTo>
                    <a:pt x="1261296" y="341395"/>
                    <a:pt x="1248494" y="350544"/>
                    <a:pt x="1234077" y="353355"/>
                  </a:cubicBezTo>
                  <a:cubicBezTo>
                    <a:pt x="1217507" y="358139"/>
                    <a:pt x="1196510" y="356225"/>
                    <a:pt x="1185324" y="371713"/>
                  </a:cubicBezTo>
                  <a:cubicBezTo>
                    <a:pt x="1174257" y="388936"/>
                    <a:pt x="1165762" y="407713"/>
                    <a:pt x="1156370" y="425892"/>
                  </a:cubicBezTo>
                  <a:cubicBezTo>
                    <a:pt x="1149192" y="426490"/>
                    <a:pt x="1143150" y="421945"/>
                    <a:pt x="1137587" y="418058"/>
                  </a:cubicBezTo>
                  <a:cubicBezTo>
                    <a:pt x="1125024" y="407234"/>
                    <a:pt x="1111385" y="396590"/>
                    <a:pt x="1102951" y="381999"/>
                  </a:cubicBezTo>
                  <a:cubicBezTo>
                    <a:pt x="1113419" y="376677"/>
                    <a:pt x="1123589" y="368544"/>
                    <a:pt x="1136091" y="369561"/>
                  </a:cubicBezTo>
                  <a:cubicBezTo>
                    <a:pt x="1147696" y="368903"/>
                    <a:pt x="1159601" y="373089"/>
                    <a:pt x="1170727" y="367767"/>
                  </a:cubicBezTo>
                  <a:cubicBezTo>
                    <a:pt x="1181316" y="362743"/>
                    <a:pt x="1190408" y="354671"/>
                    <a:pt x="1195972" y="344325"/>
                  </a:cubicBezTo>
                  <a:cubicBezTo>
                    <a:pt x="1200638" y="334817"/>
                    <a:pt x="1210568" y="330452"/>
                    <a:pt x="1219182" y="325429"/>
                  </a:cubicBezTo>
                  <a:cubicBezTo>
                    <a:pt x="1216011" y="323934"/>
                    <a:pt x="1212961" y="319807"/>
                    <a:pt x="1209192" y="321781"/>
                  </a:cubicBezTo>
                  <a:cubicBezTo>
                    <a:pt x="1199980" y="325847"/>
                    <a:pt x="1190947" y="331528"/>
                    <a:pt x="1184905" y="339780"/>
                  </a:cubicBezTo>
                  <a:cubicBezTo>
                    <a:pt x="1176769" y="353714"/>
                    <a:pt x="1159182" y="357063"/>
                    <a:pt x="1144466" y="359275"/>
                  </a:cubicBezTo>
                  <a:cubicBezTo>
                    <a:pt x="1126640" y="359454"/>
                    <a:pt x="1109411" y="364179"/>
                    <a:pt x="1092063" y="367527"/>
                  </a:cubicBezTo>
                  <a:cubicBezTo>
                    <a:pt x="1086201" y="358079"/>
                    <a:pt x="1076749" y="340558"/>
                    <a:pt x="1089970" y="333442"/>
                  </a:cubicBezTo>
                  <a:cubicBezTo>
                    <a:pt x="1096789" y="331229"/>
                    <a:pt x="1104147" y="333681"/>
                    <a:pt x="1111206" y="333621"/>
                  </a:cubicBezTo>
                  <a:lnTo>
                    <a:pt x="1091645" y="317356"/>
                  </a:lnTo>
                  <a:cubicBezTo>
                    <a:pt x="1104685" y="311675"/>
                    <a:pt x="1112582" y="299356"/>
                    <a:pt x="1121615" y="288951"/>
                  </a:cubicBezTo>
                  <a:cubicBezTo>
                    <a:pt x="1129212" y="284107"/>
                    <a:pt x="1139022" y="286499"/>
                    <a:pt x="1147577" y="286499"/>
                  </a:cubicBezTo>
                  <a:cubicBezTo>
                    <a:pt x="1141236" y="281715"/>
                    <a:pt x="1132681" y="277529"/>
                    <a:pt x="1124845" y="281476"/>
                  </a:cubicBezTo>
                  <a:cubicBezTo>
                    <a:pt x="1108813" y="288532"/>
                    <a:pt x="1096370" y="301688"/>
                    <a:pt x="1081894" y="311376"/>
                  </a:cubicBezTo>
                  <a:cubicBezTo>
                    <a:pt x="1078006" y="307130"/>
                    <a:pt x="1073998" y="303064"/>
                    <a:pt x="1069930" y="298997"/>
                  </a:cubicBezTo>
                  <a:cubicBezTo>
                    <a:pt x="1079860" y="288174"/>
                    <a:pt x="1091346" y="279084"/>
                    <a:pt x="1102771" y="269935"/>
                  </a:cubicBezTo>
                  <a:lnTo>
                    <a:pt x="1091286" y="271250"/>
                  </a:lnTo>
                  <a:cubicBezTo>
                    <a:pt x="1089551" y="267423"/>
                    <a:pt x="1087756" y="263596"/>
                    <a:pt x="1085902" y="259769"/>
                  </a:cubicBezTo>
                  <a:cubicBezTo>
                    <a:pt x="1080159" y="263656"/>
                    <a:pt x="1072622" y="266227"/>
                    <a:pt x="1070109" y="273284"/>
                  </a:cubicBezTo>
                  <a:cubicBezTo>
                    <a:pt x="1069032" y="280758"/>
                    <a:pt x="1063589" y="284885"/>
                    <a:pt x="1057367" y="287576"/>
                  </a:cubicBezTo>
                  <a:cubicBezTo>
                    <a:pt x="1056650" y="283748"/>
                    <a:pt x="1055872" y="279921"/>
                    <a:pt x="1055094" y="276094"/>
                  </a:cubicBezTo>
                  <a:cubicBezTo>
                    <a:pt x="1053778" y="278964"/>
                    <a:pt x="1052522" y="281835"/>
                    <a:pt x="1051206" y="284705"/>
                  </a:cubicBezTo>
                  <a:cubicBezTo>
                    <a:pt x="1049411" y="283808"/>
                    <a:pt x="1047617" y="282851"/>
                    <a:pt x="1045822" y="282014"/>
                  </a:cubicBezTo>
                  <a:cubicBezTo>
                    <a:pt x="1046839" y="271071"/>
                    <a:pt x="1044745" y="257496"/>
                    <a:pt x="1054556" y="249902"/>
                  </a:cubicBezTo>
                  <a:cubicBezTo>
                    <a:pt x="1062692" y="243982"/>
                    <a:pt x="1069391" y="236447"/>
                    <a:pt x="1076630" y="229451"/>
                  </a:cubicBezTo>
                  <a:cubicBezTo>
                    <a:pt x="1082313" y="223650"/>
                    <a:pt x="1090987" y="223949"/>
                    <a:pt x="1098404" y="222155"/>
                  </a:cubicBezTo>
                  <a:cubicBezTo>
                    <a:pt x="1099900" y="228075"/>
                    <a:pt x="1103609" y="232919"/>
                    <a:pt x="1107677" y="237284"/>
                  </a:cubicBezTo>
                  <a:cubicBezTo>
                    <a:pt x="1106002" y="230288"/>
                    <a:pt x="1104985" y="223052"/>
                    <a:pt x="1106002" y="215876"/>
                  </a:cubicBezTo>
                  <a:cubicBezTo>
                    <a:pt x="1109052" y="218148"/>
                    <a:pt x="1112043" y="220540"/>
                    <a:pt x="1114915" y="222992"/>
                  </a:cubicBezTo>
                  <a:cubicBezTo>
                    <a:pt x="1106959" y="202122"/>
                    <a:pt x="1134117" y="183345"/>
                    <a:pt x="1152243" y="192853"/>
                  </a:cubicBezTo>
                  <a:cubicBezTo>
                    <a:pt x="1159003" y="198534"/>
                    <a:pt x="1158105" y="207803"/>
                    <a:pt x="1158045" y="215637"/>
                  </a:cubicBezTo>
                  <a:cubicBezTo>
                    <a:pt x="1162532" y="209836"/>
                    <a:pt x="1165164" y="203019"/>
                    <a:pt x="1166241" y="195843"/>
                  </a:cubicBezTo>
                  <a:cubicBezTo>
                    <a:pt x="1179521" y="195245"/>
                    <a:pt x="1188853" y="202900"/>
                    <a:pt x="1193698" y="214800"/>
                  </a:cubicBezTo>
                  <a:cubicBezTo>
                    <a:pt x="1194237" y="211929"/>
                    <a:pt x="1194835" y="209119"/>
                    <a:pt x="1195792" y="206368"/>
                  </a:cubicBezTo>
                  <a:cubicBezTo>
                    <a:pt x="1201774" y="203797"/>
                    <a:pt x="1206021" y="207863"/>
                    <a:pt x="1209312" y="211511"/>
                  </a:cubicBezTo>
                  <a:cubicBezTo>
                    <a:pt x="1210867" y="209717"/>
                    <a:pt x="1212482" y="207983"/>
                    <a:pt x="1214037" y="206189"/>
                  </a:cubicBezTo>
                  <a:cubicBezTo>
                    <a:pt x="1216131" y="212886"/>
                    <a:pt x="1218045" y="219703"/>
                    <a:pt x="1220259" y="226401"/>
                  </a:cubicBezTo>
                  <a:cubicBezTo>
                    <a:pt x="1218045" y="219404"/>
                    <a:pt x="1221694" y="205710"/>
                    <a:pt x="1211884" y="202840"/>
                  </a:cubicBezTo>
                  <a:cubicBezTo>
                    <a:pt x="1198484" y="198654"/>
                    <a:pt x="1185682" y="192793"/>
                    <a:pt x="1173659" y="185558"/>
                  </a:cubicBezTo>
                  <a:cubicBezTo>
                    <a:pt x="1167676" y="182149"/>
                    <a:pt x="1167078" y="174614"/>
                    <a:pt x="1164925" y="168754"/>
                  </a:cubicBezTo>
                  <a:cubicBezTo>
                    <a:pt x="1177846" y="166960"/>
                    <a:pt x="1191425" y="165046"/>
                    <a:pt x="1202612" y="157751"/>
                  </a:cubicBezTo>
                  <a:cubicBezTo>
                    <a:pt x="1199322" y="147166"/>
                    <a:pt x="1199322" y="134369"/>
                    <a:pt x="1188793" y="127851"/>
                  </a:cubicBezTo>
                  <a:cubicBezTo>
                    <a:pt x="1199082" y="121273"/>
                    <a:pt x="1211465" y="118941"/>
                    <a:pt x="1222652" y="124562"/>
                  </a:cubicBezTo>
                  <a:cubicBezTo>
                    <a:pt x="1220378" y="126894"/>
                    <a:pt x="1218045" y="129107"/>
                    <a:pt x="1215772" y="131379"/>
                  </a:cubicBezTo>
                  <a:cubicBezTo>
                    <a:pt x="1220498" y="135565"/>
                    <a:pt x="1225104" y="140887"/>
                    <a:pt x="1231744" y="141784"/>
                  </a:cubicBezTo>
                  <a:cubicBezTo>
                    <a:pt x="1238085" y="142861"/>
                    <a:pt x="1245563" y="144655"/>
                    <a:pt x="1247178" y="152010"/>
                  </a:cubicBezTo>
                  <a:cubicBezTo>
                    <a:pt x="1251724" y="166302"/>
                    <a:pt x="1265662" y="182149"/>
                    <a:pt x="1256390" y="197219"/>
                  </a:cubicBezTo>
                  <a:cubicBezTo>
                    <a:pt x="1264945" y="195604"/>
                    <a:pt x="1273499" y="194348"/>
                    <a:pt x="1282113" y="193092"/>
                  </a:cubicBezTo>
                  <a:lnTo>
                    <a:pt x="1268534" y="190401"/>
                  </a:lnTo>
                  <a:cubicBezTo>
                    <a:pt x="1264646" y="179339"/>
                    <a:pt x="1259920" y="168575"/>
                    <a:pt x="1257288" y="157153"/>
                  </a:cubicBezTo>
                  <a:cubicBezTo>
                    <a:pt x="1267457" y="153206"/>
                    <a:pt x="1272123" y="163910"/>
                    <a:pt x="1277926" y="170249"/>
                  </a:cubicBezTo>
                  <a:cubicBezTo>
                    <a:pt x="1292342" y="187112"/>
                    <a:pt x="1310229" y="201106"/>
                    <a:pt x="1329730" y="211750"/>
                  </a:cubicBezTo>
                  <a:cubicBezTo>
                    <a:pt x="1334994" y="221079"/>
                    <a:pt x="1339122" y="232082"/>
                    <a:pt x="1348992" y="237763"/>
                  </a:cubicBezTo>
                  <a:cubicBezTo>
                    <a:pt x="1344745" y="225982"/>
                    <a:pt x="1339002" y="214740"/>
                    <a:pt x="1332302" y="204275"/>
                  </a:cubicBezTo>
                  <a:cubicBezTo>
                    <a:pt x="1323210" y="197876"/>
                    <a:pt x="1306101" y="194288"/>
                    <a:pt x="1308853" y="179757"/>
                  </a:cubicBezTo>
                  <a:cubicBezTo>
                    <a:pt x="1288454" y="174674"/>
                    <a:pt x="1279481" y="154582"/>
                    <a:pt x="1266141" y="140588"/>
                  </a:cubicBezTo>
                  <a:cubicBezTo>
                    <a:pt x="1266560" y="132097"/>
                    <a:pt x="1268594" y="123785"/>
                    <a:pt x="1272482" y="116250"/>
                  </a:cubicBezTo>
                  <a:lnTo>
                    <a:pt x="1294436" y="118223"/>
                  </a:lnTo>
                  <a:cubicBezTo>
                    <a:pt x="1287796" y="112842"/>
                    <a:pt x="1280139" y="108177"/>
                    <a:pt x="1275114" y="101181"/>
                  </a:cubicBezTo>
                  <a:cubicBezTo>
                    <a:pt x="1270747" y="95141"/>
                    <a:pt x="1276011" y="88623"/>
                    <a:pt x="1279122" y="83420"/>
                  </a:cubicBezTo>
                  <a:cubicBezTo>
                    <a:pt x="1288275" y="88384"/>
                    <a:pt x="1296949" y="94124"/>
                    <a:pt x="1304366" y="101480"/>
                  </a:cubicBezTo>
                  <a:cubicBezTo>
                    <a:pt x="1303290" y="103214"/>
                    <a:pt x="1302213" y="105008"/>
                    <a:pt x="1301136" y="106742"/>
                  </a:cubicBezTo>
                  <a:cubicBezTo>
                    <a:pt x="1306639" y="108416"/>
                    <a:pt x="1312143" y="109911"/>
                    <a:pt x="1317886" y="110390"/>
                  </a:cubicBezTo>
                  <a:cubicBezTo>
                    <a:pt x="1312442" y="91493"/>
                    <a:pt x="1299461" y="76244"/>
                    <a:pt x="1291385" y="58544"/>
                  </a:cubicBezTo>
                  <a:cubicBezTo>
                    <a:pt x="1301196" y="57826"/>
                    <a:pt x="1312083" y="55972"/>
                    <a:pt x="1320578" y="62251"/>
                  </a:cubicBezTo>
                  <a:cubicBezTo>
                    <a:pt x="1327995" y="68231"/>
                    <a:pt x="1327278" y="78816"/>
                    <a:pt x="1329311" y="87367"/>
                  </a:cubicBezTo>
                  <a:cubicBezTo>
                    <a:pt x="1330927" y="84198"/>
                    <a:pt x="1332482" y="80968"/>
                    <a:pt x="1333918" y="77739"/>
                  </a:cubicBezTo>
                  <a:cubicBezTo>
                    <a:pt x="1342592" y="82882"/>
                    <a:pt x="1352103" y="86530"/>
                    <a:pt x="1362452" y="86410"/>
                  </a:cubicBezTo>
                  <a:cubicBezTo>
                    <a:pt x="1350787" y="80191"/>
                    <a:pt x="1331465" y="77141"/>
                    <a:pt x="1331704" y="60457"/>
                  </a:cubicBezTo>
                  <a:lnTo>
                    <a:pt x="1338823" y="57706"/>
                  </a:lnTo>
                  <a:cubicBezTo>
                    <a:pt x="1331286" y="55195"/>
                    <a:pt x="1320039" y="52683"/>
                    <a:pt x="1321774" y="42458"/>
                  </a:cubicBezTo>
                  <a:cubicBezTo>
                    <a:pt x="1327816" y="35102"/>
                    <a:pt x="1336968" y="29361"/>
                    <a:pt x="1346420" y="27807"/>
                  </a:cubicBezTo>
                  <a:cubicBezTo>
                    <a:pt x="1351684" y="30976"/>
                    <a:pt x="1353299" y="37375"/>
                    <a:pt x="1356231" y="42398"/>
                  </a:cubicBezTo>
                  <a:lnTo>
                    <a:pt x="1363409" y="32890"/>
                  </a:lnTo>
                  <a:cubicBezTo>
                    <a:pt x="1366101" y="38750"/>
                    <a:pt x="1368314" y="44730"/>
                    <a:pt x="1370827" y="50650"/>
                  </a:cubicBezTo>
                  <a:cubicBezTo>
                    <a:pt x="1374835" y="45687"/>
                    <a:pt x="1378843" y="40723"/>
                    <a:pt x="1382791" y="35640"/>
                  </a:cubicBezTo>
                  <a:cubicBezTo>
                    <a:pt x="1388534" y="41142"/>
                    <a:pt x="1395234" y="45687"/>
                    <a:pt x="1400378" y="51786"/>
                  </a:cubicBezTo>
                  <a:cubicBezTo>
                    <a:pt x="1406300" y="62311"/>
                    <a:pt x="1408215" y="74630"/>
                    <a:pt x="1413658" y="85394"/>
                  </a:cubicBezTo>
                  <a:cubicBezTo>
                    <a:pt x="1417846" y="90895"/>
                    <a:pt x="1424247" y="94244"/>
                    <a:pt x="1428494" y="99686"/>
                  </a:cubicBezTo>
                  <a:cubicBezTo>
                    <a:pt x="1427716" y="109852"/>
                    <a:pt x="1423050" y="119240"/>
                    <a:pt x="1420777" y="129047"/>
                  </a:cubicBezTo>
                  <a:cubicBezTo>
                    <a:pt x="1427896" y="117984"/>
                    <a:pt x="1434237" y="106443"/>
                    <a:pt x="1440996" y="95201"/>
                  </a:cubicBezTo>
                  <a:cubicBezTo>
                    <a:pt x="1433100" y="89340"/>
                    <a:pt x="1423888" y="83241"/>
                    <a:pt x="1420777" y="73493"/>
                  </a:cubicBezTo>
                  <a:cubicBezTo>
                    <a:pt x="1419521" y="67693"/>
                    <a:pt x="1426221" y="65361"/>
                    <a:pt x="1429750" y="62251"/>
                  </a:cubicBezTo>
                  <a:cubicBezTo>
                    <a:pt x="1426280" y="62431"/>
                    <a:pt x="1422751" y="62670"/>
                    <a:pt x="1419281" y="62311"/>
                  </a:cubicBezTo>
                  <a:cubicBezTo>
                    <a:pt x="1412641" y="55195"/>
                    <a:pt x="1412163" y="43952"/>
                    <a:pt x="1404147" y="37674"/>
                  </a:cubicBezTo>
                  <a:cubicBezTo>
                    <a:pt x="1399720" y="32770"/>
                    <a:pt x="1389431" y="25714"/>
                    <a:pt x="1397088" y="19016"/>
                  </a:cubicBezTo>
                  <a:cubicBezTo>
                    <a:pt x="1404984" y="19196"/>
                    <a:pt x="1413359" y="21229"/>
                    <a:pt x="1420418" y="16265"/>
                  </a:cubicBezTo>
                  <a:cubicBezTo>
                    <a:pt x="1429989" y="9747"/>
                    <a:pt x="1440697" y="19495"/>
                    <a:pt x="1450388" y="14830"/>
                  </a:cubicBezTo>
                  <a:cubicBezTo>
                    <a:pt x="1457686" y="11721"/>
                    <a:pt x="1465164" y="17222"/>
                    <a:pt x="1470308" y="21886"/>
                  </a:cubicBezTo>
                  <a:cubicBezTo>
                    <a:pt x="1475752" y="31096"/>
                    <a:pt x="1477128" y="41919"/>
                    <a:pt x="1481196" y="51667"/>
                  </a:cubicBezTo>
                  <a:cubicBezTo>
                    <a:pt x="1488195" y="63208"/>
                    <a:pt x="1498364" y="72417"/>
                    <a:pt x="1508833" y="80789"/>
                  </a:cubicBezTo>
                  <a:lnTo>
                    <a:pt x="1511943" y="75766"/>
                  </a:lnTo>
                  <a:cubicBezTo>
                    <a:pt x="1502671" y="66856"/>
                    <a:pt x="1494117" y="56989"/>
                    <a:pt x="1489511" y="44849"/>
                  </a:cubicBezTo>
                  <a:cubicBezTo>
                    <a:pt x="1481674" y="29959"/>
                    <a:pt x="1497646" y="17581"/>
                    <a:pt x="1505363" y="6339"/>
                  </a:cubicBezTo>
                  <a:cubicBezTo>
                    <a:pt x="1514635" y="5322"/>
                    <a:pt x="1523728" y="3169"/>
                    <a:pt x="1532940" y="1674"/>
                  </a:cubicBezTo>
                  <a:cubicBezTo>
                    <a:pt x="1531624" y="8611"/>
                    <a:pt x="1530129" y="15548"/>
                    <a:pt x="1528753" y="22484"/>
                  </a:cubicBezTo>
                  <a:cubicBezTo>
                    <a:pt x="1534376" y="32112"/>
                    <a:pt x="1542033" y="40544"/>
                    <a:pt x="1552801" y="44371"/>
                  </a:cubicBezTo>
                  <a:cubicBezTo>
                    <a:pt x="1548075" y="35102"/>
                    <a:pt x="1542452" y="26371"/>
                    <a:pt x="1537068" y="17521"/>
                  </a:cubicBezTo>
                  <a:cubicBezTo>
                    <a:pt x="1540956" y="13275"/>
                    <a:pt x="1544007" y="8013"/>
                    <a:pt x="1548853" y="4784"/>
                  </a:cubicBezTo>
                  <a:cubicBezTo>
                    <a:pt x="1558304" y="717"/>
                    <a:pt x="1568952" y="1136"/>
                    <a:pt x="1579062" y="0"/>
                  </a:cubicBez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1" name="Canada - Mainland">
              <a:extLst>
                <a:ext uri="{FF2B5EF4-FFF2-40B4-BE49-F238E27FC236}">
                  <a16:creationId xmlns:a16="http://schemas.microsoft.com/office/drawing/2014/main" id="{8E4EAD92-12E8-1C73-8433-267B9425FA75}"/>
                </a:ext>
              </a:extLst>
            </p:cNvPr>
            <p:cNvSpPr>
              <a:spLocks noEditPoints="1"/>
            </p:cNvSpPr>
            <p:nvPr/>
          </p:nvSpPr>
          <p:spPr bwMode="auto">
            <a:xfrm>
              <a:off x="2497236" y="2108118"/>
              <a:ext cx="2016681" cy="1393245"/>
            </a:xfrm>
            <a:custGeom>
              <a:avLst/>
              <a:gdLst>
                <a:gd name="T0" fmla="*/ 581 w 1116"/>
                <a:gd name="T1" fmla="*/ 586 h 771"/>
                <a:gd name="T2" fmla="*/ 568 w 1116"/>
                <a:gd name="T3" fmla="*/ 575 h 771"/>
                <a:gd name="T4" fmla="*/ 564 w 1116"/>
                <a:gd name="T5" fmla="*/ 531 h 771"/>
                <a:gd name="T6" fmla="*/ 426 w 1116"/>
                <a:gd name="T7" fmla="*/ 408 h 771"/>
                <a:gd name="T8" fmla="*/ 344 w 1116"/>
                <a:gd name="T9" fmla="*/ 340 h 771"/>
                <a:gd name="T10" fmla="*/ 381 w 1116"/>
                <a:gd name="T11" fmla="*/ 340 h 771"/>
                <a:gd name="T12" fmla="*/ 374 w 1116"/>
                <a:gd name="T13" fmla="*/ 335 h 771"/>
                <a:gd name="T14" fmla="*/ 684 w 1116"/>
                <a:gd name="T15" fmla="*/ 228 h 771"/>
                <a:gd name="T16" fmla="*/ 257 w 1116"/>
                <a:gd name="T17" fmla="*/ 223 h 771"/>
                <a:gd name="T18" fmla="*/ 269 w 1116"/>
                <a:gd name="T19" fmla="*/ 243 h 771"/>
                <a:gd name="T20" fmla="*/ 272 w 1116"/>
                <a:gd name="T21" fmla="*/ 209 h 771"/>
                <a:gd name="T22" fmla="*/ 610 w 1116"/>
                <a:gd name="T23" fmla="*/ 2 h 771"/>
                <a:gd name="T24" fmla="*/ 656 w 1116"/>
                <a:gd name="T25" fmla="*/ 97 h 771"/>
                <a:gd name="T26" fmla="*/ 676 w 1116"/>
                <a:gd name="T27" fmla="*/ 105 h 771"/>
                <a:gd name="T28" fmla="*/ 736 w 1116"/>
                <a:gd name="T29" fmla="*/ 114 h 771"/>
                <a:gd name="T30" fmla="*/ 780 w 1116"/>
                <a:gd name="T31" fmla="*/ 131 h 771"/>
                <a:gd name="T32" fmla="*/ 749 w 1116"/>
                <a:gd name="T33" fmla="*/ 212 h 771"/>
                <a:gd name="T34" fmla="*/ 693 w 1116"/>
                <a:gd name="T35" fmla="*/ 240 h 771"/>
                <a:gd name="T36" fmla="*/ 639 w 1116"/>
                <a:gd name="T37" fmla="*/ 288 h 771"/>
                <a:gd name="T38" fmla="*/ 638 w 1116"/>
                <a:gd name="T39" fmla="*/ 319 h 771"/>
                <a:gd name="T40" fmla="*/ 611 w 1116"/>
                <a:gd name="T41" fmla="*/ 427 h 771"/>
                <a:gd name="T42" fmla="*/ 728 w 1116"/>
                <a:gd name="T43" fmla="*/ 504 h 771"/>
                <a:gd name="T44" fmla="*/ 786 w 1116"/>
                <a:gd name="T45" fmla="*/ 596 h 771"/>
                <a:gd name="T46" fmla="*/ 839 w 1116"/>
                <a:gd name="T47" fmla="*/ 485 h 771"/>
                <a:gd name="T48" fmla="*/ 827 w 1116"/>
                <a:gd name="T49" fmla="*/ 393 h 771"/>
                <a:gd name="T50" fmla="*/ 862 w 1116"/>
                <a:gd name="T51" fmla="*/ 332 h 771"/>
                <a:gd name="T52" fmla="*/ 934 w 1116"/>
                <a:gd name="T53" fmla="*/ 362 h 771"/>
                <a:gd name="T54" fmla="*/ 930 w 1116"/>
                <a:gd name="T55" fmla="*/ 420 h 771"/>
                <a:gd name="T56" fmla="*/ 980 w 1116"/>
                <a:gd name="T57" fmla="*/ 429 h 771"/>
                <a:gd name="T58" fmla="*/ 1007 w 1116"/>
                <a:gd name="T59" fmla="*/ 402 h 771"/>
                <a:gd name="T60" fmla="*/ 1023 w 1116"/>
                <a:gd name="T61" fmla="*/ 427 h 771"/>
                <a:gd name="T62" fmla="*/ 1041 w 1116"/>
                <a:gd name="T63" fmla="*/ 466 h 771"/>
                <a:gd name="T64" fmla="*/ 1042 w 1116"/>
                <a:gd name="T65" fmla="*/ 485 h 771"/>
                <a:gd name="T66" fmla="*/ 1094 w 1116"/>
                <a:gd name="T67" fmla="*/ 522 h 771"/>
                <a:gd name="T68" fmla="*/ 1085 w 1116"/>
                <a:gd name="T69" fmla="*/ 532 h 771"/>
                <a:gd name="T70" fmla="*/ 1114 w 1116"/>
                <a:gd name="T71" fmla="*/ 567 h 771"/>
                <a:gd name="T72" fmla="*/ 971 w 1116"/>
                <a:gd name="T73" fmla="*/ 621 h 771"/>
                <a:gd name="T74" fmla="*/ 992 w 1116"/>
                <a:gd name="T75" fmla="*/ 658 h 771"/>
                <a:gd name="T76" fmla="*/ 1025 w 1116"/>
                <a:gd name="T77" fmla="*/ 703 h 771"/>
                <a:gd name="T78" fmla="*/ 1007 w 1116"/>
                <a:gd name="T79" fmla="*/ 725 h 771"/>
                <a:gd name="T80" fmla="*/ 986 w 1116"/>
                <a:gd name="T81" fmla="*/ 712 h 771"/>
                <a:gd name="T82" fmla="*/ 909 w 1116"/>
                <a:gd name="T83" fmla="*/ 718 h 771"/>
                <a:gd name="T84" fmla="*/ 756 w 1116"/>
                <a:gd name="T85" fmla="*/ 771 h 771"/>
                <a:gd name="T86" fmla="*/ 781 w 1116"/>
                <a:gd name="T87" fmla="*/ 712 h 771"/>
                <a:gd name="T88" fmla="*/ 736 w 1116"/>
                <a:gd name="T89" fmla="*/ 681 h 771"/>
                <a:gd name="T90" fmla="*/ 682 w 1116"/>
                <a:gd name="T91" fmla="*/ 650 h 771"/>
                <a:gd name="T92" fmla="*/ 227 w 1116"/>
                <a:gd name="T93" fmla="*/ 632 h 771"/>
                <a:gd name="T94" fmla="*/ 186 w 1116"/>
                <a:gd name="T95" fmla="*/ 602 h 771"/>
                <a:gd name="T96" fmla="*/ 166 w 1116"/>
                <a:gd name="T97" fmla="*/ 567 h 771"/>
                <a:gd name="T98" fmla="*/ 86 w 1116"/>
                <a:gd name="T99" fmla="*/ 421 h 771"/>
                <a:gd name="T100" fmla="*/ 76 w 1116"/>
                <a:gd name="T101" fmla="*/ 128 h 771"/>
                <a:gd name="T102" fmla="*/ 132 w 1116"/>
                <a:gd name="T103" fmla="*/ 97 h 771"/>
                <a:gd name="T104" fmla="*/ 196 w 1116"/>
                <a:gd name="T105" fmla="*/ 101 h 771"/>
                <a:gd name="T106" fmla="*/ 275 w 1116"/>
                <a:gd name="T107" fmla="*/ 101 h 771"/>
                <a:gd name="T108" fmla="*/ 409 w 1116"/>
                <a:gd name="T109" fmla="*/ 159 h 771"/>
                <a:gd name="T110" fmla="*/ 438 w 1116"/>
                <a:gd name="T111" fmla="*/ 181 h 771"/>
                <a:gd name="T112" fmla="*/ 448 w 1116"/>
                <a:gd name="T113" fmla="*/ 141 h 771"/>
                <a:gd name="T114" fmla="*/ 466 w 1116"/>
                <a:gd name="T115" fmla="*/ 132 h 771"/>
                <a:gd name="T116" fmla="*/ 572 w 1116"/>
                <a:gd name="T117" fmla="*/ 162 h 771"/>
                <a:gd name="T118" fmla="*/ 589 w 1116"/>
                <a:gd name="T119" fmla="*/ 142 h 771"/>
                <a:gd name="T120" fmla="*/ 605 w 1116"/>
                <a:gd name="T121" fmla="*/ 148 h 771"/>
                <a:gd name="T122" fmla="*/ 583 w 1116"/>
                <a:gd name="T123" fmla="*/ 4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6" h="771">
                  <a:moveTo>
                    <a:pt x="1004" y="710"/>
                  </a:moveTo>
                  <a:lnTo>
                    <a:pt x="1005" y="713"/>
                  </a:lnTo>
                  <a:lnTo>
                    <a:pt x="1013" y="710"/>
                  </a:lnTo>
                  <a:lnTo>
                    <a:pt x="1004" y="710"/>
                  </a:lnTo>
                  <a:close/>
                  <a:moveTo>
                    <a:pt x="581" y="586"/>
                  </a:moveTo>
                  <a:lnTo>
                    <a:pt x="578" y="595"/>
                  </a:lnTo>
                  <a:lnTo>
                    <a:pt x="581" y="593"/>
                  </a:lnTo>
                  <a:lnTo>
                    <a:pt x="583" y="593"/>
                  </a:lnTo>
                  <a:lnTo>
                    <a:pt x="583" y="595"/>
                  </a:lnTo>
                  <a:lnTo>
                    <a:pt x="577" y="607"/>
                  </a:lnTo>
                  <a:lnTo>
                    <a:pt x="578" y="611"/>
                  </a:lnTo>
                  <a:lnTo>
                    <a:pt x="580" y="611"/>
                  </a:lnTo>
                  <a:lnTo>
                    <a:pt x="581" y="607"/>
                  </a:lnTo>
                  <a:lnTo>
                    <a:pt x="583" y="607"/>
                  </a:lnTo>
                  <a:lnTo>
                    <a:pt x="586" y="595"/>
                  </a:lnTo>
                  <a:lnTo>
                    <a:pt x="581" y="586"/>
                  </a:lnTo>
                  <a:close/>
                  <a:moveTo>
                    <a:pt x="559" y="529"/>
                  </a:moveTo>
                  <a:lnTo>
                    <a:pt x="562" y="531"/>
                  </a:lnTo>
                  <a:lnTo>
                    <a:pt x="561" y="535"/>
                  </a:lnTo>
                  <a:lnTo>
                    <a:pt x="564" y="541"/>
                  </a:lnTo>
                  <a:lnTo>
                    <a:pt x="564" y="543"/>
                  </a:lnTo>
                  <a:lnTo>
                    <a:pt x="552" y="540"/>
                  </a:lnTo>
                  <a:lnTo>
                    <a:pt x="547" y="549"/>
                  </a:lnTo>
                  <a:lnTo>
                    <a:pt x="549" y="552"/>
                  </a:lnTo>
                  <a:lnTo>
                    <a:pt x="558" y="555"/>
                  </a:lnTo>
                  <a:lnTo>
                    <a:pt x="558" y="556"/>
                  </a:lnTo>
                  <a:lnTo>
                    <a:pt x="552" y="559"/>
                  </a:lnTo>
                  <a:lnTo>
                    <a:pt x="555" y="565"/>
                  </a:lnTo>
                  <a:lnTo>
                    <a:pt x="561" y="571"/>
                  </a:lnTo>
                  <a:lnTo>
                    <a:pt x="562" y="580"/>
                  </a:lnTo>
                  <a:lnTo>
                    <a:pt x="565" y="580"/>
                  </a:lnTo>
                  <a:lnTo>
                    <a:pt x="568" y="575"/>
                  </a:lnTo>
                  <a:lnTo>
                    <a:pt x="570" y="575"/>
                  </a:lnTo>
                  <a:lnTo>
                    <a:pt x="574" y="589"/>
                  </a:lnTo>
                  <a:lnTo>
                    <a:pt x="575" y="584"/>
                  </a:lnTo>
                  <a:lnTo>
                    <a:pt x="577" y="584"/>
                  </a:lnTo>
                  <a:lnTo>
                    <a:pt x="580" y="586"/>
                  </a:lnTo>
                  <a:lnTo>
                    <a:pt x="581" y="586"/>
                  </a:lnTo>
                  <a:lnTo>
                    <a:pt x="575" y="575"/>
                  </a:lnTo>
                  <a:lnTo>
                    <a:pt x="572" y="558"/>
                  </a:lnTo>
                  <a:lnTo>
                    <a:pt x="568" y="553"/>
                  </a:lnTo>
                  <a:lnTo>
                    <a:pt x="565" y="541"/>
                  </a:lnTo>
                  <a:lnTo>
                    <a:pt x="565" y="537"/>
                  </a:lnTo>
                  <a:lnTo>
                    <a:pt x="568" y="535"/>
                  </a:lnTo>
                  <a:lnTo>
                    <a:pt x="567" y="534"/>
                  </a:lnTo>
                  <a:lnTo>
                    <a:pt x="562" y="537"/>
                  </a:lnTo>
                  <a:lnTo>
                    <a:pt x="562" y="535"/>
                  </a:lnTo>
                  <a:lnTo>
                    <a:pt x="564" y="531"/>
                  </a:lnTo>
                  <a:lnTo>
                    <a:pt x="562" y="529"/>
                  </a:lnTo>
                  <a:lnTo>
                    <a:pt x="559" y="529"/>
                  </a:lnTo>
                  <a:close/>
                  <a:moveTo>
                    <a:pt x="415" y="395"/>
                  </a:moveTo>
                  <a:lnTo>
                    <a:pt x="414" y="396"/>
                  </a:lnTo>
                  <a:lnTo>
                    <a:pt x="417" y="398"/>
                  </a:lnTo>
                  <a:lnTo>
                    <a:pt x="417" y="399"/>
                  </a:lnTo>
                  <a:lnTo>
                    <a:pt x="411" y="400"/>
                  </a:lnTo>
                  <a:lnTo>
                    <a:pt x="395" y="420"/>
                  </a:lnTo>
                  <a:lnTo>
                    <a:pt x="402" y="420"/>
                  </a:lnTo>
                  <a:lnTo>
                    <a:pt x="402" y="418"/>
                  </a:lnTo>
                  <a:lnTo>
                    <a:pt x="404" y="418"/>
                  </a:lnTo>
                  <a:lnTo>
                    <a:pt x="417" y="412"/>
                  </a:lnTo>
                  <a:lnTo>
                    <a:pt x="449" y="409"/>
                  </a:lnTo>
                  <a:lnTo>
                    <a:pt x="436" y="406"/>
                  </a:lnTo>
                  <a:lnTo>
                    <a:pt x="429" y="406"/>
                  </a:lnTo>
                  <a:lnTo>
                    <a:pt x="426" y="408"/>
                  </a:lnTo>
                  <a:lnTo>
                    <a:pt x="420" y="408"/>
                  </a:lnTo>
                  <a:lnTo>
                    <a:pt x="420" y="406"/>
                  </a:lnTo>
                  <a:lnTo>
                    <a:pt x="421" y="406"/>
                  </a:lnTo>
                  <a:lnTo>
                    <a:pt x="423" y="405"/>
                  </a:lnTo>
                  <a:lnTo>
                    <a:pt x="417" y="405"/>
                  </a:lnTo>
                  <a:lnTo>
                    <a:pt x="417" y="399"/>
                  </a:lnTo>
                  <a:lnTo>
                    <a:pt x="423" y="395"/>
                  </a:lnTo>
                  <a:lnTo>
                    <a:pt x="415" y="395"/>
                  </a:lnTo>
                  <a:close/>
                  <a:moveTo>
                    <a:pt x="323" y="310"/>
                  </a:moveTo>
                  <a:lnTo>
                    <a:pt x="332" y="323"/>
                  </a:lnTo>
                  <a:lnTo>
                    <a:pt x="343" y="329"/>
                  </a:lnTo>
                  <a:lnTo>
                    <a:pt x="343" y="331"/>
                  </a:lnTo>
                  <a:lnTo>
                    <a:pt x="341" y="334"/>
                  </a:lnTo>
                  <a:lnTo>
                    <a:pt x="347" y="335"/>
                  </a:lnTo>
                  <a:lnTo>
                    <a:pt x="347" y="337"/>
                  </a:lnTo>
                  <a:lnTo>
                    <a:pt x="344" y="340"/>
                  </a:lnTo>
                  <a:lnTo>
                    <a:pt x="346" y="341"/>
                  </a:lnTo>
                  <a:lnTo>
                    <a:pt x="346" y="343"/>
                  </a:lnTo>
                  <a:lnTo>
                    <a:pt x="338" y="343"/>
                  </a:lnTo>
                  <a:lnTo>
                    <a:pt x="337" y="353"/>
                  </a:lnTo>
                  <a:lnTo>
                    <a:pt x="331" y="353"/>
                  </a:lnTo>
                  <a:lnTo>
                    <a:pt x="331" y="360"/>
                  </a:lnTo>
                  <a:lnTo>
                    <a:pt x="329" y="360"/>
                  </a:lnTo>
                  <a:lnTo>
                    <a:pt x="300" y="350"/>
                  </a:lnTo>
                  <a:lnTo>
                    <a:pt x="295" y="355"/>
                  </a:lnTo>
                  <a:lnTo>
                    <a:pt x="304" y="353"/>
                  </a:lnTo>
                  <a:lnTo>
                    <a:pt x="306" y="353"/>
                  </a:lnTo>
                  <a:lnTo>
                    <a:pt x="325" y="369"/>
                  </a:lnTo>
                  <a:lnTo>
                    <a:pt x="355" y="365"/>
                  </a:lnTo>
                  <a:lnTo>
                    <a:pt x="358" y="356"/>
                  </a:lnTo>
                  <a:lnTo>
                    <a:pt x="374" y="349"/>
                  </a:lnTo>
                  <a:lnTo>
                    <a:pt x="381" y="340"/>
                  </a:lnTo>
                  <a:lnTo>
                    <a:pt x="383" y="334"/>
                  </a:lnTo>
                  <a:lnTo>
                    <a:pt x="392" y="329"/>
                  </a:lnTo>
                  <a:lnTo>
                    <a:pt x="392" y="323"/>
                  </a:lnTo>
                  <a:lnTo>
                    <a:pt x="398" y="323"/>
                  </a:lnTo>
                  <a:lnTo>
                    <a:pt x="402" y="325"/>
                  </a:lnTo>
                  <a:lnTo>
                    <a:pt x="405" y="325"/>
                  </a:lnTo>
                  <a:lnTo>
                    <a:pt x="401" y="320"/>
                  </a:lnTo>
                  <a:lnTo>
                    <a:pt x="404" y="319"/>
                  </a:lnTo>
                  <a:lnTo>
                    <a:pt x="405" y="319"/>
                  </a:lnTo>
                  <a:lnTo>
                    <a:pt x="412" y="322"/>
                  </a:lnTo>
                  <a:lnTo>
                    <a:pt x="417" y="319"/>
                  </a:lnTo>
                  <a:lnTo>
                    <a:pt x="405" y="313"/>
                  </a:lnTo>
                  <a:lnTo>
                    <a:pt x="395" y="314"/>
                  </a:lnTo>
                  <a:lnTo>
                    <a:pt x="384" y="320"/>
                  </a:lnTo>
                  <a:lnTo>
                    <a:pt x="375" y="335"/>
                  </a:lnTo>
                  <a:lnTo>
                    <a:pt x="374" y="335"/>
                  </a:lnTo>
                  <a:lnTo>
                    <a:pt x="365" y="337"/>
                  </a:lnTo>
                  <a:lnTo>
                    <a:pt x="361" y="337"/>
                  </a:lnTo>
                  <a:lnTo>
                    <a:pt x="361" y="329"/>
                  </a:lnTo>
                  <a:lnTo>
                    <a:pt x="355" y="332"/>
                  </a:lnTo>
                  <a:lnTo>
                    <a:pt x="352" y="323"/>
                  </a:lnTo>
                  <a:lnTo>
                    <a:pt x="350" y="323"/>
                  </a:lnTo>
                  <a:lnTo>
                    <a:pt x="346" y="326"/>
                  </a:lnTo>
                  <a:lnTo>
                    <a:pt x="332" y="317"/>
                  </a:lnTo>
                  <a:lnTo>
                    <a:pt x="329" y="310"/>
                  </a:lnTo>
                  <a:lnTo>
                    <a:pt x="323" y="310"/>
                  </a:lnTo>
                  <a:close/>
                  <a:moveTo>
                    <a:pt x="666" y="223"/>
                  </a:moveTo>
                  <a:lnTo>
                    <a:pt x="664" y="224"/>
                  </a:lnTo>
                  <a:lnTo>
                    <a:pt x="679" y="239"/>
                  </a:lnTo>
                  <a:lnTo>
                    <a:pt x="693" y="240"/>
                  </a:lnTo>
                  <a:lnTo>
                    <a:pt x="693" y="239"/>
                  </a:lnTo>
                  <a:lnTo>
                    <a:pt x="684" y="228"/>
                  </a:lnTo>
                  <a:lnTo>
                    <a:pt x="666" y="223"/>
                  </a:lnTo>
                  <a:close/>
                  <a:moveTo>
                    <a:pt x="276" y="187"/>
                  </a:moveTo>
                  <a:lnTo>
                    <a:pt x="251" y="202"/>
                  </a:lnTo>
                  <a:lnTo>
                    <a:pt x="211" y="211"/>
                  </a:lnTo>
                  <a:lnTo>
                    <a:pt x="209" y="215"/>
                  </a:lnTo>
                  <a:lnTo>
                    <a:pt x="212" y="220"/>
                  </a:lnTo>
                  <a:lnTo>
                    <a:pt x="215" y="214"/>
                  </a:lnTo>
                  <a:lnTo>
                    <a:pt x="218" y="214"/>
                  </a:lnTo>
                  <a:lnTo>
                    <a:pt x="223" y="215"/>
                  </a:lnTo>
                  <a:lnTo>
                    <a:pt x="226" y="215"/>
                  </a:lnTo>
                  <a:lnTo>
                    <a:pt x="230" y="217"/>
                  </a:lnTo>
                  <a:lnTo>
                    <a:pt x="233" y="217"/>
                  </a:lnTo>
                  <a:lnTo>
                    <a:pt x="235" y="212"/>
                  </a:lnTo>
                  <a:lnTo>
                    <a:pt x="258" y="217"/>
                  </a:lnTo>
                  <a:lnTo>
                    <a:pt x="258" y="218"/>
                  </a:lnTo>
                  <a:lnTo>
                    <a:pt x="257" y="223"/>
                  </a:lnTo>
                  <a:lnTo>
                    <a:pt x="254" y="223"/>
                  </a:lnTo>
                  <a:lnTo>
                    <a:pt x="249" y="221"/>
                  </a:lnTo>
                  <a:lnTo>
                    <a:pt x="243" y="221"/>
                  </a:lnTo>
                  <a:lnTo>
                    <a:pt x="246" y="226"/>
                  </a:lnTo>
                  <a:lnTo>
                    <a:pt x="246" y="231"/>
                  </a:lnTo>
                  <a:lnTo>
                    <a:pt x="239" y="237"/>
                  </a:lnTo>
                  <a:lnTo>
                    <a:pt x="238" y="243"/>
                  </a:lnTo>
                  <a:lnTo>
                    <a:pt x="238" y="245"/>
                  </a:lnTo>
                  <a:lnTo>
                    <a:pt x="232" y="246"/>
                  </a:lnTo>
                  <a:lnTo>
                    <a:pt x="249" y="252"/>
                  </a:lnTo>
                  <a:lnTo>
                    <a:pt x="254" y="248"/>
                  </a:lnTo>
                  <a:lnTo>
                    <a:pt x="255" y="239"/>
                  </a:lnTo>
                  <a:lnTo>
                    <a:pt x="269" y="233"/>
                  </a:lnTo>
                  <a:lnTo>
                    <a:pt x="270" y="233"/>
                  </a:lnTo>
                  <a:lnTo>
                    <a:pt x="270" y="239"/>
                  </a:lnTo>
                  <a:lnTo>
                    <a:pt x="269" y="243"/>
                  </a:lnTo>
                  <a:lnTo>
                    <a:pt x="257" y="254"/>
                  </a:lnTo>
                  <a:lnTo>
                    <a:pt x="258" y="258"/>
                  </a:lnTo>
                  <a:lnTo>
                    <a:pt x="276" y="240"/>
                  </a:lnTo>
                  <a:lnTo>
                    <a:pt x="280" y="240"/>
                  </a:lnTo>
                  <a:lnTo>
                    <a:pt x="276" y="234"/>
                  </a:lnTo>
                  <a:lnTo>
                    <a:pt x="280" y="227"/>
                  </a:lnTo>
                  <a:lnTo>
                    <a:pt x="288" y="227"/>
                  </a:lnTo>
                  <a:lnTo>
                    <a:pt x="292" y="228"/>
                  </a:lnTo>
                  <a:lnTo>
                    <a:pt x="295" y="228"/>
                  </a:lnTo>
                  <a:lnTo>
                    <a:pt x="306" y="214"/>
                  </a:lnTo>
                  <a:lnTo>
                    <a:pt x="304" y="211"/>
                  </a:lnTo>
                  <a:lnTo>
                    <a:pt x="306" y="206"/>
                  </a:lnTo>
                  <a:lnTo>
                    <a:pt x="304" y="206"/>
                  </a:lnTo>
                  <a:lnTo>
                    <a:pt x="306" y="200"/>
                  </a:lnTo>
                  <a:lnTo>
                    <a:pt x="295" y="209"/>
                  </a:lnTo>
                  <a:lnTo>
                    <a:pt x="272" y="209"/>
                  </a:lnTo>
                  <a:lnTo>
                    <a:pt x="269" y="206"/>
                  </a:lnTo>
                  <a:lnTo>
                    <a:pt x="272" y="200"/>
                  </a:lnTo>
                  <a:lnTo>
                    <a:pt x="286" y="191"/>
                  </a:lnTo>
                  <a:lnTo>
                    <a:pt x="276" y="187"/>
                  </a:lnTo>
                  <a:close/>
                  <a:moveTo>
                    <a:pt x="596" y="172"/>
                  </a:moveTo>
                  <a:lnTo>
                    <a:pt x="595" y="175"/>
                  </a:lnTo>
                  <a:lnTo>
                    <a:pt x="596" y="177"/>
                  </a:lnTo>
                  <a:lnTo>
                    <a:pt x="596" y="172"/>
                  </a:lnTo>
                  <a:close/>
                  <a:moveTo>
                    <a:pt x="618" y="101"/>
                  </a:moveTo>
                  <a:lnTo>
                    <a:pt x="617" y="107"/>
                  </a:lnTo>
                  <a:lnTo>
                    <a:pt x="618" y="105"/>
                  </a:lnTo>
                  <a:lnTo>
                    <a:pt x="618" y="101"/>
                  </a:lnTo>
                  <a:close/>
                  <a:moveTo>
                    <a:pt x="601" y="0"/>
                  </a:moveTo>
                  <a:lnTo>
                    <a:pt x="602" y="0"/>
                  </a:lnTo>
                  <a:lnTo>
                    <a:pt x="608" y="2"/>
                  </a:lnTo>
                  <a:lnTo>
                    <a:pt x="610" y="2"/>
                  </a:lnTo>
                  <a:lnTo>
                    <a:pt x="610" y="3"/>
                  </a:lnTo>
                  <a:lnTo>
                    <a:pt x="608" y="8"/>
                  </a:lnTo>
                  <a:lnTo>
                    <a:pt x="610" y="11"/>
                  </a:lnTo>
                  <a:lnTo>
                    <a:pt x="617" y="8"/>
                  </a:lnTo>
                  <a:lnTo>
                    <a:pt x="618" y="8"/>
                  </a:lnTo>
                  <a:lnTo>
                    <a:pt x="618" y="9"/>
                  </a:lnTo>
                  <a:lnTo>
                    <a:pt x="620" y="18"/>
                  </a:lnTo>
                  <a:lnTo>
                    <a:pt x="627" y="27"/>
                  </a:lnTo>
                  <a:lnTo>
                    <a:pt x="629" y="48"/>
                  </a:lnTo>
                  <a:lnTo>
                    <a:pt x="648" y="74"/>
                  </a:lnTo>
                  <a:lnTo>
                    <a:pt x="644" y="74"/>
                  </a:lnTo>
                  <a:lnTo>
                    <a:pt x="641" y="73"/>
                  </a:lnTo>
                  <a:lnTo>
                    <a:pt x="638" y="73"/>
                  </a:lnTo>
                  <a:lnTo>
                    <a:pt x="642" y="80"/>
                  </a:lnTo>
                  <a:lnTo>
                    <a:pt x="632" y="91"/>
                  </a:lnTo>
                  <a:lnTo>
                    <a:pt x="656" y="97"/>
                  </a:lnTo>
                  <a:lnTo>
                    <a:pt x="657" y="97"/>
                  </a:lnTo>
                  <a:lnTo>
                    <a:pt x="657" y="98"/>
                  </a:lnTo>
                  <a:lnTo>
                    <a:pt x="656" y="104"/>
                  </a:lnTo>
                  <a:lnTo>
                    <a:pt x="656" y="105"/>
                  </a:lnTo>
                  <a:lnTo>
                    <a:pt x="654" y="105"/>
                  </a:lnTo>
                  <a:lnTo>
                    <a:pt x="651" y="104"/>
                  </a:lnTo>
                  <a:lnTo>
                    <a:pt x="661" y="122"/>
                  </a:lnTo>
                  <a:lnTo>
                    <a:pt x="663" y="122"/>
                  </a:lnTo>
                  <a:lnTo>
                    <a:pt x="663" y="123"/>
                  </a:lnTo>
                  <a:lnTo>
                    <a:pt x="660" y="134"/>
                  </a:lnTo>
                  <a:lnTo>
                    <a:pt x="663" y="140"/>
                  </a:lnTo>
                  <a:lnTo>
                    <a:pt x="669" y="126"/>
                  </a:lnTo>
                  <a:lnTo>
                    <a:pt x="669" y="114"/>
                  </a:lnTo>
                  <a:lnTo>
                    <a:pt x="673" y="107"/>
                  </a:lnTo>
                  <a:lnTo>
                    <a:pt x="675" y="107"/>
                  </a:lnTo>
                  <a:lnTo>
                    <a:pt x="676" y="105"/>
                  </a:lnTo>
                  <a:lnTo>
                    <a:pt x="681" y="105"/>
                  </a:lnTo>
                  <a:lnTo>
                    <a:pt x="691" y="120"/>
                  </a:lnTo>
                  <a:lnTo>
                    <a:pt x="696" y="141"/>
                  </a:lnTo>
                  <a:lnTo>
                    <a:pt x="693" y="141"/>
                  </a:lnTo>
                  <a:lnTo>
                    <a:pt x="691" y="142"/>
                  </a:lnTo>
                  <a:lnTo>
                    <a:pt x="690" y="142"/>
                  </a:lnTo>
                  <a:lnTo>
                    <a:pt x="688" y="154"/>
                  </a:lnTo>
                  <a:lnTo>
                    <a:pt x="701" y="177"/>
                  </a:lnTo>
                  <a:lnTo>
                    <a:pt x="712" y="171"/>
                  </a:lnTo>
                  <a:lnTo>
                    <a:pt x="712" y="160"/>
                  </a:lnTo>
                  <a:lnTo>
                    <a:pt x="721" y="140"/>
                  </a:lnTo>
                  <a:lnTo>
                    <a:pt x="722" y="128"/>
                  </a:lnTo>
                  <a:lnTo>
                    <a:pt x="734" y="125"/>
                  </a:lnTo>
                  <a:lnTo>
                    <a:pt x="730" y="122"/>
                  </a:lnTo>
                  <a:lnTo>
                    <a:pt x="730" y="120"/>
                  </a:lnTo>
                  <a:lnTo>
                    <a:pt x="736" y="114"/>
                  </a:lnTo>
                  <a:lnTo>
                    <a:pt x="725" y="105"/>
                  </a:lnTo>
                  <a:lnTo>
                    <a:pt x="725" y="86"/>
                  </a:lnTo>
                  <a:lnTo>
                    <a:pt x="730" y="86"/>
                  </a:lnTo>
                  <a:lnTo>
                    <a:pt x="739" y="88"/>
                  </a:lnTo>
                  <a:lnTo>
                    <a:pt x="750" y="89"/>
                  </a:lnTo>
                  <a:lnTo>
                    <a:pt x="759" y="91"/>
                  </a:lnTo>
                  <a:lnTo>
                    <a:pt x="764" y="91"/>
                  </a:lnTo>
                  <a:lnTo>
                    <a:pt x="765" y="98"/>
                  </a:lnTo>
                  <a:lnTo>
                    <a:pt x="764" y="100"/>
                  </a:lnTo>
                  <a:lnTo>
                    <a:pt x="768" y="107"/>
                  </a:lnTo>
                  <a:lnTo>
                    <a:pt x="781" y="111"/>
                  </a:lnTo>
                  <a:lnTo>
                    <a:pt x="781" y="113"/>
                  </a:lnTo>
                  <a:lnTo>
                    <a:pt x="774" y="120"/>
                  </a:lnTo>
                  <a:lnTo>
                    <a:pt x="781" y="122"/>
                  </a:lnTo>
                  <a:lnTo>
                    <a:pt x="781" y="123"/>
                  </a:lnTo>
                  <a:lnTo>
                    <a:pt x="780" y="131"/>
                  </a:lnTo>
                  <a:lnTo>
                    <a:pt x="773" y="138"/>
                  </a:lnTo>
                  <a:lnTo>
                    <a:pt x="770" y="134"/>
                  </a:lnTo>
                  <a:lnTo>
                    <a:pt x="765" y="135"/>
                  </a:lnTo>
                  <a:lnTo>
                    <a:pt x="768" y="140"/>
                  </a:lnTo>
                  <a:lnTo>
                    <a:pt x="768" y="145"/>
                  </a:lnTo>
                  <a:lnTo>
                    <a:pt x="771" y="144"/>
                  </a:lnTo>
                  <a:lnTo>
                    <a:pt x="773" y="144"/>
                  </a:lnTo>
                  <a:lnTo>
                    <a:pt x="771" y="154"/>
                  </a:lnTo>
                  <a:lnTo>
                    <a:pt x="781" y="168"/>
                  </a:lnTo>
                  <a:lnTo>
                    <a:pt x="781" y="178"/>
                  </a:lnTo>
                  <a:lnTo>
                    <a:pt x="764" y="200"/>
                  </a:lnTo>
                  <a:lnTo>
                    <a:pt x="755" y="206"/>
                  </a:lnTo>
                  <a:lnTo>
                    <a:pt x="753" y="206"/>
                  </a:lnTo>
                  <a:lnTo>
                    <a:pt x="746" y="197"/>
                  </a:lnTo>
                  <a:lnTo>
                    <a:pt x="744" y="200"/>
                  </a:lnTo>
                  <a:lnTo>
                    <a:pt x="749" y="212"/>
                  </a:lnTo>
                  <a:lnTo>
                    <a:pt x="749" y="214"/>
                  </a:lnTo>
                  <a:lnTo>
                    <a:pt x="740" y="208"/>
                  </a:lnTo>
                  <a:lnTo>
                    <a:pt x="740" y="212"/>
                  </a:lnTo>
                  <a:lnTo>
                    <a:pt x="736" y="212"/>
                  </a:lnTo>
                  <a:lnTo>
                    <a:pt x="733" y="211"/>
                  </a:lnTo>
                  <a:lnTo>
                    <a:pt x="730" y="211"/>
                  </a:lnTo>
                  <a:lnTo>
                    <a:pt x="728" y="200"/>
                  </a:lnTo>
                  <a:lnTo>
                    <a:pt x="713" y="200"/>
                  </a:lnTo>
                  <a:lnTo>
                    <a:pt x="712" y="206"/>
                  </a:lnTo>
                  <a:lnTo>
                    <a:pt x="719" y="208"/>
                  </a:lnTo>
                  <a:lnTo>
                    <a:pt x="719" y="215"/>
                  </a:lnTo>
                  <a:lnTo>
                    <a:pt x="703" y="237"/>
                  </a:lnTo>
                  <a:lnTo>
                    <a:pt x="703" y="239"/>
                  </a:lnTo>
                  <a:lnTo>
                    <a:pt x="700" y="239"/>
                  </a:lnTo>
                  <a:lnTo>
                    <a:pt x="697" y="240"/>
                  </a:lnTo>
                  <a:lnTo>
                    <a:pt x="693" y="240"/>
                  </a:lnTo>
                  <a:lnTo>
                    <a:pt x="707" y="242"/>
                  </a:lnTo>
                  <a:lnTo>
                    <a:pt x="709" y="242"/>
                  </a:lnTo>
                  <a:lnTo>
                    <a:pt x="709" y="243"/>
                  </a:lnTo>
                  <a:lnTo>
                    <a:pt x="693" y="274"/>
                  </a:lnTo>
                  <a:lnTo>
                    <a:pt x="693" y="276"/>
                  </a:lnTo>
                  <a:lnTo>
                    <a:pt x="679" y="280"/>
                  </a:lnTo>
                  <a:lnTo>
                    <a:pt x="678" y="280"/>
                  </a:lnTo>
                  <a:lnTo>
                    <a:pt x="670" y="277"/>
                  </a:lnTo>
                  <a:lnTo>
                    <a:pt x="670" y="282"/>
                  </a:lnTo>
                  <a:lnTo>
                    <a:pt x="667" y="282"/>
                  </a:lnTo>
                  <a:lnTo>
                    <a:pt x="667" y="289"/>
                  </a:lnTo>
                  <a:lnTo>
                    <a:pt x="666" y="289"/>
                  </a:lnTo>
                  <a:lnTo>
                    <a:pt x="660" y="295"/>
                  </a:lnTo>
                  <a:lnTo>
                    <a:pt x="658" y="295"/>
                  </a:lnTo>
                  <a:lnTo>
                    <a:pt x="647" y="286"/>
                  </a:lnTo>
                  <a:lnTo>
                    <a:pt x="639" y="288"/>
                  </a:lnTo>
                  <a:lnTo>
                    <a:pt x="623" y="279"/>
                  </a:lnTo>
                  <a:lnTo>
                    <a:pt x="621" y="282"/>
                  </a:lnTo>
                  <a:lnTo>
                    <a:pt x="623" y="283"/>
                  </a:lnTo>
                  <a:lnTo>
                    <a:pt x="623" y="280"/>
                  </a:lnTo>
                  <a:lnTo>
                    <a:pt x="624" y="280"/>
                  </a:lnTo>
                  <a:lnTo>
                    <a:pt x="639" y="289"/>
                  </a:lnTo>
                  <a:lnTo>
                    <a:pt x="639" y="291"/>
                  </a:lnTo>
                  <a:lnTo>
                    <a:pt x="644" y="288"/>
                  </a:lnTo>
                  <a:lnTo>
                    <a:pt x="656" y="294"/>
                  </a:lnTo>
                  <a:lnTo>
                    <a:pt x="657" y="295"/>
                  </a:lnTo>
                  <a:lnTo>
                    <a:pt x="660" y="309"/>
                  </a:lnTo>
                  <a:lnTo>
                    <a:pt x="660" y="310"/>
                  </a:lnTo>
                  <a:lnTo>
                    <a:pt x="658" y="310"/>
                  </a:lnTo>
                  <a:lnTo>
                    <a:pt x="648" y="314"/>
                  </a:lnTo>
                  <a:lnTo>
                    <a:pt x="636" y="314"/>
                  </a:lnTo>
                  <a:lnTo>
                    <a:pt x="638" y="319"/>
                  </a:lnTo>
                  <a:lnTo>
                    <a:pt x="642" y="320"/>
                  </a:lnTo>
                  <a:lnTo>
                    <a:pt x="642" y="322"/>
                  </a:lnTo>
                  <a:lnTo>
                    <a:pt x="633" y="322"/>
                  </a:lnTo>
                  <a:lnTo>
                    <a:pt x="633" y="337"/>
                  </a:lnTo>
                  <a:lnTo>
                    <a:pt x="629" y="334"/>
                  </a:lnTo>
                  <a:lnTo>
                    <a:pt x="624" y="340"/>
                  </a:lnTo>
                  <a:lnTo>
                    <a:pt x="623" y="340"/>
                  </a:lnTo>
                  <a:lnTo>
                    <a:pt x="624" y="343"/>
                  </a:lnTo>
                  <a:lnTo>
                    <a:pt x="621" y="349"/>
                  </a:lnTo>
                  <a:lnTo>
                    <a:pt x="608" y="355"/>
                  </a:lnTo>
                  <a:lnTo>
                    <a:pt x="613" y="360"/>
                  </a:lnTo>
                  <a:lnTo>
                    <a:pt x="605" y="380"/>
                  </a:lnTo>
                  <a:lnTo>
                    <a:pt x="605" y="412"/>
                  </a:lnTo>
                  <a:lnTo>
                    <a:pt x="604" y="415"/>
                  </a:lnTo>
                  <a:lnTo>
                    <a:pt x="610" y="421"/>
                  </a:lnTo>
                  <a:lnTo>
                    <a:pt x="611" y="427"/>
                  </a:lnTo>
                  <a:lnTo>
                    <a:pt x="613" y="423"/>
                  </a:lnTo>
                  <a:lnTo>
                    <a:pt x="613" y="421"/>
                  </a:lnTo>
                  <a:lnTo>
                    <a:pt x="614" y="421"/>
                  </a:lnTo>
                  <a:lnTo>
                    <a:pt x="615" y="423"/>
                  </a:lnTo>
                  <a:lnTo>
                    <a:pt x="621" y="423"/>
                  </a:lnTo>
                  <a:lnTo>
                    <a:pt x="623" y="424"/>
                  </a:lnTo>
                  <a:lnTo>
                    <a:pt x="626" y="424"/>
                  </a:lnTo>
                  <a:lnTo>
                    <a:pt x="636" y="455"/>
                  </a:lnTo>
                  <a:lnTo>
                    <a:pt x="636" y="463"/>
                  </a:lnTo>
                  <a:lnTo>
                    <a:pt x="633" y="466"/>
                  </a:lnTo>
                  <a:lnTo>
                    <a:pt x="653" y="458"/>
                  </a:lnTo>
                  <a:lnTo>
                    <a:pt x="678" y="470"/>
                  </a:lnTo>
                  <a:lnTo>
                    <a:pt x="691" y="479"/>
                  </a:lnTo>
                  <a:lnTo>
                    <a:pt x="698" y="491"/>
                  </a:lnTo>
                  <a:lnTo>
                    <a:pt x="721" y="497"/>
                  </a:lnTo>
                  <a:lnTo>
                    <a:pt x="728" y="504"/>
                  </a:lnTo>
                  <a:lnTo>
                    <a:pt x="728" y="506"/>
                  </a:lnTo>
                  <a:lnTo>
                    <a:pt x="733" y="506"/>
                  </a:lnTo>
                  <a:lnTo>
                    <a:pt x="764" y="510"/>
                  </a:lnTo>
                  <a:lnTo>
                    <a:pt x="768" y="510"/>
                  </a:lnTo>
                  <a:lnTo>
                    <a:pt x="767" y="532"/>
                  </a:lnTo>
                  <a:lnTo>
                    <a:pt x="770" y="552"/>
                  </a:lnTo>
                  <a:lnTo>
                    <a:pt x="768" y="558"/>
                  </a:lnTo>
                  <a:lnTo>
                    <a:pt x="780" y="571"/>
                  </a:lnTo>
                  <a:lnTo>
                    <a:pt x="780" y="572"/>
                  </a:lnTo>
                  <a:lnTo>
                    <a:pt x="779" y="572"/>
                  </a:lnTo>
                  <a:lnTo>
                    <a:pt x="773" y="577"/>
                  </a:lnTo>
                  <a:lnTo>
                    <a:pt x="783" y="577"/>
                  </a:lnTo>
                  <a:lnTo>
                    <a:pt x="789" y="583"/>
                  </a:lnTo>
                  <a:lnTo>
                    <a:pt x="790" y="590"/>
                  </a:lnTo>
                  <a:lnTo>
                    <a:pt x="790" y="592"/>
                  </a:lnTo>
                  <a:lnTo>
                    <a:pt x="786" y="596"/>
                  </a:lnTo>
                  <a:lnTo>
                    <a:pt x="792" y="592"/>
                  </a:lnTo>
                  <a:lnTo>
                    <a:pt x="793" y="592"/>
                  </a:lnTo>
                  <a:lnTo>
                    <a:pt x="801" y="596"/>
                  </a:lnTo>
                  <a:lnTo>
                    <a:pt x="801" y="590"/>
                  </a:lnTo>
                  <a:lnTo>
                    <a:pt x="802" y="590"/>
                  </a:lnTo>
                  <a:lnTo>
                    <a:pt x="805" y="589"/>
                  </a:lnTo>
                  <a:lnTo>
                    <a:pt x="813" y="593"/>
                  </a:lnTo>
                  <a:lnTo>
                    <a:pt x="814" y="589"/>
                  </a:lnTo>
                  <a:lnTo>
                    <a:pt x="810" y="583"/>
                  </a:lnTo>
                  <a:lnTo>
                    <a:pt x="810" y="581"/>
                  </a:lnTo>
                  <a:lnTo>
                    <a:pt x="819" y="574"/>
                  </a:lnTo>
                  <a:lnTo>
                    <a:pt x="814" y="568"/>
                  </a:lnTo>
                  <a:lnTo>
                    <a:pt x="811" y="537"/>
                  </a:lnTo>
                  <a:lnTo>
                    <a:pt x="802" y="524"/>
                  </a:lnTo>
                  <a:lnTo>
                    <a:pt x="827" y="504"/>
                  </a:lnTo>
                  <a:lnTo>
                    <a:pt x="839" y="485"/>
                  </a:lnTo>
                  <a:lnTo>
                    <a:pt x="841" y="485"/>
                  </a:lnTo>
                  <a:lnTo>
                    <a:pt x="847" y="483"/>
                  </a:lnTo>
                  <a:lnTo>
                    <a:pt x="844" y="478"/>
                  </a:lnTo>
                  <a:lnTo>
                    <a:pt x="841" y="483"/>
                  </a:lnTo>
                  <a:lnTo>
                    <a:pt x="839" y="483"/>
                  </a:lnTo>
                  <a:lnTo>
                    <a:pt x="838" y="467"/>
                  </a:lnTo>
                  <a:lnTo>
                    <a:pt x="829" y="435"/>
                  </a:lnTo>
                  <a:lnTo>
                    <a:pt x="813" y="423"/>
                  </a:lnTo>
                  <a:lnTo>
                    <a:pt x="813" y="415"/>
                  </a:lnTo>
                  <a:lnTo>
                    <a:pt x="814" y="414"/>
                  </a:lnTo>
                  <a:lnTo>
                    <a:pt x="827" y="409"/>
                  </a:lnTo>
                  <a:lnTo>
                    <a:pt x="827" y="400"/>
                  </a:lnTo>
                  <a:lnTo>
                    <a:pt x="830" y="400"/>
                  </a:lnTo>
                  <a:lnTo>
                    <a:pt x="830" y="399"/>
                  </a:lnTo>
                  <a:lnTo>
                    <a:pt x="833" y="393"/>
                  </a:lnTo>
                  <a:lnTo>
                    <a:pt x="827" y="393"/>
                  </a:lnTo>
                  <a:lnTo>
                    <a:pt x="827" y="392"/>
                  </a:lnTo>
                  <a:lnTo>
                    <a:pt x="829" y="387"/>
                  </a:lnTo>
                  <a:lnTo>
                    <a:pt x="826" y="380"/>
                  </a:lnTo>
                  <a:lnTo>
                    <a:pt x="824" y="374"/>
                  </a:lnTo>
                  <a:lnTo>
                    <a:pt x="824" y="372"/>
                  </a:lnTo>
                  <a:lnTo>
                    <a:pt x="827" y="372"/>
                  </a:lnTo>
                  <a:lnTo>
                    <a:pt x="822" y="371"/>
                  </a:lnTo>
                  <a:lnTo>
                    <a:pt x="822" y="369"/>
                  </a:lnTo>
                  <a:lnTo>
                    <a:pt x="830" y="346"/>
                  </a:lnTo>
                  <a:lnTo>
                    <a:pt x="822" y="344"/>
                  </a:lnTo>
                  <a:lnTo>
                    <a:pt x="822" y="343"/>
                  </a:lnTo>
                  <a:lnTo>
                    <a:pt x="820" y="331"/>
                  </a:lnTo>
                  <a:lnTo>
                    <a:pt x="820" y="329"/>
                  </a:lnTo>
                  <a:lnTo>
                    <a:pt x="829" y="320"/>
                  </a:lnTo>
                  <a:lnTo>
                    <a:pt x="830" y="320"/>
                  </a:lnTo>
                  <a:lnTo>
                    <a:pt x="862" y="332"/>
                  </a:lnTo>
                  <a:lnTo>
                    <a:pt x="878" y="323"/>
                  </a:lnTo>
                  <a:lnTo>
                    <a:pt x="894" y="332"/>
                  </a:lnTo>
                  <a:lnTo>
                    <a:pt x="894" y="334"/>
                  </a:lnTo>
                  <a:lnTo>
                    <a:pt x="893" y="341"/>
                  </a:lnTo>
                  <a:lnTo>
                    <a:pt x="899" y="340"/>
                  </a:lnTo>
                  <a:lnTo>
                    <a:pt x="902" y="347"/>
                  </a:lnTo>
                  <a:lnTo>
                    <a:pt x="900" y="349"/>
                  </a:lnTo>
                  <a:lnTo>
                    <a:pt x="909" y="349"/>
                  </a:lnTo>
                  <a:lnTo>
                    <a:pt x="909" y="350"/>
                  </a:lnTo>
                  <a:lnTo>
                    <a:pt x="905" y="353"/>
                  </a:lnTo>
                  <a:lnTo>
                    <a:pt x="907" y="360"/>
                  </a:lnTo>
                  <a:lnTo>
                    <a:pt x="924" y="362"/>
                  </a:lnTo>
                  <a:lnTo>
                    <a:pt x="925" y="362"/>
                  </a:lnTo>
                  <a:lnTo>
                    <a:pt x="927" y="368"/>
                  </a:lnTo>
                  <a:lnTo>
                    <a:pt x="933" y="362"/>
                  </a:lnTo>
                  <a:lnTo>
                    <a:pt x="934" y="362"/>
                  </a:lnTo>
                  <a:lnTo>
                    <a:pt x="937" y="366"/>
                  </a:lnTo>
                  <a:lnTo>
                    <a:pt x="933" y="378"/>
                  </a:lnTo>
                  <a:lnTo>
                    <a:pt x="937" y="389"/>
                  </a:lnTo>
                  <a:lnTo>
                    <a:pt x="937" y="390"/>
                  </a:lnTo>
                  <a:lnTo>
                    <a:pt x="919" y="390"/>
                  </a:lnTo>
                  <a:lnTo>
                    <a:pt x="933" y="393"/>
                  </a:lnTo>
                  <a:lnTo>
                    <a:pt x="934" y="393"/>
                  </a:lnTo>
                  <a:lnTo>
                    <a:pt x="937" y="400"/>
                  </a:lnTo>
                  <a:lnTo>
                    <a:pt x="934" y="408"/>
                  </a:lnTo>
                  <a:lnTo>
                    <a:pt x="939" y="408"/>
                  </a:lnTo>
                  <a:lnTo>
                    <a:pt x="939" y="409"/>
                  </a:lnTo>
                  <a:lnTo>
                    <a:pt x="936" y="412"/>
                  </a:lnTo>
                  <a:lnTo>
                    <a:pt x="939" y="417"/>
                  </a:lnTo>
                  <a:lnTo>
                    <a:pt x="939" y="418"/>
                  </a:lnTo>
                  <a:lnTo>
                    <a:pt x="933" y="421"/>
                  </a:lnTo>
                  <a:lnTo>
                    <a:pt x="930" y="420"/>
                  </a:lnTo>
                  <a:lnTo>
                    <a:pt x="930" y="423"/>
                  </a:lnTo>
                  <a:lnTo>
                    <a:pt x="948" y="420"/>
                  </a:lnTo>
                  <a:lnTo>
                    <a:pt x="949" y="420"/>
                  </a:lnTo>
                  <a:lnTo>
                    <a:pt x="952" y="430"/>
                  </a:lnTo>
                  <a:lnTo>
                    <a:pt x="952" y="435"/>
                  </a:lnTo>
                  <a:lnTo>
                    <a:pt x="955" y="426"/>
                  </a:lnTo>
                  <a:lnTo>
                    <a:pt x="956" y="426"/>
                  </a:lnTo>
                  <a:lnTo>
                    <a:pt x="956" y="430"/>
                  </a:lnTo>
                  <a:lnTo>
                    <a:pt x="958" y="430"/>
                  </a:lnTo>
                  <a:lnTo>
                    <a:pt x="958" y="432"/>
                  </a:lnTo>
                  <a:lnTo>
                    <a:pt x="959" y="438"/>
                  </a:lnTo>
                  <a:lnTo>
                    <a:pt x="971" y="429"/>
                  </a:lnTo>
                  <a:lnTo>
                    <a:pt x="974" y="420"/>
                  </a:lnTo>
                  <a:lnTo>
                    <a:pt x="976" y="420"/>
                  </a:lnTo>
                  <a:lnTo>
                    <a:pt x="980" y="424"/>
                  </a:lnTo>
                  <a:lnTo>
                    <a:pt x="980" y="429"/>
                  </a:lnTo>
                  <a:lnTo>
                    <a:pt x="983" y="426"/>
                  </a:lnTo>
                  <a:lnTo>
                    <a:pt x="979" y="420"/>
                  </a:lnTo>
                  <a:lnTo>
                    <a:pt x="979" y="418"/>
                  </a:lnTo>
                  <a:lnTo>
                    <a:pt x="983" y="418"/>
                  </a:lnTo>
                  <a:lnTo>
                    <a:pt x="985" y="412"/>
                  </a:lnTo>
                  <a:lnTo>
                    <a:pt x="985" y="408"/>
                  </a:lnTo>
                  <a:lnTo>
                    <a:pt x="989" y="405"/>
                  </a:lnTo>
                  <a:lnTo>
                    <a:pt x="986" y="399"/>
                  </a:lnTo>
                  <a:lnTo>
                    <a:pt x="986" y="398"/>
                  </a:lnTo>
                  <a:lnTo>
                    <a:pt x="995" y="383"/>
                  </a:lnTo>
                  <a:lnTo>
                    <a:pt x="1001" y="383"/>
                  </a:lnTo>
                  <a:lnTo>
                    <a:pt x="1004" y="390"/>
                  </a:lnTo>
                  <a:lnTo>
                    <a:pt x="1002" y="393"/>
                  </a:lnTo>
                  <a:lnTo>
                    <a:pt x="1004" y="393"/>
                  </a:lnTo>
                  <a:lnTo>
                    <a:pt x="1004" y="395"/>
                  </a:lnTo>
                  <a:lnTo>
                    <a:pt x="1007" y="402"/>
                  </a:lnTo>
                  <a:lnTo>
                    <a:pt x="1011" y="402"/>
                  </a:lnTo>
                  <a:lnTo>
                    <a:pt x="1011" y="403"/>
                  </a:lnTo>
                  <a:lnTo>
                    <a:pt x="1008" y="406"/>
                  </a:lnTo>
                  <a:lnTo>
                    <a:pt x="1016" y="411"/>
                  </a:lnTo>
                  <a:lnTo>
                    <a:pt x="1017" y="411"/>
                  </a:lnTo>
                  <a:lnTo>
                    <a:pt x="1016" y="412"/>
                  </a:lnTo>
                  <a:lnTo>
                    <a:pt x="1008" y="417"/>
                  </a:lnTo>
                  <a:lnTo>
                    <a:pt x="1010" y="417"/>
                  </a:lnTo>
                  <a:lnTo>
                    <a:pt x="1011" y="415"/>
                  </a:lnTo>
                  <a:lnTo>
                    <a:pt x="1014" y="415"/>
                  </a:lnTo>
                  <a:lnTo>
                    <a:pt x="1016" y="414"/>
                  </a:lnTo>
                  <a:lnTo>
                    <a:pt x="1019" y="414"/>
                  </a:lnTo>
                  <a:lnTo>
                    <a:pt x="1019" y="415"/>
                  </a:lnTo>
                  <a:lnTo>
                    <a:pt x="1017" y="421"/>
                  </a:lnTo>
                  <a:lnTo>
                    <a:pt x="1023" y="426"/>
                  </a:lnTo>
                  <a:lnTo>
                    <a:pt x="1023" y="427"/>
                  </a:lnTo>
                  <a:lnTo>
                    <a:pt x="1016" y="430"/>
                  </a:lnTo>
                  <a:lnTo>
                    <a:pt x="1026" y="432"/>
                  </a:lnTo>
                  <a:lnTo>
                    <a:pt x="1028" y="432"/>
                  </a:lnTo>
                  <a:lnTo>
                    <a:pt x="1028" y="433"/>
                  </a:lnTo>
                  <a:lnTo>
                    <a:pt x="1020" y="439"/>
                  </a:lnTo>
                  <a:lnTo>
                    <a:pt x="1026" y="438"/>
                  </a:lnTo>
                  <a:lnTo>
                    <a:pt x="1028" y="438"/>
                  </a:lnTo>
                  <a:lnTo>
                    <a:pt x="1029" y="440"/>
                  </a:lnTo>
                  <a:lnTo>
                    <a:pt x="1029" y="442"/>
                  </a:lnTo>
                  <a:lnTo>
                    <a:pt x="1028" y="443"/>
                  </a:lnTo>
                  <a:lnTo>
                    <a:pt x="1031" y="443"/>
                  </a:lnTo>
                  <a:lnTo>
                    <a:pt x="1036" y="451"/>
                  </a:lnTo>
                  <a:lnTo>
                    <a:pt x="1036" y="452"/>
                  </a:lnTo>
                  <a:lnTo>
                    <a:pt x="1031" y="455"/>
                  </a:lnTo>
                  <a:lnTo>
                    <a:pt x="1035" y="455"/>
                  </a:lnTo>
                  <a:lnTo>
                    <a:pt x="1041" y="466"/>
                  </a:lnTo>
                  <a:lnTo>
                    <a:pt x="1036" y="472"/>
                  </a:lnTo>
                  <a:lnTo>
                    <a:pt x="1038" y="473"/>
                  </a:lnTo>
                  <a:lnTo>
                    <a:pt x="1038" y="475"/>
                  </a:lnTo>
                  <a:lnTo>
                    <a:pt x="1036" y="475"/>
                  </a:lnTo>
                  <a:lnTo>
                    <a:pt x="1032" y="473"/>
                  </a:lnTo>
                  <a:lnTo>
                    <a:pt x="1031" y="473"/>
                  </a:lnTo>
                  <a:lnTo>
                    <a:pt x="1026" y="475"/>
                  </a:lnTo>
                  <a:lnTo>
                    <a:pt x="1036" y="476"/>
                  </a:lnTo>
                  <a:lnTo>
                    <a:pt x="1035" y="479"/>
                  </a:lnTo>
                  <a:lnTo>
                    <a:pt x="1038" y="482"/>
                  </a:lnTo>
                  <a:lnTo>
                    <a:pt x="1038" y="483"/>
                  </a:lnTo>
                  <a:lnTo>
                    <a:pt x="1036" y="485"/>
                  </a:lnTo>
                  <a:lnTo>
                    <a:pt x="1038" y="485"/>
                  </a:lnTo>
                  <a:lnTo>
                    <a:pt x="1039" y="483"/>
                  </a:lnTo>
                  <a:lnTo>
                    <a:pt x="1042" y="483"/>
                  </a:lnTo>
                  <a:lnTo>
                    <a:pt x="1042" y="485"/>
                  </a:lnTo>
                  <a:lnTo>
                    <a:pt x="1044" y="491"/>
                  </a:lnTo>
                  <a:lnTo>
                    <a:pt x="1056" y="494"/>
                  </a:lnTo>
                  <a:lnTo>
                    <a:pt x="1056" y="495"/>
                  </a:lnTo>
                  <a:lnTo>
                    <a:pt x="1057" y="503"/>
                  </a:lnTo>
                  <a:lnTo>
                    <a:pt x="1054" y="506"/>
                  </a:lnTo>
                  <a:lnTo>
                    <a:pt x="1057" y="506"/>
                  </a:lnTo>
                  <a:lnTo>
                    <a:pt x="1060" y="504"/>
                  </a:lnTo>
                  <a:lnTo>
                    <a:pt x="1065" y="504"/>
                  </a:lnTo>
                  <a:lnTo>
                    <a:pt x="1066" y="507"/>
                  </a:lnTo>
                  <a:lnTo>
                    <a:pt x="1066" y="512"/>
                  </a:lnTo>
                  <a:lnTo>
                    <a:pt x="1069" y="507"/>
                  </a:lnTo>
                  <a:lnTo>
                    <a:pt x="1071" y="507"/>
                  </a:lnTo>
                  <a:lnTo>
                    <a:pt x="1076" y="516"/>
                  </a:lnTo>
                  <a:lnTo>
                    <a:pt x="1081" y="518"/>
                  </a:lnTo>
                  <a:lnTo>
                    <a:pt x="1085" y="513"/>
                  </a:lnTo>
                  <a:lnTo>
                    <a:pt x="1094" y="522"/>
                  </a:lnTo>
                  <a:lnTo>
                    <a:pt x="1094" y="524"/>
                  </a:lnTo>
                  <a:lnTo>
                    <a:pt x="1093" y="524"/>
                  </a:lnTo>
                  <a:lnTo>
                    <a:pt x="1075" y="531"/>
                  </a:lnTo>
                  <a:lnTo>
                    <a:pt x="1076" y="531"/>
                  </a:lnTo>
                  <a:lnTo>
                    <a:pt x="1078" y="532"/>
                  </a:lnTo>
                  <a:lnTo>
                    <a:pt x="1076" y="532"/>
                  </a:lnTo>
                  <a:lnTo>
                    <a:pt x="1062" y="538"/>
                  </a:lnTo>
                  <a:lnTo>
                    <a:pt x="1059" y="544"/>
                  </a:lnTo>
                  <a:lnTo>
                    <a:pt x="1057" y="544"/>
                  </a:lnTo>
                  <a:lnTo>
                    <a:pt x="1048" y="540"/>
                  </a:lnTo>
                  <a:lnTo>
                    <a:pt x="1047" y="541"/>
                  </a:lnTo>
                  <a:lnTo>
                    <a:pt x="1056" y="544"/>
                  </a:lnTo>
                  <a:lnTo>
                    <a:pt x="1057" y="546"/>
                  </a:lnTo>
                  <a:lnTo>
                    <a:pt x="1056" y="550"/>
                  </a:lnTo>
                  <a:lnTo>
                    <a:pt x="1076" y="534"/>
                  </a:lnTo>
                  <a:lnTo>
                    <a:pt x="1085" y="532"/>
                  </a:lnTo>
                  <a:lnTo>
                    <a:pt x="1084" y="532"/>
                  </a:lnTo>
                  <a:lnTo>
                    <a:pt x="1084" y="531"/>
                  </a:lnTo>
                  <a:lnTo>
                    <a:pt x="1096" y="531"/>
                  </a:lnTo>
                  <a:lnTo>
                    <a:pt x="1096" y="546"/>
                  </a:lnTo>
                  <a:lnTo>
                    <a:pt x="1099" y="540"/>
                  </a:lnTo>
                  <a:lnTo>
                    <a:pt x="1099" y="538"/>
                  </a:lnTo>
                  <a:lnTo>
                    <a:pt x="1100" y="538"/>
                  </a:lnTo>
                  <a:lnTo>
                    <a:pt x="1114" y="544"/>
                  </a:lnTo>
                  <a:lnTo>
                    <a:pt x="1114" y="546"/>
                  </a:lnTo>
                  <a:lnTo>
                    <a:pt x="1112" y="546"/>
                  </a:lnTo>
                  <a:lnTo>
                    <a:pt x="1116" y="553"/>
                  </a:lnTo>
                  <a:lnTo>
                    <a:pt x="1109" y="553"/>
                  </a:lnTo>
                  <a:lnTo>
                    <a:pt x="1114" y="556"/>
                  </a:lnTo>
                  <a:lnTo>
                    <a:pt x="1116" y="565"/>
                  </a:lnTo>
                  <a:lnTo>
                    <a:pt x="1115" y="565"/>
                  </a:lnTo>
                  <a:lnTo>
                    <a:pt x="1114" y="567"/>
                  </a:lnTo>
                  <a:lnTo>
                    <a:pt x="1116" y="571"/>
                  </a:lnTo>
                  <a:lnTo>
                    <a:pt x="1114" y="571"/>
                  </a:lnTo>
                  <a:lnTo>
                    <a:pt x="1116" y="574"/>
                  </a:lnTo>
                  <a:lnTo>
                    <a:pt x="1116" y="575"/>
                  </a:lnTo>
                  <a:lnTo>
                    <a:pt x="1105" y="589"/>
                  </a:lnTo>
                  <a:lnTo>
                    <a:pt x="1081" y="593"/>
                  </a:lnTo>
                  <a:lnTo>
                    <a:pt x="1060" y="615"/>
                  </a:lnTo>
                  <a:lnTo>
                    <a:pt x="1059" y="615"/>
                  </a:lnTo>
                  <a:lnTo>
                    <a:pt x="1057" y="614"/>
                  </a:lnTo>
                  <a:lnTo>
                    <a:pt x="1056" y="614"/>
                  </a:lnTo>
                  <a:lnTo>
                    <a:pt x="1056" y="612"/>
                  </a:lnTo>
                  <a:lnTo>
                    <a:pt x="1039" y="618"/>
                  </a:lnTo>
                  <a:lnTo>
                    <a:pt x="1038" y="618"/>
                  </a:lnTo>
                  <a:lnTo>
                    <a:pt x="1031" y="615"/>
                  </a:lnTo>
                  <a:lnTo>
                    <a:pt x="977" y="615"/>
                  </a:lnTo>
                  <a:lnTo>
                    <a:pt x="971" y="621"/>
                  </a:lnTo>
                  <a:lnTo>
                    <a:pt x="965" y="633"/>
                  </a:lnTo>
                  <a:lnTo>
                    <a:pt x="964" y="633"/>
                  </a:lnTo>
                  <a:lnTo>
                    <a:pt x="955" y="635"/>
                  </a:lnTo>
                  <a:lnTo>
                    <a:pt x="945" y="644"/>
                  </a:lnTo>
                  <a:lnTo>
                    <a:pt x="937" y="654"/>
                  </a:lnTo>
                  <a:lnTo>
                    <a:pt x="933" y="657"/>
                  </a:lnTo>
                  <a:lnTo>
                    <a:pt x="925" y="670"/>
                  </a:lnTo>
                  <a:lnTo>
                    <a:pt x="918" y="679"/>
                  </a:lnTo>
                  <a:lnTo>
                    <a:pt x="919" y="678"/>
                  </a:lnTo>
                  <a:lnTo>
                    <a:pt x="934" y="660"/>
                  </a:lnTo>
                  <a:lnTo>
                    <a:pt x="949" y="647"/>
                  </a:lnTo>
                  <a:lnTo>
                    <a:pt x="973" y="636"/>
                  </a:lnTo>
                  <a:lnTo>
                    <a:pt x="993" y="635"/>
                  </a:lnTo>
                  <a:lnTo>
                    <a:pt x="1004" y="639"/>
                  </a:lnTo>
                  <a:lnTo>
                    <a:pt x="1004" y="650"/>
                  </a:lnTo>
                  <a:lnTo>
                    <a:pt x="992" y="658"/>
                  </a:lnTo>
                  <a:lnTo>
                    <a:pt x="990" y="658"/>
                  </a:lnTo>
                  <a:lnTo>
                    <a:pt x="983" y="657"/>
                  </a:lnTo>
                  <a:lnTo>
                    <a:pt x="977" y="658"/>
                  </a:lnTo>
                  <a:lnTo>
                    <a:pt x="985" y="660"/>
                  </a:lnTo>
                  <a:lnTo>
                    <a:pt x="986" y="664"/>
                  </a:lnTo>
                  <a:lnTo>
                    <a:pt x="993" y="661"/>
                  </a:lnTo>
                  <a:lnTo>
                    <a:pt x="998" y="663"/>
                  </a:lnTo>
                  <a:lnTo>
                    <a:pt x="998" y="664"/>
                  </a:lnTo>
                  <a:lnTo>
                    <a:pt x="992" y="676"/>
                  </a:lnTo>
                  <a:lnTo>
                    <a:pt x="998" y="676"/>
                  </a:lnTo>
                  <a:lnTo>
                    <a:pt x="998" y="688"/>
                  </a:lnTo>
                  <a:lnTo>
                    <a:pt x="1001" y="691"/>
                  </a:lnTo>
                  <a:lnTo>
                    <a:pt x="1011" y="696"/>
                  </a:lnTo>
                  <a:lnTo>
                    <a:pt x="1011" y="697"/>
                  </a:lnTo>
                  <a:lnTo>
                    <a:pt x="1010" y="697"/>
                  </a:lnTo>
                  <a:lnTo>
                    <a:pt x="1025" y="703"/>
                  </a:lnTo>
                  <a:lnTo>
                    <a:pt x="1033" y="700"/>
                  </a:lnTo>
                  <a:lnTo>
                    <a:pt x="1033" y="698"/>
                  </a:lnTo>
                  <a:lnTo>
                    <a:pt x="1035" y="698"/>
                  </a:lnTo>
                  <a:lnTo>
                    <a:pt x="1035" y="700"/>
                  </a:lnTo>
                  <a:lnTo>
                    <a:pt x="1036" y="703"/>
                  </a:lnTo>
                  <a:lnTo>
                    <a:pt x="1042" y="704"/>
                  </a:lnTo>
                  <a:lnTo>
                    <a:pt x="1044" y="704"/>
                  </a:lnTo>
                  <a:lnTo>
                    <a:pt x="1044" y="706"/>
                  </a:lnTo>
                  <a:lnTo>
                    <a:pt x="1042" y="709"/>
                  </a:lnTo>
                  <a:lnTo>
                    <a:pt x="1047" y="710"/>
                  </a:lnTo>
                  <a:lnTo>
                    <a:pt x="1048" y="710"/>
                  </a:lnTo>
                  <a:lnTo>
                    <a:pt x="1047" y="712"/>
                  </a:lnTo>
                  <a:lnTo>
                    <a:pt x="1023" y="721"/>
                  </a:lnTo>
                  <a:lnTo>
                    <a:pt x="1014" y="722"/>
                  </a:lnTo>
                  <a:lnTo>
                    <a:pt x="1014" y="725"/>
                  </a:lnTo>
                  <a:lnTo>
                    <a:pt x="1007" y="725"/>
                  </a:lnTo>
                  <a:lnTo>
                    <a:pt x="1004" y="730"/>
                  </a:lnTo>
                  <a:lnTo>
                    <a:pt x="990" y="744"/>
                  </a:lnTo>
                  <a:lnTo>
                    <a:pt x="989" y="744"/>
                  </a:lnTo>
                  <a:lnTo>
                    <a:pt x="980" y="738"/>
                  </a:lnTo>
                  <a:lnTo>
                    <a:pt x="980" y="737"/>
                  </a:lnTo>
                  <a:lnTo>
                    <a:pt x="979" y="731"/>
                  </a:lnTo>
                  <a:lnTo>
                    <a:pt x="982" y="725"/>
                  </a:lnTo>
                  <a:lnTo>
                    <a:pt x="979" y="725"/>
                  </a:lnTo>
                  <a:lnTo>
                    <a:pt x="979" y="724"/>
                  </a:lnTo>
                  <a:lnTo>
                    <a:pt x="980" y="724"/>
                  </a:lnTo>
                  <a:lnTo>
                    <a:pt x="1001" y="710"/>
                  </a:lnTo>
                  <a:lnTo>
                    <a:pt x="996" y="710"/>
                  </a:lnTo>
                  <a:lnTo>
                    <a:pt x="996" y="707"/>
                  </a:lnTo>
                  <a:lnTo>
                    <a:pt x="1002" y="700"/>
                  </a:lnTo>
                  <a:lnTo>
                    <a:pt x="1001" y="700"/>
                  </a:lnTo>
                  <a:lnTo>
                    <a:pt x="986" y="712"/>
                  </a:lnTo>
                  <a:lnTo>
                    <a:pt x="967" y="713"/>
                  </a:lnTo>
                  <a:lnTo>
                    <a:pt x="961" y="713"/>
                  </a:lnTo>
                  <a:lnTo>
                    <a:pt x="961" y="712"/>
                  </a:lnTo>
                  <a:lnTo>
                    <a:pt x="959" y="706"/>
                  </a:lnTo>
                  <a:lnTo>
                    <a:pt x="958" y="704"/>
                  </a:lnTo>
                  <a:lnTo>
                    <a:pt x="956" y="704"/>
                  </a:lnTo>
                  <a:lnTo>
                    <a:pt x="956" y="679"/>
                  </a:lnTo>
                  <a:lnTo>
                    <a:pt x="950" y="673"/>
                  </a:lnTo>
                  <a:lnTo>
                    <a:pt x="945" y="676"/>
                  </a:lnTo>
                  <a:lnTo>
                    <a:pt x="943" y="676"/>
                  </a:lnTo>
                  <a:lnTo>
                    <a:pt x="937" y="672"/>
                  </a:lnTo>
                  <a:lnTo>
                    <a:pt x="928" y="684"/>
                  </a:lnTo>
                  <a:lnTo>
                    <a:pt x="921" y="710"/>
                  </a:lnTo>
                  <a:lnTo>
                    <a:pt x="921" y="712"/>
                  </a:lnTo>
                  <a:lnTo>
                    <a:pt x="910" y="712"/>
                  </a:lnTo>
                  <a:lnTo>
                    <a:pt x="909" y="718"/>
                  </a:lnTo>
                  <a:lnTo>
                    <a:pt x="863" y="718"/>
                  </a:lnTo>
                  <a:lnTo>
                    <a:pt x="854" y="725"/>
                  </a:lnTo>
                  <a:lnTo>
                    <a:pt x="838" y="734"/>
                  </a:lnTo>
                  <a:lnTo>
                    <a:pt x="836" y="733"/>
                  </a:lnTo>
                  <a:lnTo>
                    <a:pt x="836" y="737"/>
                  </a:lnTo>
                  <a:lnTo>
                    <a:pt x="823" y="737"/>
                  </a:lnTo>
                  <a:lnTo>
                    <a:pt x="808" y="740"/>
                  </a:lnTo>
                  <a:lnTo>
                    <a:pt x="802" y="747"/>
                  </a:lnTo>
                  <a:lnTo>
                    <a:pt x="810" y="749"/>
                  </a:lnTo>
                  <a:lnTo>
                    <a:pt x="811" y="749"/>
                  </a:lnTo>
                  <a:lnTo>
                    <a:pt x="813" y="756"/>
                  </a:lnTo>
                  <a:lnTo>
                    <a:pt x="796" y="756"/>
                  </a:lnTo>
                  <a:lnTo>
                    <a:pt x="790" y="761"/>
                  </a:lnTo>
                  <a:lnTo>
                    <a:pt x="783" y="759"/>
                  </a:lnTo>
                  <a:lnTo>
                    <a:pt x="765" y="771"/>
                  </a:lnTo>
                  <a:lnTo>
                    <a:pt x="756" y="771"/>
                  </a:lnTo>
                  <a:lnTo>
                    <a:pt x="756" y="770"/>
                  </a:lnTo>
                  <a:lnTo>
                    <a:pt x="759" y="764"/>
                  </a:lnTo>
                  <a:lnTo>
                    <a:pt x="759" y="762"/>
                  </a:lnTo>
                  <a:lnTo>
                    <a:pt x="761" y="762"/>
                  </a:lnTo>
                  <a:lnTo>
                    <a:pt x="764" y="764"/>
                  </a:lnTo>
                  <a:lnTo>
                    <a:pt x="762" y="759"/>
                  </a:lnTo>
                  <a:lnTo>
                    <a:pt x="765" y="752"/>
                  </a:lnTo>
                  <a:lnTo>
                    <a:pt x="765" y="750"/>
                  </a:lnTo>
                  <a:lnTo>
                    <a:pt x="774" y="746"/>
                  </a:lnTo>
                  <a:lnTo>
                    <a:pt x="774" y="731"/>
                  </a:lnTo>
                  <a:lnTo>
                    <a:pt x="779" y="721"/>
                  </a:lnTo>
                  <a:lnTo>
                    <a:pt x="776" y="712"/>
                  </a:lnTo>
                  <a:lnTo>
                    <a:pt x="776" y="710"/>
                  </a:lnTo>
                  <a:lnTo>
                    <a:pt x="779" y="710"/>
                  </a:lnTo>
                  <a:lnTo>
                    <a:pt x="780" y="712"/>
                  </a:lnTo>
                  <a:lnTo>
                    <a:pt x="781" y="712"/>
                  </a:lnTo>
                  <a:lnTo>
                    <a:pt x="783" y="716"/>
                  </a:lnTo>
                  <a:lnTo>
                    <a:pt x="786" y="716"/>
                  </a:lnTo>
                  <a:lnTo>
                    <a:pt x="786" y="722"/>
                  </a:lnTo>
                  <a:lnTo>
                    <a:pt x="787" y="721"/>
                  </a:lnTo>
                  <a:lnTo>
                    <a:pt x="789" y="721"/>
                  </a:lnTo>
                  <a:lnTo>
                    <a:pt x="796" y="724"/>
                  </a:lnTo>
                  <a:lnTo>
                    <a:pt x="796" y="718"/>
                  </a:lnTo>
                  <a:lnTo>
                    <a:pt x="799" y="719"/>
                  </a:lnTo>
                  <a:lnTo>
                    <a:pt x="796" y="715"/>
                  </a:lnTo>
                  <a:lnTo>
                    <a:pt x="796" y="710"/>
                  </a:lnTo>
                  <a:lnTo>
                    <a:pt x="787" y="700"/>
                  </a:lnTo>
                  <a:lnTo>
                    <a:pt x="743" y="693"/>
                  </a:lnTo>
                  <a:lnTo>
                    <a:pt x="741" y="690"/>
                  </a:lnTo>
                  <a:lnTo>
                    <a:pt x="739" y="690"/>
                  </a:lnTo>
                  <a:lnTo>
                    <a:pt x="739" y="682"/>
                  </a:lnTo>
                  <a:lnTo>
                    <a:pt x="736" y="681"/>
                  </a:lnTo>
                  <a:lnTo>
                    <a:pt x="736" y="672"/>
                  </a:lnTo>
                  <a:lnTo>
                    <a:pt x="731" y="667"/>
                  </a:lnTo>
                  <a:lnTo>
                    <a:pt x="733" y="661"/>
                  </a:lnTo>
                  <a:lnTo>
                    <a:pt x="722" y="661"/>
                  </a:lnTo>
                  <a:lnTo>
                    <a:pt x="713" y="645"/>
                  </a:lnTo>
                  <a:lnTo>
                    <a:pt x="706" y="645"/>
                  </a:lnTo>
                  <a:lnTo>
                    <a:pt x="706" y="654"/>
                  </a:lnTo>
                  <a:lnTo>
                    <a:pt x="704" y="654"/>
                  </a:lnTo>
                  <a:lnTo>
                    <a:pt x="700" y="644"/>
                  </a:lnTo>
                  <a:lnTo>
                    <a:pt x="693" y="641"/>
                  </a:lnTo>
                  <a:lnTo>
                    <a:pt x="688" y="651"/>
                  </a:lnTo>
                  <a:lnTo>
                    <a:pt x="687" y="651"/>
                  </a:lnTo>
                  <a:lnTo>
                    <a:pt x="687" y="647"/>
                  </a:lnTo>
                  <a:lnTo>
                    <a:pt x="684" y="653"/>
                  </a:lnTo>
                  <a:lnTo>
                    <a:pt x="682" y="653"/>
                  </a:lnTo>
                  <a:lnTo>
                    <a:pt x="682" y="650"/>
                  </a:lnTo>
                  <a:lnTo>
                    <a:pt x="676" y="658"/>
                  </a:lnTo>
                  <a:lnTo>
                    <a:pt x="670" y="661"/>
                  </a:lnTo>
                  <a:lnTo>
                    <a:pt x="656" y="657"/>
                  </a:lnTo>
                  <a:lnTo>
                    <a:pt x="650" y="658"/>
                  </a:lnTo>
                  <a:lnTo>
                    <a:pt x="630" y="648"/>
                  </a:lnTo>
                  <a:lnTo>
                    <a:pt x="607" y="647"/>
                  </a:lnTo>
                  <a:lnTo>
                    <a:pt x="601" y="635"/>
                  </a:lnTo>
                  <a:lnTo>
                    <a:pt x="601" y="642"/>
                  </a:lnTo>
                  <a:lnTo>
                    <a:pt x="239" y="641"/>
                  </a:lnTo>
                  <a:lnTo>
                    <a:pt x="236" y="638"/>
                  </a:lnTo>
                  <a:lnTo>
                    <a:pt x="236" y="636"/>
                  </a:lnTo>
                  <a:lnTo>
                    <a:pt x="239" y="636"/>
                  </a:lnTo>
                  <a:lnTo>
                    <a:pt x="233" y="635"/>
                  </a:lnTo>
                  <a:lnTo>
                    <a:pt x="233" y="627"/>
                  </a:lnTo>
                  <a:lnTo>
                    <a:pt x="229" y="632"/>
                  </a:lnTo>
                  <a:lnTo>
                    <a:pt x="227" y="632"/>
                  </a:lnTo>
                  <a:lnTo>
                    <a:pt x="227" y="626"/>
                  </a:lnTo>
                  <a:lnTo>
                    <a:pt x="224" y="621"/>
                  </a:lnTo>
                  <a:lnTo>
                    <a:pt x="224" y="624"/>
                  </a:lnTo>
                  <a:lnTo>
                    <a:pt x="221" y="624"/>
                  </a:lnTo>
                  <a:lnTo>
                    <a:pt x="215" y="621"/>
                  </a:lnTo>
                  <a:lnTo>
                    <a:pt x="212" y="618"/>
                  </a:lnTo>
                  <a:lnTo>
                    <a:pt x="212" y="617"/>
                  </a:lnTo>
                  <a:lnTo>
                    <a:pt x="214" y="612"/>
                  </a:lnTo>
                  <a:lnTo>
                    <a:pt x="196" y="610"/>
                  </a:lnTo>
                  <a:lnTo>
                    <a:pt x="195" y="610"/>
                  </a:lnTo>
                  <a:lnTo>
                    <a:pt x="195" y="608"/>
                  </a:lnTo>
                  <a:lnTo>
                    <a:pt x="197" y="605"/>
                  </a:lnTo>
                  <a:lnTo>
                    <a:pt x="192" y="602"/>
                  </a:lnTo>
                  <a:lnTo>
                    <a:pt x="192" y="601"/>
                  </a:lnTo>
                  <a:lnTo>
                    <a:pt x="189" y="601"/>
                  </a:lnTo>
                  <a:lnTo>
                    <a:pt x="186" y="602"/>
                  </a:lnTo>
                  <a:lnTo>
                    <a:pt x="181" y="602"/>
                  </a:lnTo>
                  <a:lnTo>
                    <a:pt x="175" y="598"/>
                  </a:lnTo>
                  <a:lnTo>
                    <a:pt x="174" y="595"/>
                  </a:lnTo>
                  <a:lnTo>
                    <a:pt x="174" y="593"/>
                  </a:lnTo>
                  <a:lnTo>
                    <a:pt x="177" y="593"/>
                  </a:lnTo>
                  <a:lnTo>
                    <a:pt x="174" y="592"/>
                  </a:lnTo>
                  <a:lnTo>
                    <a:pt x="174" y="590"/>
                  </a:lnTo>
                  <a:lnTo>
                    <a:pt x="178" y="589"/>
                  </a:lnTo>
                  <a:lnTo>
                    <a:pt x="177" y="589"/>
                  </a:lnTo>
                  <a:lnTo>
                    <a:pt x="177" y="584"/>
                  </a:lnTo>
                  <a:lnTo>
                    <a:pt x="174" y="587"/>
                  </a:lnTo>
                  <a:lnTo>
                    <a:pt x="172" y="587"/>
                  </a:lnTo>
                  <a:lnTo>
                    <a:pt x="172" y="569"/>
                  </a:lnTo>
                  <a:lnTo>
                    <a:pt x="168" y="571"/>
                  </a:lnTo>
                  <a:lnTo>
                    <a:pt x="166" y="571"/>
                  </a:lnTo>
                  <a:lnTo>
                    <a:pt x="166" y="567"/>
                  </a:lnTo>
                  <a:lnTo>
                    <a:pt x="160" y="568"/>
                  </a:lnTo>
                  <a:lnTo>
                    <a:pt x="156" y="558"/>
                  </a:lnTo>
                  <a:lnTo>
                    <a:pt x="156" y="547"/>
                  </a:lnTo>
                  <a:lnTo>
                    <a:pt x="154" y="549"/>
                  </a:lnTo>
                  <a:lnTo>
                    <a:pt x="153" y="549"/>
                  </a:lnTo>
                  <a:lnTo>
                    <a:pt x="143" y="537"/>
                  </a:lnTo>
                  <a:lnTo>
                    <a:pt x="143" y="535"/>
                  </a:lnTo>
                  <a:lnTo>
                    <a:pt x="144" y="531"/>
                  </a:lnTo>
                  <a:lnTo>
                    <a:pt x="138" y="526"/>
                  </a:lnTo>
                  <a:lnTo>
                    <a:pt x="138" y="525"/>
                  </a:lnTo>
                  <a:lnTo>
                    <a:pt x="140" y="519"/>
                  </a:lnTo>
                  <a:lnTo>
                    <a:pt x="143" y="519"/>
                  </a:lnTo>
                  <a:lnTo>
                    <a:pt x="143" y="489"/>
                  </a:lnTo>
                  <a:lnTo>
                    <a:pt x="119" y="476"/>
                  </a:lnTo>
                  <a:lnTo>
                    <a:pt x="94" y="426"/>
                  </a:lnTo>
                  <a:lnTo>
                    <a:pt x="86" y="421"/>
                  </a:lnTo>
                  <a:lnTo>
                    <a:pt x="73" y="398"/>
                  </a:lnTo>
                  <a:lnTo>
                    <a:pt x="63" y="403"/>
                  </a:lnTo>
                  <a:lnTo>
                    <a:pt x="58" y="414"/>
                  </a:lnTo>
                  <a:lnTo>
                    <a:pt x="46" y="420"/>
                  </a:lnTo>
                  <a:lnTo>
                    <a:pt x="42" y="411"/>
                  </a:lnTo>
                  <a:lnTo>
                    <a:pt x="24" y="390"/>
                  </a:lnTo>
                  <a:lnTo>
                    <a:pt x="23" y="390"/>
                  </a:lnTo>
                  <a:lnTo>
                    <a:pt x="24" y="384"/>
                  </a:lnTo>
                  <a:lnTo>
                    <a:pt x="14" y="387"/>
                  </a:lnTo>
                  <a:lnTo>
                    <a:pt x="0" y="384"/>
                  </a:lnTo>
                  <a:lnTo>
                    <a:pt x="0" y="88"/>
                  </a:lnTo>
                  <a:lnTo>
                    <a:pt x="24" y="94"/>
                  </a:lnTo>
                  <a:lnTo>
                    <a:pt x="46" y="117"/>
                  </a:lnTo>
                  <a:lnTo>
                    <a:pt x="60" y="117"/>
                  </a:lnTo>
                  <a:lnTo>
                    <a:pt x="74" y="128"/>
                  </a:lnTo>
                  <a:lnTo>
                    <a:pt x="76" y="128"/>
                  </a:lnTo>
                  <a:lnTo>
                    <a:pt x="73" y="120"/>
                  </a:lnTo>
                  <a:lnTo>
                    <a:pt x="71" y="120"/>
                  </a:lnTo>
                  <a:lnTo>
                    <a:pt x="73" y="119"/>
                  </a:lnTo>
                  <a:lnTo>
                    <a:pt x="76" y="119"/>
                  </a:lnTo>
                  <a:lnTo>
                    <a:pt x="79" y="120"/>
                  </a:lnTo>
                  <a:lnTo>
                    <a:pt x="83" y="120"/>
                  </a:lnTo>
                  <a:lnTo>
                    <a:pt x="89" y="129"/>
                  </a:lnTo>
                  <a:lnTo>
                    <a:pt x="89" y="126"/>
                  </a:lnTo>
                  <a:lnTo>
                    <a:pt x="83" y="114"/>
                  </a:lnTo>
                  <a:lnTo>
                    <a:pt x="83" y="113"/>
                  </a:lnTo>
                  <a:lnTo>
                    <a:pt x="92" y="104"/>
                  </a:lnTo>
                  <a:lnTo>
                    <a:pt x="149" y="68"/>
                  </a:lnTo>
                  <a:lnTo>
                    <a:pt x="150" y="68"/>
                  </a:lnTo>
                  <a:lnTo>
                    <a:pt x="153" y="76"/>
                  </a:lnTo>
                  <a:lnTo>
                    <a:pt x="150" y="80"/>
                  </a:lnTo>
                  <a:lnTo>
                    <a:pt x="132" y="97"/>
                  </a:lnTo>
                  <a:lnTo>
                    <a:pt x="120" y="97"/>
                  </a:lnTo>
                  <a:lnTo>
                    <a:pt x="110" y="108"/>
                  </a:lnTo>
                  <a:lnTo>
                    <a:pt x="131" y="98"/>
                  </a:lnTo>
                  <a:lnTo>
                    <a:pt x="131" y="105"/>
                  </a:lnTo>
                  <a:lnTo>
                    <a:pt x="140" y="91"/>
                  </a:lnTo>
                  <a:lnTo>
                    <a:pt x="159" y="79"/>
                  </a:lnTo>
                  <a:lnTo>
                    <a:pt x="159" y="80"/>
                  </a:lnTo>
                  <a:lnTo>
                    <a:pt x="157" y="86"/>
                  </a:lnTo>
                  <a:lnTo>
                    <a:pt x="174" y="70"/>
                  </a:lnTo>
                  <a:lnTo>
                    <a:pt x="166" y="64"/>
                  </a:lnTo>
                  <a:lnTo>
                    <a:pt x="166" y="62"/>
                  </a:lnTo>
                  <a:lnTo>
                    <a:pt x="169" y="57"/>
                  </a:lnTo>
                  <a:lnTo>
                    <a:pt x="171" y="57"/>
                  </a:lnTo>
                  <a:lnTo>
                    <a:pt x="180" y="67"/>
                  </a:lnTo>
                  <a:lnTo>
                    <a:pt x="187" y="89"/>
                  </a:lnTo>
                  <a:lnTo>
                    <a:pt x="196" y="101"/>
                  </a:lnTo>
                  <a:lnTo>
                    <a:pt x="200" y="100"/>
                  </a:lnTo>
                  <a:lnTo>
                    <a:pt x="206" y="97"/>
                  </a:lnTo>
                  <a:lnTo>
                    <a:pt x="203" y="94"/>
                  </a:lnTo>
                  <a:lnTo>
                    <a:pt x="211" y="79"/>
                  </a:lnTo>
                  <a:lnTo>
                    <a:pt x="214" y="79"/>
                  </a:lnTo>
                  <a:lnTo>
                    <a:pt x="214" y="77"/>
                  </a:lnTo>
                  <a:lnTo>
                    <a:pt x="212" y="74"/>
                  </a:lnTo>
                  <a:lnTo>
                    <a:pt x="212" y="73"/>
                  </a:lnTo>
                  <a:lnTo>
                    <a:pt x="217" y="73"/>
                  </a:lnTo>
                  <a:lnTo>
                    <a:pt x="217" y="88"/>
                  </a:lnTo>
                  <a:lnTo>
                    <a:pt x="223" y="89"/>
                  </a:lnTo>
                  <a:lnTo>
                    <a:pt x="217" y="101"/>
                  </a:lnTo>
                  <a:lnTo>
                    <a:pt x="229" y="101"/>
                  </a:lnTo>
                  <a:lnTo>
                    <a:pt x="235" y="86"/>
                  </a:lnTo>
                  <a:lnTo>
                    <a:pt x="252" y="86"/>
                  </a:lnTo>
                  <a:lnTo>
                    <a:pt x="275" y="101"/>
                  </a:lnTo>
                  <a:lnTo>
                    <a:pt x="315" y="117"/>
                  </a:lnTo>
                  <a:lnTo>
                    <a:pt x="326" y="122"/>
                  </a:lnTo>
                  <a:lnTo>
                    <a:pt x="323" y="116"/>
                  </a:lnTo>
                  <a:lnTo>
                    <a:pt x="338" y="116"/>
                  </a:lnTo>
                  <a:lnTo>
                    <a:pt x="338" y="117"/>
                  </a:lnTo>
                  <a:lnTo>
                    <a:pt x="352" y="131"/>
                  </a:lnTo>
                  <a:lnTo>
                    <a:pt x="353" y="141"/>
                  </a:lnTo>
                  <a:lnTo>
                    <a:pt x="344" y="141"/>
                  </a:lnTo>
                  <a:lnTo>
                    <a:pt x="344" y="142"/>
                  </a:lnTo>
                  <a:lnTo>
                    <a:pt x="337" y="145"/>
                  </a:lnTo>
                  <a:lnTo>
                    <a:pt x="337" y="151"/>
                  </a:lnTo>
                  <a:lnTo>
                    <a:pt x="334" y="153"/>
                  </a:lnTo>
                  <a:lnTo>
                    <a:pt x="344" y="159"/>
                  </a:lnTo>
                  <a:lnTo>
                    <a:pt x="381" y="160"/>
                  </a:lnTo>
                  <a:lnTo>
                    <a:pt x="405" y="148"/>
                  </a:lnTo>
                  <a:lnTo>
                    <a:pt x="409" y="159"/>
                  </a:lnTo>
                  <a:lnTo>
                    <a:pt x="420" y="159"/>
                  </a:lnTo>
                  <a:lnTo>
                    <a:pt x="421" y="168"/>
                  </a:lnTo>
                  <a:lnTo>
                    <a:pt x="423" y="162"/>
                  </a:lnTo>
                  <a:lnTo>
                    <a:pt x="424" y="162"/>
                  </a:lnTo>
                  <a:lnTo>
                    <a:pt x="424" y="171"/>
                  </a:lnTo>
                  <a:lnTo>
                    <a:pt x="432" y="172"/>
                  </a:lnTo>
                  <a:lnTo>
                    <a:pt x="432" y="174"/>
                  </a:lnTo>
                  <a:lnTo>
                    <a:pt x="435" y="180"/>
                  </a:lnTo>
                  <a:lnTo>
                    <a:pt x="435" y="181"/>
                  </a:lnTo>
                  <a:lnTo>
                    <a:pt x="427" y="183"/>
                  </a:lnTo>
                  <a:lnTo>
                    <a:pt x="433" y="191"/>
                  </a:lnTo>
                  <a:lnTo>
                    <a:pt x="433" y="187"/>
                  </a:lnTo>
                  <a:lnTo>
                    <a:pt x="441" y="187"/>
                  </a:lnTo>
                  <a:lnTo>
                    <a:pt x="439" y="183"/>
                  </a:lnTo>
                  <a:lnTo>
                    <a:pt x="438" y="183"/>
                  </a:lnTo>
                  <a:lnTo>
                    <a:pt x="438" y="181"/>
                  </a:lnTo>
                  <a:lnTo>
                    <a:pt x="441" y="181"/>
                  </a:lnTo>
                  <a:lnTo>
                    <a:pt x="430" y="160"/>
                  </a:lnTo>
                  <a:lnTo>
                    <a:pt x="430" y="159"/>
                  </a:lnTo>
                  <a:lnTo>
                    <a:pt x="435" y="153"/>
                  </a:lnTo>
                  <a:lnTo>
                    <a:pt x="433" y="151"/>
                  </a:lnTo>
                  <a:lnTo>
                    <a:pt x="436" y="148"/>
                  </a:lnTo>
                  <a:lnTo>
                    <a:pt x="451" y="141"/>
                  </a:lnTo>
                  <a:lnTo>
                    <a:pt x="457" y="128"/>
                  </a:lnTo>
                  <a:lnTo>
                    <a:pt x="451" y="131"/>
                  </a:lnTo>
                  <a:lnTo>
                    <a:pt x="451" y="132"/>
                  </a:lnTo>
                  <a:lnTo>
                    <a:pt x="452" y="134"/>
                  </a:lnTo>
                  <a:lnTo>
                    <a:pt x="449" y="134"/>
                  </a:lnTo>
                  <a:lnTo>
                    <a:pt x="449" y="135"/>
                  </a:lnTo>
                  <a:lnTo>
                    <a:pt x="451" y="135"/>
                  </a:lnTo>
                  <a:lnTo>
                    <a:pt x="449" y="141"/>
                  </a:lnTo>
                  <a:lnTo>
                    <a:pt x="448" y="141"/>
                  </a:lnTo>
                  <a:lnTo>
                    <a:pt x="438" y="138"/>
                  </a:lnTo>
                  <a:lnTo>
                    <a:pt x="433" y="141"/>
                  </a:lnTo>
                  <a:lnTo>
                    <a:pt x="438" y="144"/>
                  </a:lnTo>
                  <a:lnTo>
                    <a:pt x="438" y="145"/>
                  </a:lnTo>
                  <a:lnTo>
                    <a:pt x="436" y="145"/>
                  </a:lnTo>
                  <a:lnTo>
                    <a:pt x="432" y="147"/>
                  </a:lnTo>
                  <a:lnTo>
                    <a:pt x="421" y="138"/>
                  </a:lnTo>
                  <a:lnTo>
                    <a:pt x="420" y="138"/>
                  </a:lnTo>
                  <a:lnTo>
                    <a:pt x="420" y="137"/>
                  </a:lnTo>
                  <a:lnTo>
                    <a:pt x="427" y="128"/>
                  </a:lnTo>
                  <a:lnTo>
                    <a:pt x="454" y="116"/>
                  </a:lnTo>
                  <a:lnTo>
                    <a:pt x="455" y="116"/>
                  </a:lnTo>
                  <a:lnTo>
                    <a:pt x="464" y="123"/>
                  </a:lnTo>
                  <a:lnTo>
                    <a:pt x="464" y="125"/>
                  </a:lnTo>
                  <a:lnTo>
                    <a:pt x="463" y="126"/>
                  </a:lnTo>
                  <a:lnTo>
                    <a:pt x="466" y="132"/>
                  </a:lnTo>
                  <a:lnTo>
                    <a:pt x="466" y="134"/>
                  </a:lnTo>
                  <a:lnTo>
                    <a:pt x="464" y="135"/>
                  </a:lnTo>
                  <a:lnTo>
                    <a:pt x="475" y="141"/>
                  </a:lnTo>
                  <a:lnTo>
                    <a:pt x="476" y="142"/>
                  </a:lnTo>
                  <a:lnTo>
                    <a:pt x="476" y="145"/>
                  </a:lnTo>
                  <a:lnTo>
                    <a:pt x="494" y="145"/>
                  </a:lnTo>
                  <a:lnTo>
                    <a:pt x="507" y="160"/>
                  </a:lnTo>
                  <a:lnTo>
                    <a:pt x="531" y="154"/>
                  </a:lnTo>
                  <a:lnTo>
                    <a:pt x="556" y="159"/>
                  </a:lnTo>
                  <a:lnTo>
                    <a:pt x="552" y="150"/>
                  </a:lnTo>
                  <a:lnTo>
                    <a:pt x="555" y="147"/>
                  </a:lnTo>
                  <a:lnTo>
                    <a:pt x="556" y="147"/>
                  </a:lnTo>
                  <a:lnTo>
                    <a:pt x="556" y="148"/>
                  </a:lnTo>
                  <a:lnTo>
                    <a:pt x="561" y="159"/>
                  </a:lnTo>
                  <a:lnTo>
                    <a:pt x="571" y="163"/>
                  </a:lnTo>
                  <a:lnTo>
                    <a:pt x="572" y="162"/>
                  </a:lnTo>
                  <a:lnTo>
                    <a:pt x="572" y="154"/>
                  </a:lnTo>
                  <a:lnTo>
                    <a:pt x="570" y="154"/>
                  </a:lnTo>
                  <a:lnTo>
                    <a:pt x="565" y="156"/>
                  </a:lnTo>
                  <a:lnTo>
                    <a:pt x="562" y="156"/>
                  </a:lnTo>
                  <a:lnTo>
                    <a:pt x="553" y="138"/>
                  </a:lnTo>
                  <a:lnTo>
                    <a:pt x="553" y="137"/>
                  </a:lnTo>
                  <a:lnTo>
                    <a:pt x="556" y="137"/>
                  </a:lnTo>
                  <a:lnTo>
                    <a:pt x="561" y="135"/>
                  </a:lnTo>
                  <a:lnTo>
                    <a:pt x="564" y="135"/>
                  </a:lnTo>
                  <a:lnTo>
                    <a:pt x="568" y="134"/>
                  </a:lnTo>
                  <a:lnTo>
                    <a:pt x="572" y="134"/>
                  </a:lnTo>
                  <a:lnTo>
                    <a:pt x="577" y="140"/>
                  </a:lnTo>
                  <a:lnTo>
                    <a:pt x="583" y="140"/>
                  </a:lnTo>
                  <a:lnTo>
                    <a:pt x="583" y="141"/>
                  </a:lnTo>
                  <a:lnTo>
                    <a:pt x="581" y="148"/>
                  </a:lnTo>
                  <a:lnTo>
                    <a:pt x="589" y="142"/>
                  </a:lnTo>
                  <a:lnTo>
                    <a:pt x="587" y="159"/>
                  </a:lnTo>
                  <a:lnTo>
                    <a:pt x="589" y="162"/>
                  </a:lnTo>
                  <a:lnTo>
                    <a:pt x="589" y="163"/>
                  </a:lnTo>
                  <a:lnTo>
                    <a:pt x="584" y="166"/>
                  </a:lnTo>
                  <a:lnTo>
                    <a:pt x="589" y="168"/>
                  </a:lnTo>
                  <a:lnTo>
                    <a:pt x="589" y="174"/>
                  </a:lnTo>
                  <a:lnTo>
                    <a:pt x="595" y="171"/>
                  </a:lnTo>
                  <a:lnTo>
                    <a:pt x="596" y="171"/>
                  </a:lnTo>
                  <a:lnTo>
                    <a:pt x="596" y="166"/>
                  </a:lnTo>
                  <a:lnTo>
                    <a:pt x="593" y="160"/>
                  </a:lnTo>
                  <a:lnTo>
                    <a:pt x="595" y="151"/>
                  </a:lnTo>
                  <a:lnTo>
                    <a:pt x="593" y="148"/>
                  </a:lnTo>
                  <a:lnTo>
                    <a:pt x="593" y="147"/>
                  </a:lnTo>
                  <a:lnTo>
                    <a:pt x="599" y="147"/>
                  </a:lnTo>
                  <a:lnTo>
                    <a:pt x="602" y="148"/>
                  </a:lnTo>
                  <a:lnTo>
                    <a:pt x="605" y="148"/>
                  </a:lnTo>
                  <a:lnTo>
                    <a:pt x="620" y="131"/>
                  </a:lnTo>
                  <a:lnTo>
                    <a:pt x="617" y="120"/>
                  </a:lnTo>
                  <a:lnTo>
                    <a:pt x="614" y="125"/>
                  </a:lnTo>
                  <a:lnTo>
                    <a:pt x="610" y="125"/>
                  </a:lnTo>
                  <a:lnTo>
                    <a:pt x="608" y="126"/>
                  </a:lnTo>
                  <a:lnTo>
                    <a:pt x="605" y="126"/>
                  </a:lnTo>
                  <a:lnTo>
                    <a:pt x="605" y="125"/>
                  </a:lnTo>
                  <a:lnTo>
                    <a:pt x="613" y="102"/>
                  </a:lnTo>
                  <a:lnTo>
                    <a:pt x="617" y="100"/>
                  </a:lnTo>
                  <a:lnTo>
                    <a:pt x="617" y="98"/>
                  </a:lnTo>
                  <a:lnTo>
                    <a:pt x="610" y="101"/>
                  </a:lnTo>
                  <a:lnTo>
                    <a:pt x="608" y="101"/>
                  </a:lnTo>
                  <a:lnTo>
                    <a:pt x="580" y="76"/>
                  </a:lnTo>
                  <a:lnTo>
                    <a:pt x="580" y="64"/>
                  </a:lnTo>
                  <a:lnTo>
                    <a:pt x="587" y="54"/>
                  </a:lnTo>
                  <a:lnTo>
                    <a:pt x="583" y="48"/>
                  </a:lnTo>
                  <a:lnTo>
                    <a:pt x="581" y="48"/>
                  </a:lnTo>
                  <a:lnTo>
                    <a:pt x="583" y="28"/>
                  </a:lnTo>
                  <a:lnTo>
                    <a:pt x="589" y="24"/>
                  </a:lnTo>
                  <a:lnTo>
                    <a:pt x="590" y="24"/>
                  </a:lnTo>
                  <a:lnTo>
                    <a:pt x="593" y="27"/>
                  </a:lnTo>
                  <a:lnTo>
                    <a:pt x="595" y="21"/>
                  </a:lnTo>
                  <a:lnTo>
                    <a:pt x="590" y="16"/>
                  </a:lnTo>
                  <a:lnTo>
                    <a:pt x="590" y="15"/>
                  </a:lnTo>
                  <a:lnTo>
                    <a:pt x="60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2" name="Alaska - Mainland">
              <a:extLst>
                <a:ext uri="{FF2B5EF4-FFF2-40B4-BE49-F238E27FC236}">
                  <a16:creationId xmlns:a16="http://schemas.microsoft.com/office/drawing/2014/main" id="{CE4C52AA-CC53-3358-8765-27791B42F162}"/>
                </a:ext>
              </a:extLst>
            </p:cNvPr>
            <p:cNvSpPr>
              <a:spLocks noEditPoints="1"/>
            </p:cNvSpPr>
            <p:nvPr/>
          </p:nvSpPr>
          <p:spPr bwMode="auto">
            <a:xfrm>
              <a:off x="1857537" y="2153295"/>
              <a:ext cx="899916" cy="892689"/>
            </a:xfrm>
            <a:custGeom>
              <a:avLst/>
              <a:gdLst>
                <a:gd name="T0" fmla="*/ 234 w 498"/>
                <a:gd name="T1" fmla="*/ 318 h 494"/>
                <a:gd name="T2" fmla="*/ 166 w 498"/>
                <a:gd name="T3" fmla="*/ 8 h 494"/>
                <a:gd name="T4" fmla="*/ 196 w 498"/>
                <a:gd name="T5" fmla="*/ 17 h 494"/>
                <a:gd name="T6" fmla="*/ 212 w 498"/>
                <a:gd name="T7" fmla="*/ 30 h 494"/>
                <a:gd name="T8" fmla="*/ 308 w 498"/>
                <a:gd name="T9" fmla="*/ 52 h 494"/>
                <a:gd name="T10" fmla="*/ 356 w 498"/>
                <a:gd name="T11" fmla="*/ 358 h 494"/>
                <a:gd name="T12" fmla="*/ 393 w 498"/>
                <a:gd name="T13" fmla="*/ 375 h 494"/>
                <a:gd name="T14" fmla="*/ 415 w 498"/>
                <a:gd name="T15" fmla="*/ 377 h 494"/>
                <a:gd name="T16" fmla="*/ 498 w 498"/>
                <a:gd name="T17" fmla="*/ 488 h 494"/>
                <a:gd name="T18" fmla="*/ 483 w 498"/>
                <a:gd name="T19" fmla="*/ 463 h 494"/>
                <a:gd name="T20" fmla="*/ 476 w 498"/>
                <a:gd name="T21" fmla="*/ 460 h 494"/>
                <a:gd name="T22" fmla="*/ 461 w 498"/>
                <a:gd name="T23" fmla="*/ 441 h 494"/>
                <a:gd name="T24" fmla="*/ 454 w 498"/>
                <a:gd name="T25" fmla="*/ 427 h 494"/>
                <a:gd name="T26" fmla="*/ 448 w 498"/>
                <a:gd name="T27" fmla="*/ 417 h 494"/>
                <a:gd name="T28" fmla="*/ 433 w 498"/>
                <a:gd name="T29" fmla="*/ 405 h 494"/>
                <a:gd name="T30" fmla="*/ 420 w 498"/>
                <a:gd name="T31" fmla="*/ 407 h 494"/>
                <a:gd name="T32" fmla="*/ 411 w 498"/>
                <a:gd name="T33" fmla="*/ 411 h 494"/>
                <a:gd name="T34" fmla="*/ 369 w 498"/>
                <a:gd name="T35" fmla="*/ 378 h 494"/>
                <a:gd name="T36" fmla="*/ 359 w 498"/>
                <a:gd name="T37" fmla="*/ 374 h 494"/>
                <a:gd name="T38" fmla="*/ 302 w 498"/>
                <a:gd name="T39" fmla="*/ 355 h 494"/>
                <a:gd name="T40" fmla="*/ 279 w 498"/>
                <a:gd name="T41" fmla="*/ 346 h 494"/>
                <a:gd name="T42" fmla="*/ 267 w 498"/>
                <a:gd name="T43" fmla="*/ 341 h 494"/>
                <a:gd name="T44" fmla="*/ 257 w 498"/>
                <a:gd name="T45" fmla="*/ 353 h 494"/>
                <a:gd name="T46" fmla="*/ 240 w 498"/>
                <a:gd name="T47" fmla="*/ 375 h 494"/>
                <a:gd name="T48" fmla="*/ 214 w 498"/>
                <a:gd name="T49" fmla="*/ 389 h 494"/>
                <a:gd name="T50" fmla="*/ 216 w 498"/>
                <a:gd name="T51" fmla="*/ 377 h 494"/>
                <a:gd name="T52" fmla="*/ 243 w 498"/>
                <a:gd name="T53" fmla="*/ 341 h 494"/>
                <a:gd name="T54" fmla="*/ 214 w 498"/>
                <a:gd name="T55" fmla="*/ 343 h 494"/>
                <a:gd name="T56" fmla="*/ 188 w 498"/>
                <a:gd name="T57" fmla="*/ 390 h 494"/>
                <a:gd name="T58" fmla="*/ 182 w 498"/>
                <a:gd name="T59" fmla="*/ 413 h 494"/>
                <a:gd name="T60" fmla="*/ 153 w 498"/>
                <a:gd name="T61" fmla="*/ 439 h 494"/>
                <a:gd name="T62" fmla="*/ 133 w 498"/>
                <a:gd name="T63" fmla="*/ 454 h 494"/>
                <a:gd name="T64" fmla="*/ 110 w 498"/>
                <a:gd name="T65" fmla="*/ 475 h 494"/>
                <a:gd name="T66" fmla="*/ 73 w 498"/>
                <a:gd name="T67" fmla="*/ 485 h 494"/>
                <a:gd name="T68" fmla="*/ 59 w 498"/>
                <a:gd name="T69" fmla="*/ 484 h 494"/>
                <a:gd name="T70" fmla="*/ 99 w 498"/>
                <a:gd name="T71" fmla="*/ 460 h 494"/>
                <a:gd name="T72" fmla="*/ 138 w 498"/>
                <a:gd name="T73" fmla="*/ 410 h 494"/>
                <a:gd name="T74" fmla="*/ 125 w 498"/>
                <a:gd name="T75" fmla="*/ 396 h 494"/>
                <a:gd name="T76" fmla="*/ 119 w 498"/>
                <a:gd name="T77" fmla="*/ 407 h 494"/>
                <a:gd name="T78" fmla="*/ 77 w 498"/>
                <a:gd name="T79" fmla="*/ 401 h 494"/>
                <a:gd name="T80" fmla="*/ 79 w 498"/>
                <a:gd name="T81" fmla="*/ 386 h 494"/>
                <a:gd name="T82" fmla="*/ 67 w 498"/>
                <a:gd name="T83" fmla="*/ 375 h 494"/>
                <a:gd name="T84" fmla="*/ 49 w 498"/>
                <a:gd name="T85" fmla="*/ 367 h 494"/>
                <a:gd name="T86" fmla="*/ 43 w 498"/>
                <a:gd name="T87" fmla="*/ 338 h 494"/>
                <a:gd name="T88" fmla="*/ 28 w 498"/>
                <a:gd name="T89" fmla="*/ 328 h 494"/>
                <a:gd name="T90" fmla="*/ 30 w 498"/>
                <a:gd name="T91" fmla="*/ 315 h 494"/>
                <a:gd name="T92" fmla="*/ 77 w 498"/>
                <a:gd name="T93" fmla="*/ 269 h 494"/>
                <a:gd name="T94" fmla="*/ 71 w 498"/>
                <a:gd name="T95" fmla="*/ 248 h 494"/>
                <a:gd name="T96" fmla="*/ 27 w 498"/>
                <a:gd name="T97" fmla="*/ 238 h 494"/>
                <a:gd name="T98" fmla="*/ 33 w 498"/>
                <a:gd name="T99" fmla="*/ 189 h 494"/>
                <a:gd name="T100" fmla="*/ 58 w 498"/>
                <a:gd name="T101" fmla="*/ 184 h 494"/>
                <a:gd name="T102" fmla="*/ 82 w 498"/>
                <a:gd name="T103" fmla="*/ 178 h 494"/>
                <a:gd name="T104" fmla="*/ 90 w 498"/>
                <a:gd name="T105" fmla="*/ 171 h 494"/>
                <a:gd name="T106" fmla="*/ 80 w 498"/>
                <a:gd name="T107" fmla="*/ 160 h 494"/>
                <a:gd name="T108" fmla="*/ 55 w 498"/>
                <a:gd name="T109" fmla="*/ 143 h 494"/>
                <a:gd name="T110" fmla="*/ 55 w 498"/>
                <a:gd name="T111" fmla="*/ 91 h 494"/>
                <a:gd name="T112" fmla="*/ 68 w 498"/>
                <a:gd name="T113" fmla="*/ 63 h 494"/>
                <a:gd name="T114" fmla="*/ 80 w 498"/>
                <a:gd name="T115" fmla="*/ 42 h 494"/>
                <a:gd name="T116" fmla="*/ 105 w 498"/>
                <a:gd name="T117" fmla="*/ 40 h 494"/>
                <a:gd name="T118" fmla="*/ 120 w 498"/>
                <a:gd name="T119"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8" h="494">
                  <a:moveTo>
                    <a:pt x="375" y="368"/>
                  </a:moveTo>
                  <a:lnTo>
                    <a:pt x="377" y="371"/>
                  </a:lnTo>
                  <a:lnTo>
                    <a:pt x="378" y="370"/>
                  </a:lnTo>
                  <a:lnTo>
                    <a:pt x="375" y="368"/>
                  </a:lnTo>
                  <a:close/>
                  <a:moveTo>
                    <a:pt x="233" y="310"/>
                  </a:moveTo>
                  <a:lnTo>
                    <a:pt x="228" y="330"/>
                  </a:lnTo>
                  <a:lnTo>
                    <a:pt x="234" y="318"/>
                  </a:lnTo>
                  <a:lnTo>
                    <a:pt x="233" y="310"/>
                  </a:lnTo>
                  <a:close/>
                  <a:moveTo>
                    <a:pt x="89" y="184"/>
                  </a:moveTo>
                  <a:lnTo>
                    <a:pt x="92" y="187"/>
                  </a:lnTo>
                  <a:lnTo>
                    <a:pt x="93" y="186"/>
                  </a:lnTo>
                  <a:lnTo>
                    <a:pt x="89" y="184"/>
                  </a:lnTo>
                  <a:close/>
                  <a:moveTo>
                    <a:pt x="150" y="0"/>
                  </a:moveTo>
                  <a:lnTo>
                    <a:pt x="166" y="8"/>
                  </a:lnTo>
                  <a:lnTo>
                    <a:pt x="166" y="9"/>
                  </a:lnTo>
                  <a:lnTo>
                    <a:pt x="157" y="20"/>
                  </a:lnTo>
                  <a:lnTo>
                    <a:pt x="168" y="24"/>
                  </a:lnTo>
                  <a:lnTo>
                    <a:pt x="166" y="14"/>
                  </a:lnTo>
                  <a:lnTo>
                    <a:pt x="172" y="9"/>
                  </a:lnTo>
                  <a:lnTo>
                    <a:pt x="182" y="21"/>
                  </a:lnTo>
                  <a:lnTo>
                    <a:pt x="196" y="17"/>
                  </a:lnTo>
                  <a:lnTo>
                    <a:pt x="200" y="23"/>
                  </a:lnTo>
                  <a:lnTo>
                    <a:pt x="203" y="23"/>
                  </a:lnTo>
                  <a:lnTo>
                    <a:pt x="206" y="21"/>
                  </a:lnTo>
                  <a:lnTo>
                    <a:pt x="211" y="21"/>
                  </a:lnTo>
                  <a:lnTo>
                    <a:pt x="211" y="23"/>
                  </a:lnTo>
                  <a:lnTo>
                    <a:pt x="209" y="29"/>
                  </a:lnTo>
                  <a:lnTo>
                    <a:pt x="212" y="30"/>
                  </a:lnTo>
                  <a:lnTo>
                    <a:pt x="218" y="32"/>
                  </a:lnTo>
                  <a:lnTo>
                    <a:pt x="218" y="33"/>
                  </a:lnTo>
                  <a:lnTo>
                    <a:pt x="216" y="34"/>
                  </a:lnTo>
                  <a:lnTo>
                    <a:pt x="246" y="34"/>
                  </a:lnTo>
                  <a:lnTo>
                    <a:pt x="299" y="54"/>
                  </a:lnTo>
                  <a:lnTo>
                    <a:pt x="302" y="54"/>
                  </a:lnTo>
                  <a:lnTo>
                    <a:pt x="308" y="52"/>
                  </a:lnTo>
                  <a:lnTo>
                    <a:pt x="317" y="49"/>
                  </a:lnTo>
                  <a:lnTo>
                    <a:pt x="323" y="48"/>
                  </a:lnTo>
                  <a:lnTo>
                    <a:pt x="326" y="48"/>
                  </a:lnTo>
                  <a:lnTo>
                    <a:pt x="351" y="66"/>
                  </a:lnTo>
                  <a:lnTo>
                    <a:pt x="354" y="63"/>
                  </a:lnTo>
                  <a:lnTo>
                    <a:pt x="356" y="63"/>
                  </a:lnTo>
                  <a:lnTo>
                    <a:pt x="356" y="358"/>
                  </a:lnTo>
                  <a:lnTo>
                    <a:pt x="368" y="361"/>
                  </a:lnTo>
                  <a:lnTo>
                    <a:pt x="378" y="358"/>
                  </a:lnTo>
                  <a:lnTo>
                    <a:pt x="380" y="358"/>
                  </a:lnTo>
                  <a:lnTo>
                    <a:pt x="378" y="365"/>
                  </a:lnTo>
                  <a:lnTo>
                    <a:pt x="393" y="380"/>
                  </a:lnTo>
                  <a:lnTo>
                    <a:pt x="394" y="378"/>
                  </a:lnTo>
                  <a:lnTo>
                    <a:pt x="393" y="375"/>
                  </a:lnTo>
                  <a:lnTo>
                    <a:pt x="394" y="375"/>
                  </a:lnTo>
                  <a:lnTo>
                    <a:pt x="396" y="378"/>
                  </a:lnTo>
                  <a:lnTo>
                    <a:pt x="394" y="381"/>
                  </a:lnTo>
                  <a:lnTo>
                    <a:pt x="397" y="386"/>
                  </a:lnTo>
                  <a:lnTo>
                    <a:pt x="400" y="393"/>
                  </a:lnTo>
                  <a:lnTo>
                    <a:pt x="411" y="387"/>
                  </a:lnTo>
                  <a:lnTo>
                    <a:pt x="415" y="377"/>
                  </a:lnTo>
                  <a:lnTo>
                    <a:pt x="427" y="371"/>
                  </a:lnTo>
                  <a:lnTo>
                    <a:pt x="428" y="371"/>
                  </a:lnTo>
                  <a:lnTo>
                    <a:pt x="442" y="395"/>
                  </a:lnTo>
                  <a:lnTo>
                    <a:pt x="449" y="401"/>
                  </a:lnTo>
                  <a:lnTo>
                    <a:pt x="474" y="450"/>
                  </a:lnTo>
                  <a:lnTo>
                    <a:pt x="498" y="464"/>
                  </a:lnTo>
                  <a:lnTo>
                    <a:pt x="498" y="488"/>
                  </a:lnTo>
                  <a:lnTo>
                    <a:pt x="488" y="494"/>
                  </a:lnTo>
                  <a:lnTo>
                    <a:pt x="486" y="494"/>
                  </a:lnTo>
                  <a:lnTo>
                    <a:pt x="486" y="487"/>
                  </a:lnTo>
                  <a:lnTo>
                    <a:pt x="491" y="484"/>
                  </a:lnTo>
                  <a:lnTo>
                    <a:pt x="489" y="481"/>
                  </a:lnTo>
                  <a:lnTo>
                    <a:pt x="486" y="481"/>
                  </a:lnTo>
                  <a:lnTo>
                    <a:pt x="483" y="463"/>
                  </a:lnTo>
                  <a:lnTo>
                    <a:pt x="476" y="467"/>
                  </a:lnTo>
                  <a:lnTo>
                    <a:pt x="471" y="475"/>
                  </a:lnTo>
                  <a:lnTo>
                    <a:pt x="470" y="475"/>
                  </a:lnTo>
                  <a:lnTo>
                    <a:pt x="468" y="472"/>
                  </a:lnTo>
                  <a:lnTo>
                    <a:pt x="468" y="470"/>
                  </a:lnTo>
                  <a:lnTo>
                    <a:pt x="473" y="460"/>
                  </a:lnTo>
                  <a:lnTo>
                    <a:pt x="476" y="460"/>
                  </a:lnTo>
                  <a:lnTo>
                    <a:pt x="470" y="456"/>
                  </a:lnTo>
                  <a:lnTo>
                    <a:pt x="467" y="448"/>
                  </a:lnTo>
                  <a:lnTo>
                    <a:pt x="461" y="444"/>
                  </a:lnTo>
                  <a:lnTo>
                    <a:pt x="458" y="441"/>
                  </a:lnTo>
                  <a:lnTo>
                    <a:pt x="458" y="439"/>
                  </a:lnTo>
                  <a:lnTo>
                    <a:pt x="460" y="439"/>
                  </a:lnTo>
                  <a:lnTo>
                    <a:pt x="461" y="441"/>
                  </a:lnTo>
                  <a:lnTo>
                    <a:pt x="461" y="439"/>
                  </a:lnTo>
                  <a:lnTo>
                    <a:pt x="454" y="438"/>
                  </a:lnTo>
                  <a:lnTo>
                    <a:pt x="452" y="436"/>
                  </a:lnTo>
                  <a:lnTo>
                    <a:pt x="454" y="436"/>
                  </a:lnTo>
                  <a:lnTo>
                    <a:pt x="455" y="433"/>
                  </a:lnTo>
                  <a:lnTo>
                    <a:pt x="454" y="433"/>
                  </a:lnTo>
                  <a:lnTo>
                    <a:pt x="454" y="427"/>
                  </a:lnTo>
                  <a:lnTo>
                    <a:pt x="451" y="427"/>
                  </a:lnTo>
                  <a:lnTo>
                    <a:pt x="451" y="423"/>
                  </a:lnTo>
                  <a:lnTo>
                    <a:pt x="452" y="423"/>
                  </a:lnTo>
                  <a:lnTo>
                    <a:pt x="457" y="426"/>
                  </a:lnTo>
                  <a:lnTo>
                    <a:pt x="452" y="421"/>
                  </a:lnTo>
                  <a:lnTo>
                    <a:pt x="449" y="421"/>
                  </a:lnTo>
                  <a:lnTo>
                    <a:pt x="448" y="417"/>
                  </a:lnTo>
                  <a:lnTo>
                    <a:pt x="446" y="417"/>
                  </a:lnTo>
                  <a:lnTo>
                    <a:pt x="443" y="411"/>
                  </a:lnTo>
                  <a:lnTo>
                    <a:pt x="436" y="408"/>
                  </a:lnTo>
                  <a:lnTo>
                    <a:pt x="436" y="407"/>
                  </a:lnTo>
                  <a:lnTo>
                    <a:pt x="427" y="384"/>
                  </a:lnTo>
                  <a:lnTo>
                    <a:pt x="427" y="387"/>
                  </a:lnTo>
                  <a:lnTo>
                    <a:pt x="433" y="405"/>
                  </a:lnTo>
                  <a:lnTo>
                    <a:pt x="431" y="410"/>
                  </a:lnTo>
                  <a:lnTo>
                    <a:pt x="431" y="411"/>
                  </a:lnTo>
                  <a:lnTo>
                    <a:pt x="427" y="411"/>
                  </a:lnTo>
                  <a:lnTo>
                    <a:pt x="425" y="405"/>
                  </a:lnTo>
                  <a:lnTo>
                    <a:pt x="421" y="408"/>
                  </a:lnTo>
                  <a:lnTo>
                    <a:pt x="421" y="407"/>
                  </a:lnTo>
                  <a:lnTo>
                    <a:pt x="420" y="407"/>
                  </a:lnTo>
                  <a:lnTo>
                    <a:pt x="421" y="402"/>
                  </a:lnTo>
                  <a:lnTo>
                    <a:pt x="418" y="395"/>
                  </a:lnTo>
                  <a:lnTo>
                    <a:pt x="417" y="398"/>
                  </a:lnTo>
                  <a:lnTo>
                    <a:pt x="408" y="393"/>
                  </a:lnTo>
                  <a:lnTo>
                    <a:pt x="418" y="404"/>
                  </a:lnTo>
                  <a:lnTo>
                    <a:pt x="418" y="408"/>
                  </a:lnTo>
                  <a:lnTo>
                    <a:pt x="411" y="411"/>
                  </a:lnTo>
                  <a:lnTo>
                    <a:pt x="397" y="402"/>
                  </a:lnTo>
                  <a:lnTo>
                    <a:pt x="399" y="399"/>
                  </a:lnTo>
                  <a:lnTo>
                    <a:pt x="391" y="392"/>
                  </a:lnTo>
                  <a:lnTo>
                    <a:pt x="390" y="392"/>
                  </a:lnTo>
                  <a:lnTo>
                    <a:pt x="390" y="384"/>
                  </a:lnTo>
                  <a:lnTo>
                    <a:pt x="385" y="389"/>
                  </a:lnTo>
                  <a:lnTo>
                    <a:pt x="369" y="378"/>
                  </a:lnTo>
                  <a:lnTo>
                    <a:pt x="369" y="377"/>
                  </a:lnTo>
                  <a:lnTo>
                    <a:pt x="372" y="375"/>
                  </a:lnTo>
                  <a:lnTo>
                    <a:pt x="374" y="367"/>
                  </a:lnTo>
                  <a:lnTo>
                    <a:pt x="372" y="365"/>
                  </a:lnTo>
                  <a:lnTo>
                    <a:pt x="369" y="371"/>
                  </a:lnTo>
                  <a:lnTo>
                    <a:pt x="368" y="371"/>
                  </a:lnTo>
                  <a:lnTo>
                    <a:pt x="359" y="374"/>
                  </a:lnTo>
                  <a:lnTo>
                    <a:pt x="350" y="370"/>
                  </a:lnTo>
                  <a:lnTo>
                    <a:pt x="348" y="370"/>
                  </a:lnTo>
                  <a:lnTo>
                    <a:pt x="348" y="365"/>
                  </a:lnTo>
                  <a:lnTo>
                    <a:pt x="337" y="365"/>
                  </a:lnTo>
                  <a:lnTo>
                    <a:pt x="326" y="367"/>
                  </a:lnTo>
                  <a:lnTo>
                    <a:pt x="314" y="367"/>
                  </a:lnTo>
                  <a:lnTo>
                    <a:pt x="302" y="355"/>
                  </a:lnTo>
                  <a:lnTo>
                    <a:pt x="298" y="358"/>
                  </a:lnTo>
                  <a:lnTo>
                    <a:pt x="291" y="352"/>
                  </a:lnTo>
                  <a:lnTo>
                    <a:pt x="291" y="349"/>
                  </a:lnTo>
                  <a:lnTo>
                    <a:pt x="283" y="349"/>
                  </a:lnTo>
                  <a:lnTo>
                    <a:pt x="286" y="346"/>
                  </a:lnTo>
                  <a:lnTo>
                    <a:pt x="279" y="347"/>
                  </a:lnTo>
                  <a:lnTo>
                    <a:pt x="279" y="346"/>
                  </a:lnTo>
                  <a:lnTo>
                    <a:pt x="282" y="344"/>
                  </a:lnTo>
                  <a:lnTo>
                    <a:pt x="279" y="344"/>
                  </a:lnTo>
                  <a:lnTo>
                    <a:pt x="280" y="338"/>
                  </a:lnTo>
                  <a:lnTo>
                    <a:pt x="270" y="341"/>
                  </a:lnTo>
                  <a:lnTo>
                    <a:pt x="268" y="341"/>
                  </a:lnTo>
                  <a:lnTo>
                    <a:pt x="267" y="338"/>
                  </a:lnTo>
                  <a:lnTo>
                    <a:pt x="267" y="341"/>
                  </a:lnTo>
                  <a:lnTo>
                    <a:pt x="264" y="343"/>
                  </a:lnTo>
                  <a:lnTo>
                    <a:pt x="262" y="343"/>
                  </a:lnTo>
                  <a:lnTo>
                    <a:pt x="264" y="335"/>
                  </a:lnTo>
                  <a:lnTo>
                    <a:pt x="255" y="344"/>
                  </a:lnTo>
                  <a:lnTo>
                    <a:pt x="259" y="346"/>
                  </a:lnTo>
                  <a:lnTo>
                    <a:pt x="259" y="347"/>
                  </a:lnTo>
                  <a:lnTo>
                    <a:pt x="257" y="353"/>
                  </a:lnTo>
                  <a:lnTo>
                    <a:pt x="262" y="352"/>
                  </a:lnTo>
                  <a:lnTo>
                    <a:pt x="257" y="367"/>
                  </a:lnTo>
                  <a:lnTo>
                    <a:pt x="255" y="367"/>
                  </a:lnTo>
                  <a:lnTo>
                    <a:pt x="245" y="365"/>
                  </a:lnTo>
                  <a:lnTo>
                    <a:pt x="242" y="374"/>
                  </a:lnTo>
                  <a:lnTo>
                    <a:pt x="240" y="374"/>
                  </a:lnTo>
                  <a:lnTo>
                    <a:pt x="240" y="375"/>
                  </a:lnTo>
                  <a:lnTo>
                    <a:pt x="236" y="375"/>
                  </a:lnTo>
                  <a:lnTo>
                    <a:pt x="233" y="383"/>
                  </a:lnTo>
                  <a:lnTo>
                    <a:pt x="231" y="383"/>
                  </a:lnTo>
                  <a:lnTo>
                    <a:pt x="231" y="378"/>
                  </a:lnTo>
                  <a:lnTo>
                    <a:pt x="224" y="386"/>
                  </a:lnTo>
                  <a:lnTo>
                    <a:pt x="215" y="389"/>
                  </a:lnTo>
                  <a:lnTo>
                    <a:pt x="214" y="389"/>
                  </a:lnTo>
                  <a:lnTo>
                    <a:pt x="214" y="387"/>
                  </a:lnTo>
                  <a:lnTo>
                    <a:pt x="211" y="386"/>
                  </a:lnTo>
                  <a:lnTo>
                    <a:pt x="211" y="384"/>
                  </a:lnTo>
                  <a:lnTo>
                    <a:pt x="212" y="380"/>
                  </a:lnTo>
                  <a:lnTo>
                    <a:pt x="218" y="380"/>
                  </a:lnTo>
                  <a:lnTo>
                    <a:pt x="222" y="374"/>
                  </a:lnTo>
                  <a:lnTo>
                    <a:pt x="216" y="377"/>
                  </a:lnTo>
                  <a:lnTo>
                    <a:pt x="216" y="375"/>
                  </a:lnTo>
                  <a:lnTo>
                    <a:pt x="212" y="374"/>
                  </a:lnTo>
                  <a:lnTo>
                    <a:pt x="212" y="373"/>
                  </a:lnTo>
                  <a:lnTo>
                    <a:pt x="218" y="358"/>
                  </a:lnTo>
                  <a:lnTo>
                    <a:pt x="219" y="346"/>
                  </a:lnTo>
                  <a:lnTo>
                    <a:pt x="231" y="340"/>
                  </a:lnTo>
                  <a:lnTo>
                    <a:pt x="243" y="341"/>
                  </a:lnTo>
                  <a:lnTo>
                    <a:pt x="236" y="338"/>
                  </a:lnTo>
                  <a:lnTo>
                    <a:pt x="236" y="337"/>
                  </a:lnTo>
                  <a:lnTo>
                    <a:pt x="242" y="330"/>
                  </a:lnTo>
                  <a:lnTo>
                    <a:pt x="236" y="334"/>
                  </a:lnTo>
                  <a:lnTo>
                    <a:pt x="234" y="334"/>
                  </a:lnTo>
                  <a:lnTo>
                    <a:pt x="228" y="332"/>
                  </a:lnTo>
                  <a:lnTo>
                    <a:pt x="214" y="343"/>
                  </a:lnTo>
                  <a:lnTo>
                    <a:pt x="203" y="361"/>
                  </a:lnTo>
                  <a:lnTo>
                    <a:pt x="202" y="361"/>
                  </a:lnTo>
                  <a:lnTo>
                    <a:pt x="197" y="359"/>
                  </a:lnTo>
                  <a:lnTo>
                    <a:pt x="202" y="367"/>
                  </a:lnTo>
                  <a:lnTo>
                    <a:pt x="184" y="381"/>
                  </a:lnTo>
                  <a:lnTo>
                    <a:pt x="182" y="389"/>
                  </a:lnTo>
                  <a:lnTo>
                    <a:pt x="188" y="390"/>
                  </a:lnTo>
                  <a:lnTo>
                    <a:pt x="193" y="395"/>
                  </a:lnTo>
                  <a:lnTo>
                    <a:pt x="193" y="396"/>
                  </a:lnTo>
                  <a:lnTo>
                    <a:pt x="184" y="405"/>
                  </a:lnTo>
                  <a:lnTo>
                    <a:pt x="182" y="408"/>
                  </a:lnTo>
                  <a:lnTo>
                    <a:pt x="184" y="411"/>
                  </a:lnTo>
                  <a:lnTo>
                    <a:pt x="184" y="413"/>
                  </a:lnTo>
                  <a:lnTo>
                    <a:pt x="182" y="413"/>
                  </a:lnTo>
                  <a:lnTo>
                    <a:pt x="171" y="417"/>
                  </a:lnTo>
                  <a:lnTo>
                    <a:pt x="166" y="424"/>
                  </a:lnTo>
                  <a:lnTo>
                    <a:pt x="163" y="423"/>
                  </a:lnTo>
                  <a:lnTo>
                    <a:pt x="162" y="427"/>
                  </a:lnTo>
                  <a:lnTo>
                    <a:pt x="153" y="433"/>
                  </a:lnTo>
                  <a:lnTo>
                    <a:pt x="154" y="433"/>
                  </a:lnTo>
                  <a:lnTo>
                    <a:pt x="153" y="439"/>
                  </a:lnTo>
                  <a:lnTo>
                    <a:pt x="139" y="445"/>
                  </a:lnTo>
                  <a:lnTo>
                    <a:pt x="139" y="451"/>
                  </a:lnTo>
                  <a:lnTo>
                    <a:pt x="133" y="451"/>
                  </a:lnTo>
                  <a:lnTo>
                    <a:pt x="133" y="453"/>
                  </a:lnTo>
                  <a:lnTo>
                    <a:pt x="135" y="453"/>
                  </a:lnTo>
                  <a:lnTo>
                    <a:pt x="135" y="454"/>
                  </a:lnTo>
                  <a:lnTo>
                    <a:pt x="133" y="454"/>
                  </a:lnTo>
                  <a:lnTo>
                    <a:pt x="123" y="457"/>
                  </a:lnTo>
                  <a:lnTo>
                    <a:pt x="120" y="456"/>
                  </a:lnTo>
                  <a:lnTo>
                    <a:pt x="125" y="463"/>
                  </a:lnTo>
                  <a:lnTo>
                    <a:pt x="125" y="464"/>
                  </a:lnTo>
                  <a:lnTo>
                    <a:pt x="114" y="467"/>
                  </a:lnTo>
                  <a:lnTo>
                    <a:pt x="111" y="475"/>
                  </a:lnTo>
                  <a:lnTo>
                    <a:pt x="110" y="475"/>
                  </a:lnTo>
                  <a:lnTo>
                    <a:pt x="107" y="469"/>
                  </a:lnTo>
                  <a:lnTo>
                    <a:pt x="88" y="479"/>
                  </a:lnTo>
                  <a:lnTo>
                    <a:pt x="86" y="479"/>
                  </a:lnTo>
                  <a:lnTo>
                    <a:pt x="86" y="473"/>
                  </a:lnTo>
                  <a:lnTo>
                    <a:pt x="80" y="485"/>
                  </a:lnTo>
                  <a:lnTo>
                    <a:pt x="74" y="487"/>
                  </a:lnTo>
                  <a:lnTo>
                    <a:pt x="73" y="485"/>
                  </a:lnTo>
                  <a:lnTo>
                    <a:pt x="73" y="487"/>
                  </a:lnTo>
                  <a:lnTo>
                    <a:pt x="65" y="485"/>
                  </a:lnTo>
                  <a:lnTo>
                    <a:pt x="64" y="490"/>
                  </a:lnTo>
                  <a:lnTo>
                    <a:pt x="64" y="491"/>
                  </a:lnTo>
                  <a:lnTo>
                    <a:pt x="62" y="491"/>
                  </a:lnTo>
                  <a:lnTo>
                    <a:pt x="59" y="485"/>
                  </a:lnTo>
                  <a:lnTo>
                    <a:pt x="59" y="484"/>
                  </a:lnTo>
                  <a:lnTo>
                    <a:pt x="61" y="484"/>
                  </a:lnTo>
                  <a:lnTo>
                    <a:pt x="62" y="482"/>
                  </a:lnTo>
                  <a:lnTo>
                    <a:pt x="89" y="463"/>
                  </a:lnTo>
                  <a:lnTo>
                    <a:pt x="98" y="466"/>
                  </a:lnTo>
                  <a:lnTo>
                    <a:pt x="98" y="464"/>
                  </a:lnTo>
                  <a:lnTo>
                    <a:pt x="99" y="463"/>
                  </a:lnTo>
                  <a:lnTo>
                    <a:pt x="99" y="460"/>
                  </a:lnTo>
                  <a:lnTo>
                    <a:pt x="102" y="457"/>
                  </a:lnTo>
                  <a:lnTo>
                    <a:pt x="102" y="454"/>
                  </a:lnTo>
                  <a:lnTo>
                    <a:pt x="123" y="444"/>
                  </a:lnTo>
                  <a:lnTo>
                    <a:pt x="125" y="438"/>
                  </a:lnTo>
                  <a:lnTo>
                    <a:pt x="132" y="433"/>
                  </a:lnTo>
                  <a:lnTo>
                    <a:pt x="141" y="410"/>
                  </a:lnTo>
                  <a:lnTo>
                    <a:pt x="138" y="410"/>
                  </a:lnTo>
                  <a:lnTo>
                    <a:pt x="138" y="408"/>
                  </a:lnTo>
                  <a:lnTo>
                    <a:pt x="139" y="402"/>
                  </a:lnTo>
                  <a:lnTo>
                    <a:pt x="147" y="392"/>
                  </a:lnTo>
                  <a:lnTo>
                    <a:pt x="132" y="401"/>
                  </a:lnTo>
                  <a:lnTo>
                    <a:pt x="131" y="402"/>
                  </a:lnTo>
                  <a:lnTo>
                    <a:pt x="131" y="401"/>
                  </a:lnTo>
                  <a:lnTo>
                    <a:pt x="125" y="396"/>
                  </a:lnTo>
                  <a:lnTo>
                    <a:pt x="125" y="393"/>
                  </a:lnTo>
                  <a:lnTo>
                    <a:pt x="122" y="398"/>
                  </a:lnTo>
                  <a:lnTo>
                    <a:pt x="123" y="404"/>
                  </a:lnTo>
                  <a:lnTo>
                    <a:pt x="123" y="405"/>
                  </a:lnTo>
                  <a:lnTo>
                    <a:pt x="120" y="407"/>
                  </a:lnTo>
                  <a:lnTo>
                    <a:pt x="120" y="408"/>
                  </a:lnTo>
                  <a:lnTo>
                    <a:pt x="119" y="407"/>
                  </a:lnTo>
                  <a:lnTo>
                    <a:pt x="111" y="395"/>
                  </a:lnTo>
                  <a:lnTo>
                    <a:pt x="102" y="395"/>
                  </a:lnTo>
                  <a:lnTo>
                    <a:pt x="102" y="387"/>
                  </a:lnTo>
                  <a:lnTo>
                    <a:pt x="96" y="393"/>
                  </a:lnTo>
                  <a:lnTo>
                    <a:pt x="79" y="402"/>
                  </a:lnTo>
                  <a:lnTo>
                    <a:pt x="77" y="402"/>
                  </a:lnTo>
                  <a:lnTo>
                    <a:pt x="77" y="401"/>
                  </a:lnTo>
                  <a:lnTo>
                    <a:pt x="85" y="396"/>
                  </a:lnTo>
                  <a:lnTo>
                    <a:pt x="83" y="392"/>
                  </a:lnTo>
                  <a:lnTo>
                    <a:pt x="83" y="390"/>
                  </a:lnTo>
                  <a:lnTo>
                    <a:pt x="85" y="389"/>
                  </a:lnTo>
                  <a:lnTo>
                    <a:pt x="80" y="387"/>
                  </a:lnTo>
                  <a:lnTo>
                    <a:pt x="79" y="387"/>
                  </a:lnTo>
                  <a:lnTo>
                    <a:pt x="79" y="386"/>
                  </a:lnTo>
                  <a:lnTo>
                    <a:pt x="83" y="377"/>
                  </a:lnTo>
                  <a:lnTo>
                    <a:pt x="74" y="358"/>
                  </a:lnTo>
                  <a:lnTo>
                    <a:pt x="83" y="347"/>
                  </a:lnTo>
                  <a:lnTo>
                    <a:pt x="77" y="352"/>
                  </a:lnTo>
                  <a:lnTo>
                    <a:pt x="74" y="358"/>
                  </a:lnTo>
                  <a:lnTo>
                    <a:pt x="76" y="362"/>
                  </a:lnTo>
                  <a:lnTo>
                    <a:pt x="67" y="375"/>
                  </a:lnTo>
                  <a:lnTo>
                    <a:pt x="64" y="375"/>
                  </a:lnTo>
                  <a:lnTo>
                    <a:pt x="59" y="374"/>
                  </a:lnTo>
                  <a:lnTo>
                    <a:pt x="55" y="374"/>
                  </a:lnTo>
                  <a:lnTo>
                    <a:pt x="50" y="368"/>
                  </a:lnTo>
                  <a:lnTo>
                    <a:pt x="52" y="368"/>
                  </a:lnTo>
                  <a:lnTo>
                    <a:pt x="52" y="367"/>
                  </a:lnTo>
                  <a:lnTo>
                    <a:pt x="49" y="367"/>
                  </a:lnTo>
                  <a:lnTo>
                    <a:pt x="48" y="361"/>
                  </a:lnTo>
                  <a:lnTo>
                    <a:pt x="48" y="359"/>
                  </a:lnTo>
                  <a:lnTo>
                    <a:pt x="56" y="344"/>
                  </a:lnTo>
                  <a:lnTo>
                    <a:pt x="48" y="344"/>
                  </a:lnTo>
                  <a:lnTo>
                    <a:pt x="45" y="343"/>
                  </a:lnTo>
                  <a:lnTo>
                    <a:pt x="46" y="338"/>
                  </a:lnTo>
                  <a:lnTo>
                    <a:pt x="43" y="338"/>
                  </a:lnTo>
                  <a:lnTo>
                    <a:pt x="39" y="340"/>
                  </a:lnTo>
                  <a:lnTo>
                    <a:pt x="37" y="340"/>
                  </a:lnTo>
                  <a:lnTo>
                    <a:pt x="34" y="334"/>
                  </a:lnTo>
                  <a:lnTo>
                    <a:pt x="34" y="332"/>
                  </a:lnTo>
                  <a:lnTo>
                    <a:pt x="36" y="330"/>
                  </a:lnTo>
                  <a:lnTo>
                    <a:pt x="28" y="330"/>
                  </a:lnTo>
                  <a:lnTo>
                    <a:pt x="28" y="328"/>
                  </a:lnTo>
                  <a:lnTo>
                    <a:pt x="30" y="328"/>
                  </a:lnTo>
                  <a:lnTo>
                    <a:pt x="34" y="324"/>
                  </a:lnTo>
                  <a:lnTo>
                    <a:pt x="25" y="327"/>
                  </a:lnTo>
                  <a:lnTo>
                    <a:pt x="24" y="327"/>
                  </a:lnTo>
                  <a:lnTo>
                    <a:pt x="27" y="321"/>
                  </a:lnTo>
                  <a:lnTo>
                    <a:pt x="25" y="318"/>
                  </a:lnTo>
                  <a:lnTo>
                    <a:pt x="30" y="315"/>
                  </a:lnTo>
                  <a:lnTo>
                    <a:pt x="34" y="301"/>
                  </a:lnTo>
                  <a:lnTo>
                    <a:pt x="46" y="291"/>
                  </a:lnTo>
                  <a:lnTo>
                    <a:pt x="53" y="291"/>
                  </a:lnTo>
                  <a:lnTo>
                    <a:pt x="53" y="287"/>
                  </a:lnTo>
                  <a:lnTo>
                    <a:pt x="58" y="284"/>
                  </a:lnTo>
                  <a:lnTo>
                    <a:pt x="67" y="282"/>
                  </a:lnTo>
                  <a:lnTo>
                    <a:pt x="77" y="269"/>
                  </a:lnTo>
                  <a:lnTo>
                    <a:pt x="92" y="267"/>
                  </a:lnTo>
                  <a:lnTo>
                    <a:pt x="96" y="258"/>
                  </a:lnTo>
                  <a:lnTo>
                    <a:pt x="88" y="239"/>
                  </a:lnTo>
                  <a:lnTo>
                    <a:pt x="93" y="239"/>
                  </a:lnTo>
                  <a:lnTo>
                    <a:pt x="96" y="233"/>
                  </a:lnTo>
                  <a:lnTo>
                    <a:pt x="85" y="230"/>
                  </a:lnTo>
                  <a:lnTo>
                    <a:pt x="71" y="248"/>
                  </a:lnTo>
                  <a:lnTo>
                    <a:pt x="68" y="241"/>
                  </a:lnTo>
                  <a:lnTo>
                    <a:pt x="67" y="242"/>
                  </a:lnTo>
                  <a:lnTo>
                    <a:pt x="67" y="244"/>
                  </a:lnTo>
                  <a:lnTo>
                    <a:pt x="59" y="239"/>
                  </a:lnTo>
                  <a:lnTo>
                    <a:pt x="43" y="242"/>
                  </a:lnTo>
                  <a:lnTo>
                    <a:pt x="27" y="239"/>
                  </a:lnTo>
                  <a:lnTo>
                    <a:pt x="27" y="238"/>
                  </a:lnTo>
                  <a:lnTo>
                    <a:pt x="16" y="218"/>
                  </a:lnTo>
                  <a:lnTo>
                    <a:pt x="24" y="215"/>
                  </a:lnTo>
                  <a:lnTo>
                    <a:pt x="10" y="214"/>
                  </a:lnTo>
                  <a:lnTo>
                    <a:pt x="0" y="203"/>
                  </a:lnTo>
                  <a:lnTo>
                    <a:pt x="0" y="202"/>
                  </a:lnTo>
                  <a:lnTo>
                    <a:pt x="24" y="187"/>
                  </a:lnTo>
                  <a:lnTo>
                    <a:pt x="33" y="189"/>
                  </a:lnTo>
                  <a:lnTo>
                    <a:pt x="30" y="186"/>
                  </a:lnTo>
                  <a:lnTo>
                    <a:pt x="30" y="184"/>
                  </a:lnTo>
                  <a:lnTo>
                    <a:pt x="31" y="184"/>
                  </a:lnTo>
                  <a:lnTo>
                    <a:pt x="46" y="174"/>
                  </a:lnTo>
                  <a:lnTo>
                    <a:pt x="55" y="174"/>
                  </a:lnTo>
                  <a:lnTo>
                    <a:pt x="58" y="175"/>
                  </a:lnTo>
                  <a:lnTo>
                    <a:pt x="58" y="184"/>
                  </a:lnTo>
                  <a:lnTo>
                    <a:pt x="55" y="186"/>
                  </a:lnTo>
                  <a:lnTo>
                    <a:pt x="59" y="192"/>
                  </a:lnTo>
                  <a:lnTo>
                    <a:pt x="83" y="195"/>
                  </a:lnTo>
                  <a:lnTo>
                    <a:pt x="86" y="184"/>
                  </a:lnTo>
                  <a:lnTo>
                    <a:pt x="82" y="184"/>
                  </a:lnTo>
                  <a:lnTo>
                    <a:pt x="80" y="183"/>
                  </a:lnTo>
                  <a:lnTo>
                    <a:pt x="82" y="178"/>
                  </a:lnTo>
                  <a:lnTo>
                    <a:pt x="79" y="172"/>
                  </a:lnTo>
                  <a:lnTo>
                    <a:pt x="79" y="171"/>
                  </a:lnTo>
                  <a:lnTo>
                    <a:pt x="80" y="171"/>
                  </a:lnTo>
                  <a:lnTo>
                    <a:pt x="85" y="178"/>
                  </a:lnTo>
                  <a:lnTo>
                    <a:pt x="98" y="181"/>
                  </a:lnTo>
                  <a:lnTo>
                    <a:pt x="111" y="175"/>
                  </a:lnTo>
                  <a:lnTo>
                    <a:pt x="90" y="171"/>
                  </a:lnTo>
                  <a:lnTo>
                    <a:pt x="90" y="177"/>
                  </a:lnTo>
                  <a:lnTo>
                    <a:pt x="89" y="177"/>
                  </a:lnTo>
                  <a:lnTo>
                    <a:pt x="82" y="169"/>
                  </a:lnTo>
                  <a:lnTo>
                    <a:pt x="82" y="168"/>
                  </a:lnTo>
                  <a:lnTo>
                    <a:pt x="86" y="162"/>
                  </a:lnTo>
                  <a:lnTo>
                    <a:pt x="86" y="160"/>
                  </a:lnTo>
                  <a:lnTo>
                    <a:pt x="80" y="160"/>
                  </a:lnTo>
                  <a:lnTo>
                    <a:pt x="77" y="162"/>
                  </a:lnTo>
                  <a:lnTo>
                    <a:pt x="74" y="162"/>
                  </a:lnTo>
                  <a:lnTo>
                    <a:pt x="74" y="158"/>
                  </a:lnTo>
                  <a:lnTo>
                    <a:pt x="71" y="162"/>
                  </a:lnTo>
                  <a:lnTo>
                    <a:pt x="70" y="162"/>
                  </a:lnTo>
                  <a:lnTo>
                    <a:pt x="59" y="158"/>
                  </a:lnTo>
                  <a:lnTo>
                    <a:pt x="55" y="143"/>
                  </a:lnTo>
                  <a:lnTo>
                    <a:pt x="49" y="137"/>
                  </a:lnTo>
                  <a:lnTo>
                    <a:pt x="16" y="115"/>
                  </a:lnTo>
                  <a:lnTo>
                    <a:pt x="16" y="113"/>
                  </a:lnTo>
                  <a:lnTo>
                    <a:pt x="24" y="109"/>
                  </a:lnTo>
                  <a:lnTo>
                    <a:pt x="24" y="95"/>
                  </a:lnTo>
                  <a:lnTo>
                    <a:pt x="25" y="95"/>
                  </a:lnTo>
                  <a:lnTo>
                    <a:pt x="55" y="91"/>
                  </a:lnTo>
                  <a:lnTo>
                    <a:pt x="65" y="76"/>
                  </a:lnTo>
                  <a:lnTo>
                    <a:pt x="67" y="67"/>
                  </a:lnTo>
                  <a:lnTo>
                    <a:pt x="67" y="66"/>
                  </a:lnTo>
                  <a:lnTo>
                    <a:pt x="68" y="66"/>
                  </a:lnTo>
                  <a:lnTo>
                    <a:pt x="67" y="64"/>
                  </a:lnTo>
                  <a:lnTo>
                    <a:pt x="67" y="63"/>
                  </a:lnTo>
                  <a:lnTo>
                    <a:pt x="68" y="63"/>
                  </a:lnTo>
                  <a:lnTo>
                    <a:pt x="68" y="61"/>
                  </a:lnTo>
                  <a:lnTo>
                    <a:pt x="74" y="52"/>
                  </a:lnTo>
                  <a:lnTo>
                    <a:pt x="76" y="52"/>
                  </a:lnTo>
                  <a:lnTo>
                    <a:pt x="80" y="55"/>
                  </a:lnTo>
                  <a:lnTo>
                    <a:pt x="77" y="52"/>
                  </a:lnTo>
                  <a:lnTo>
                    <a:pt x="77" y="51"/>
                  </a:lnTo>
                  <a:lnTo>
                    <a:pt x="80" y="42"/>
                  </a:lnTo>
                  <a:lnTo>
                    <a:pt x="83" y="42"/>
                  </a:lnTo>
                  <a:lnTo>
                    <a:pt x="85" y="43"/>
                  </a:lnTo>
                  <a:lnTo>
                    <a:pt x="83" y="46"/>
                  </a:lnTo>
                  <a:lnTo>
                    <a:pt x="104" y="30"/>
                  </a:lnTo>
                  <a:lnTo>
                    <a:pt x="107" y="33"/>
                  </a:lnTo>
                  <a:lnTo>
                    <a:pt x="107" y="34"/>
                  </a:lnTo>
                  <a:lnTo>
                    <a:pt x="105" y="40"/>
                  </a:lnTo>
                  <a:lnTo>
                    <a:pt x="107" y="42"/>
                  </a:lnTo>
                  <a:lnTo>
                    <a:pt x="108" y="34"/>
                  </a:lnTo>
                  <a:lnTo>
                    <a:pt x="113" y="33"/>
                  </a:lnTo>
                  <a:lnTo>
                    <a:pt x="105" y="29"/>
                  </a:lnTo>
                  <a:lnTo>
                    <a:pt x="108" y="24"/>
                  </a:lnTo>
                  <a:lnTo>
                    <a:pt x="119" y="17"/>
                  </a:lnTo>
                  <a:lnTo>
                    <a:pt x="120" y="17"/>
                  </a:lnTo>
                  <a:lnTo>
                    <a:pt x="120" y="18"/>
                  </a:lnTo>
                  <a:lnTo>
                    <a:pt x="114" y="24"/>
                  </a:lnTo>
                  <a:lnTo>
                    <a:pt x="117" y="26"/>
                  </a:lnTo>
                  <a:lnTo>
                    <a:pt x="117" y="23"/>
                  </a:lnTo>
                  <a:lnTo>
                    <a:pt x="133" y="20"/>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3" name="Alaska - Offshore">
              <a:extLst>
                <a:ext uri="{FF2B5EF4-FFF2-40B4-BE49-F238E27FC236}">
                  <a16:creationId xmlns:a16="http://schemas.microsoft.com/office/drawing/2014/main" id="{26903BEF-FD1A-B0AF-782E-9179C768256A}"/>
                </a:ext>
              </a:extLst>
            </p:cNvPr>
            <p:cNvSpPr>
              <a:spLocks/>
            </p:cNvSpPr>
            <p:nvPr/>
          </p:nvSpPr>
          <p:spPr bwMode="auto">
            <a:xfrm>
              <a:off x="1866572" y="2446039"/>
              <a:ext cx="907145" cy="701140"/>
            </a:xfrm>
            <a:custGeom>
              <a:avLst/>
              <a:gdLst/>
              <a:ahLst/>
              <a:cxnLst/>
              <a:rect l="l" t="t" r="r" b="b"/>
              <a:pathLst>
                <a:path w="914377" h="706729">
                  <a:moveTo>
                    <a:pt x="892519" y="639334"/>
                  </a:moveTo>
                  <a:lnTo>
                    <a:pt x="903448" y="644799"/>
                  </a:lnTo>
                  <a:lnTo>
                    <a:pt x="912556" y="655728"/>
                  </a:lnTo>
                  <a:lnTo>
                    <a:pt x="914377" y="655728"/>
                  </a:lnTo>
                  <a:lnTo>
                    <a:pt x="912556" y="666657"/>
                  </a:lnTo>
                  <a:lnTo>
                    <a:pt x="908913" y="666657"/>
                  </a:lnTo>
                  <a:lnTo>
                    <a:pt x="901741" y="654704"/>
                  </a:lnTo>
                  <a:lnTo>
                    <a:pt x="903448" y="666656"/>
                  </a:lnTo>
                  <a:lnTo>
                    <a:pt x="887054" y="648441"/>
                  </a:lnTo>
                  <a:lnTo>
                    <a:pt x="887054" y="644798"/>
                  </a:lnTo>
                  <a:lnTo>
                    <a:pt x="898336" y="649029"/>
                  </a:lnTo>
                  <a:close/>
                  <a:moveTo>
                    <a:pt x="25501" y="633870"/>
                  </a:moveTo>
                  <a:lnTo>
                    <a:pt x="34608" y="633870"/>
                  </a:lnTo>
                  <a:lnTo>
                    <a:pt x="29144" y="644799"/>
                  </a:lnTo>
                  <a:lnTo>
                    <a:pt x="30965" y="644799"/>
                  </a:lnTo>
                  <a:lnTo>
                    <a:pt x="30965" y="648442"/>
                  </a:lnTo>
                  <a:lnTo>
                    <a:pt x="29144" y="648442"/>
                  </a:lnTo>
                  <a:lnTo>
                    <a:pt x="20036" y="655728"/>
                  </a:lnTo>
                  <a:lnTo>
                    <a:pt x="0" y="664836"/>
                  </a:lnTo>
                  <a:lnTo>
                    <a:pt x="0" y="661193"/>
                  </a:lnTo>
                  <a:lnTo>
                    <a:pt x="14572" y="644799"/>
                  </a:lnTo>
                  <a:lnTo>
                    <a:pt x="12750" y="637513"/>
                  </a:lnTo>
                  <a:lnTo>
                    <a:pt x="18215" y="637513"/>
                  </a:lnTo>
                  <a:close/>
                  <a:moveTo>
                    <a:pt x="887056" y="628405"/>
                  </a:moveTo>
                  <a:lnTo>
                    <a:pt x="890699" y="628405"/>
                  </a:lnTo>
                  <a:lnTo>
                    <a:pt x="892520" y="637513"/>
                  </a:lnTo>
                  <a:lnTo>
                    <a:pt x="892520" y="639334"/>
                  </a:lnTo>
                  <a:lnTo>
                    <a:pt x="885234" y="637513"/>
                  </a:lnTo>
                  <a:lnTo>
                    <a:pt x="881591" y="633870"/>
                  </a:lnTo>
                  <a:close/>
                  <a:moveTo>
                    <a:pt x="823304" y="626583"/>
                  </a:moveTo>
                  <a:lnTo>
                    <a:pt x="839697" y="626583"/>
                  </a:lnTo>
                  <a:lnTo>
                    <a:pt x="839697" y="632048"/>
                  </a:lnTo>
                  <a:lnTo>
                    <a:pt x="843340" y="626583"/>
                  </a:lnTo>
                  <a:lnTo>
                    <a:pt x="843340" y="628405"/>
                  </a:lnTo>
                  <a:lnTo>
                    <a:pt x="846983" y="637512"/>
                  </a:lnTo>
                  <a:lnTo>
                    <a:pt x="848804" y="632048"/>
                  </a:lnTo>
                  <a:lnTo>
                    <a:pt x="854269" y="626583"/>
                  </a:lnTo>
                  <a:lnTo>
                    <a:pt x="857912" y="626583"/>
                  </a:lnTo>
                  <a:lnTo>
                    <a:pt x="859733" y="633869"/>
                  </a:lnTo>
                  <a:lnTo>
                    <a:pt x="854269" y="659369"/>
                  </a:lnTo>
                  <a:lnTo>
                    <a:pt x="854269" y="661191"/>
                  </a:lnTo>
                  <a:lnTo>
                    <a:pt x="854257" y="661200"/>
                  </a:lnTo>
                  <a:lnTo>
                    <a:pt x="854269" y="661192"/>
                  </a:lnTo>
                  <a:lnTo>
                    <a:pt x="854269" y="664835"/>
                  </a:lnTo>
                  <a:lnTo>
                    <a:pt x="857912" y="664835"/>
                  </a:lnTo>
                  <a:lnTo>
                    <a:pt x="859733" y="670300"/>
                  </a:lnTo>
                  <a:lnTo>
                    <a:pt x="859733" y="672121"/>
                  </a:lnTo>
                  <a:lnTo>
                    <a:pt x="857912" y="672121"/>
                  </a:lnTo>
                  <a:lnTo>
                    <a:pt x="859733" y="675764"/>
                  </a:lnTo>
                  <a:lnTo>
                    <a:pt x="859733" y="677585"/>
                  </a:lnTo>
                  <a:lnTo>
                    <a:pt x="854269" y="677585"/>
                  </a:lnTo>
                  <a:lnTo>
                    <a:pt x="854269" y="686693"/>
                  </a:lnTo>
                  <a:lnTo>
                    <a:pt x="868841" y="706729"/>
                  </a:lnTo>
                  <a:lnTo>
                    <a:pt x="846983" y="686693"/>
                  </a:lnTo>
                  <a:lnTo>
                    <a:pt x="846983" y="681228"/>
                  </a:lnTo>
                  <a:lnTo>
                    <a:pt x="843340" y="681228"/>
                  </a:lnTo>
                  <a:lnTo>
                    <a:pt x="843340" y="672121"/>
                  </a:lnTo>
                  <a:lnTo>
                    <a:pt x="841518" y="672121"/>
                  </a:lnTo>
                  <a:lnTo>
                    <a:pt x="841518" y="670300"/>
                  </a:lnTo>
                  <a:lnTo>
                    <a:pt x="841520" y="670298"/>
                  </a:lnTo>
                  <a:lnTo>
                    <a:pt x="841519" y="670298"/>
                  </a:lnTo>
                  <a:lnTo>
                    <a:pt x="839697" y="659369"/>
                  </a:lnTo>
                  <a:lnTo>
                    <a:pt x="841519" y="655726"/>
                  </a:lnTo>
                  <a:lnTo>
                    <a:pt x="830590" y="650262"/>
                  </a:lnTo>
                  <a:lnTo>
                    <a:pt x="823304" y="633869"/>
                  </a:lnTo>
                  <a:close/>
                  <a:moveTo>
                    <a:pt x="40072" y="621119"/>
                  </a:moveTo>
                  <a:lnTo>
                    <a:pt x="41893" y="621119"/>
                  </a:lnTo>
                  <a:lnTo>
                    <a:pt x="47358" y="628405"/>
                  </a:lnTo>
                  <a:lnTo>
                    <a:pt x="41893" y="628405"/>
                  </a:lnTo>
                  <a:lnTo>
                    <a:pt x="40072" y="632048"/>
                  </a:lnTo>
                  <a:lnTo>
                    <a:pt x="36429" y="632048"/>
                  </a:lnTo>
                  <a:lnTo>
                    <a:pt x="36429" y="628405"/>
                  </a:lnTo>
                  <a:lnTo>
                    <a:pt x="40072" y="622941"/>
                  </a:lnTo>
                  <a:close/>
                  <a:moveTo>
                    <a:pt x="96539" y="588333"/>
                  </a:moveTo>
                  <a:lnTo>
                    <a:pt x="109289" y="602905"/>
                  </a:lnTo>
                  <a:lnTo>
                    <a:pt x="109289" y="604726"/>
                  </a:lnTo>
                  <a:lnTo>
                    <a:pt x="107468" y="604726"/>
                  </a:lnTo>
                  <a:lnTo>
                    <a:pt x="85610" y="608369"/>
                  </a:lnTo>
                  <a:lnTo>
                    <a:pt x="78324" y="617476"/>
                  </a:lnTo>
                  <a:lnTo>
                    <a:pt x="74681" y="617476"/>
                  </a:lnTo>
                  <a:lnTo>
                    <a:pt x="63752" y="610190"/>
                  </a:lnTo>
                  <a:lnTo>
                    <a:pt x="63752" y="608369"/>
                  </a:lnTo>
                  <a:lnTo>
                    <a:pt x="74681" y="593797"/>
                  </a:lnTo>
                  <a:close/>
                  <a:moveTo>
                    <a:pt x="163932" y="575583"/>
                  </a:moveTo>
                  <a:lnTo>
                    <a:pt x="165753" y="575583"/>
                  </a:lnTo>
                  <a:lnTo>
                    <a:pt x="169396" y="577405"/>
                  </a:lnTo>
                  <a:lnTo>
                    <a:pt x="171218" y="586512"/>
                  </a:lnTo>
                  <a:lnTo>
                    <a:pt x="163932" y="586512"/>
                  </a:lnTo>
                  <a:close/>
                  <a:moveTo>
                    <a:pt x="870662" y="553725"/>
                  </a:moveTo>
                  <a:lnTo>
                    <a:pt x="879769" y="586511"/>
                  </a:lnTo>
                  <a:lnTo>
                    <a:pt x="876126" y="586511"/>
                  </a:lnTo>
                  <a:lnTo>
                    <a:pt x="865197" y="582868"/>
                  </a:lnTo>
                  <a:lnTo>
                    <a:pt x="865197" y="575582"/>
                  </a:lnTo>
                  <a:lnTo>
                    <a:pt x="863376" y="581047"/>
                  </a:lnTo>
                  <a:lnTo>
                    <a:pt x="859733" y="581047"/>
                  </a:lnTo>
                  <a:lnTo>
                    <a:pt x="854268" y="575582"/>
                  </a:lnTo>
                  <a:lnTo>
                    <a:pt x="857911" y="559189"/>
                  </a:lnTo>
                  <a:lnTo>
                    <a:pt x="857911" y="555546"/>
                  </a:lnTo>
                  <a:lnTo>
                    <a:pt x="859733" y="555546"/>
                  </a:lnTo>
                  <a:close/>
                  <a:moveTo>
                    <a:pt x="218576" y="537332"/>
                  </a:moveTo>
                  <a:lnTo>
                    <a:pt x="220397" y="537332"/>
                  </a:lnTo>
                  <a:lnTo>
                    <a:pt x="225862" y="542797"/>
                  </a:lnTo>
                  <a:lnTo>
                    <a:pt x="224040" y="553726"/>
                  </a:lnTo>
                  <a:lnTo>
                    <a:pt x="220397" y="553726"/>
                  </a:lnTo>
                  <a:lnTo>
                    <a:pt x="218576" y="539154"/>
                  </a:lnTo>
                  <a:close/>
                  <a:moveTo>
                    <a:pt x="812374" y="535510"/>
                  </a:moveTo>
                  <a:lnTo>
                    <a:pt x="817838" y="535510"/>
                  </a:lnTo>
                  <a:lnTo>
                    <a:pt x="823303" y="537331"/>
                  </a:lnTo>
                  <a:lnTo>
                    <a:pt x="825124" y="537331"/>
                  </a:lnTo>
                  <a:lnTo>
                    <a:pt x="825124" y="548260"/>
                  </a:lnTo>
                  <a:lnTo>
                    <a:pt x="834231" y="548260"/>
                  </a:lnTo>
                  <a:lnTo>
                    <a:pt x="846982" y="571939"/>
                  </a:lnTo>
                  <a:lnTo>
                    <a:pt x="846982" y="575582"/>
                  </a:lnTo>
                  <a:lnTo>
                    <a:pt x="841517" y="571939"/>
                  </a:lnTo>
                  <a:lnTo>
                    <a:pt x="843339" y="577404"/>
                  </a:lnTo>
                  <a:lnTo>
                    <a:pt x="852446" y="582868"/>
                  </a:lnTo>
                  <a:lnTo>
                    <a:pt x="852446" y="586511"/>
                  </a:lnTo>
                  <a:lnTo>
                    <a:pt x="848803" y="591976"/>
                  </a:lnTo>
                  <a:lnTo>
                    <a:pt x="852446" y="591976"/>
                  </a:lnTo>
                  <a:lnTo>
                    <a:pt x="852446" y="604726"/>
                  </a:lnTo>
                  <a:lnTo>
                    <a:pt x="843339" y="604726"/>
                  </a:lnTo>
                  <a:lnTo>
                    <a:pt x="836053" y="586511"/>
                  </a:lnTo>
                  <a:lnTo>
                    <a:pt x="823304" y="581047"/>
                  </a:lnTo>
                  <a:lnTo>
                    <a:pt x="834232" y="602904"/>
                  </a:lnTo>
                  <a:lnTo>
                    <a:pt x="834232" y="604726"/>
                  </a:lnTo>
                  <a:lnTo>
                    <a:pt x="830589" y="604726"/>
                  </a:lnTo>
                  <a:lnTo>
                    <a:pt x="823303" y="593797"/>
                  </a:lnTo>
                  <a:lnTo>
                    <a:pt x="823303" y="581047"/>
                  </a:lnTo>
                  <a:lnTo>
                    <a:pt x="823303" y="577404"/>
                  </a:lnTo>
                  <a:lnTo>
                    <a:pt x="828767" y="575582"/>
                  </a:lnTo>
                  <a:lnTo>
                    <a:pt x="828767" y="570118"/>
                  </a:lnTo>
                  <a:lnTo>
                    <a:pt x="817838" y="566475"/>
                  </a:lnTo>
                  <a:lnTo>
                    <a:pt x="819660" y="548260"/>
                  </a:lnTo>
                  <a:lnTo>
                    <a:pt x="812374" y="555546"/>
                  </a:lnTo>
                  <a:lnTo>
                    <a:pt x="808731" y="555546"/>
                  </a:lnTo>
                  <a:lnTo>
                    <a:pt x="808731" y="553725"/>
                  </a:lnTo>
                  <a:lnTo>
                    <a:pt x="814195" y="542796"/>
                  </a:lnTo>
                  <a:lnTo>
                    <a:pt x="812374" y="537331"/>
                  </a:lnTo>
                  <a:close/>
                  <a:moveTo>
                    <a:pt x="841517" y="531867"/>
                  </a:moveTo>
                  <a:lnTo>
                    <a:pt x="843339" y="531867"/>
                  </a:lnTo>
                  <a:lnTo>
                    <a:pt x="848803" y="537332"/>
                  </a:lnTo>
                  <a:lnTo>
                    <a:pt x="848803" y="544618"/>
                  </a:lnTo>
                  <a:lnTo>
                    <a:pt x="846982" y="542796"/>
                  </a:lnTo>
                  <a:close/>
                  <a:moveTo>
                    <a:pt x="825125" y="531867"/>
                  </a:moveTo>
                  <a:lnTo>
                    <a:pt x="836054" y="531867"/>
                  </a:lnTo>
                  <a:lnTo>
                    <a:pt x="834233" y="539153"/>
                  </a:lnTo>
                  <a:lnTo>
                    <a:pt x="830590" y="539153"/>
                  </a:lnTo>
                  <a:lnTo>
                    <a:pt x="825125" y="535510"/>
                  </a:lnTo>
                  <a:close/>
                  <a:moveTo>
                    <a:pt x="309649" y="526403"/>
                  </a:moveTo>
                  <a:lnTo>
                    <a:pt x="315114" y="530046"/>
                  </a:lnTo>
                  <a:lnTo>
                    <a:pt x="315114" y="531868"/>
                  </a:lnTo>
                  <a:lnTo>
                    <a:pt x="311471" y="535511"/>
                  </a:lnTo>
                  <a:lnTo>
                    <a:pt x="309649" y="535511"/>
                  </a:lnTo>
                  <a:close/>
                  <a:moveTo>
                    <a:pt x="806910" y="502724"/>
                  </a:moveTo>
                  <a:lnTo>
                    <a:pt x="808731" y="502724"/>
                  </a:lnTo>
                  <a:lnTo>
                    <a:pt x="812374" y="504545"/>
                  </a:lnTo>
                  <a:lnTo>
                    <a:pt x="819660" y="504545"/>
                  </a:lnTo>
                  <a:lnTo>
                    <a:pt x="823303" y="508188"/>
                  </a:lnTo>
                  <a:lnTo>
                    <a:pt x="825125" y="508188"/>
                  </a:lnTo>
                  <a:lnTo>
                    <a:pt x="828768" y="520938"/>
                  </a:lnTo>
                  <a:lnTo>
                    <a:pt x="828768" y="524580"/>
                  </a:lnTo>
                  <a:lnTo>
                    <a:pt x="830590" y="519116"/>
                  </a:lnTo>
                  <a:lnTo>
                    <a:pt x="830590" y="515473"/>
                  </a:lnTo>
                  <a:lnTo>
                    <a:pt x="834233" y="515473"/>
                  </a:lnTo>
                  <a:lnTo>
                    <a:pt x="834233" y="519116"/>
                  </a:lnTo>
                  <a:lnTo>
                    <a:pt x="836054" y="526402"/>
                  </a:lnTo>
                  <a:lnTo>
                    <a:pt x="828768" y="526402"/>
                  </a:lnTo>
                  <a:lnTo>
                    <a:pt x="828768" y="524581"/>
                  </a:lnTo>
                  <a:lnTo>
                    <a:pt x="823303" y="519117"/>
                  </a:lnTo>
                  <a:lnTo>
                    <a:pt x="825125" y="530045"/>
                  </a:lnTo>
                  <a:lnTo>
                    <a:pt x="825125" y="531867"/>
                  </a:lnTo>
                  <a:lnTo>
                    <a:pt x="812374" y="531867"/>
                  </a:lnTo>
                  <a:lnTo>
                    <a:pt x="808732" y="519726"/>
                  </a:lnTo>
                  <a:lnTo>
                    <a:pt x="808732" y="526402"/>
                  </a:lnTo>
                  <a:lnTo>
                    <a:pt x="806910" y="526402"/>
                  </a:lnTo>
                  <a:lnTo>
                    <a:pt x="806910" y="548260"/>
                  </a:lnTo>
                  <a:lnTo>
                    <a:pt x="803267" y="548260"/>
                  </a:lnTo>
                  <a:lnTo>
                    <a:pt x="803267" y="544617"/>
                  </a:lnTo>
                  <a:lnTo>
                    <a:pt x="797803" y="539153"/>
                  </a:lnTo>
                  <a:lnTo>
                    <a:pt x="797803" y="530045"/>
                  </a:lnTo>
                  <a:lnTo>
                    <a:pt x="801446" y="530045"/>
                  </a:lnTo>
                  <a:lnTo>
                    <a:pt x="792338" y="513652"/>
                  </a:lnTo>
                  <a:lnTo>
                    <a:pt x="806910" y="515473"/>
                  </a:lnTo>
                  <a:lnTo>
                    <a:pt x="807456" y="515473"/>
                  </a:lnTo>
                  <a:lnTo>
                    <a:pt x="806910" y="513652"/>
                  </a:lnTo>
                  <a:lnTo>
                    <a:pt x="803267" y="504545"/>
                  </a:lnTo>
                  <a:lnTo>
                    <a:pt x="806910" y="504545"/>
                  </a:lnTo>
                  <a:close/>
                  <a:moveTo>
                    <a:pt x="344258" y="464473"/>
                  </a:moveTo>
                  <a:lnTo>
                    <a:pt x="347901" y="464473"/>
                  </a:lnTo>
                  <a:lnTo>
                    <a:pt x="355187" y="471759"/>
                  </a:lnTo>
                  <a:lnTo>
                    <a:pt x="360651" y="466295"/>
                  </a:lnTo>
                  <a:lnTo>
                    <a:pt x="364294" y="466295"/>
                  </a:lnTo>
                  <a:lnTo>
                    <a:pt x="364294" y="480866"/>
                  </a:lnTo>
                  <a:lnTo>
                    <a:pt x="371580" y="480866"/>
                  </a:lnTo>
                  <a:lnTo>
                    <a:pt x="371580" y="482688"/>
                  </a:lnTo>
                  <a:lnTo>
                    <a:pt x="369759" y="488152"/>
                  </a:lnTo>
                  <a:lnTo>
                    <a:pt x="366116" y="488152"/>
                  </a:lnTo>
                  <a:lnTo>
                    <a:pt x="355187" y="486331"/>
                  </a:lnTo>
                  <a:lnTo>
                    <a:pt x="360651" y="493617"/>
                  </a:lnTo>
                  <a:lnTo>
                    <a:pt x="360651" y="497260"/>
                  </a:lnTo>
                  <a:lnTo>
                    <a:pt x="355187" y="497260"/>
                  </a:lnTo>
                  <a:lnTo>
                    <a:pt x="353365" y="493617"/>
                  </a:lnTo>
                  <a:lnTo>
                    <a:pt x="347901" y="493617"/>
                  </a:lnTo>
                  <a:lnTo>
                    <a:pt x="331507" y="519117"/>
                  </a:lnTo>
                  <a:lnTo>
                    <a:pt x="327864" y="519117"/>
                  </a:lnTo>
                  <a:lnTo>
                    <a:pt x="327864" y="510010"/>
                  </a:lnTo>
                  <a:lnTo>
                    <a:pt x="326043" y="504545"/>
                  </a:lnTo>
                  <a:lnTo>
                    <a:pt x="326043" y="502724"/>
                  </a:lnTo>
                  <a:lnTo>
                    <a:pt x="322400" y="513653"/>
                  </a:lnTo>
                  <a:lnTo>
                    <a:pt x="322400" y="515474"/>
                  </a:lnTo>
                  <a:lnTo>
                    <a:pt x="320578" y="515474"/>
                  </a:lnTo>
                  <a:lnTo>
                    <a:pt x="320578" y="513653"/>
                  </a:lnTo>
                  <a:lnTo>
                    <a:pt x="307828" y="493617"/>
                  </a:lnTo>
                  <a:lnTo>
                    <a:pt x="307828" y="491795"/>
                  </a:lnTo>
                  <a:lnTo>
                    <a:pt x="322400" y="477223"/>
                  </a:lnTo>
                  <a:lnTo>
                    <a:pt x="326043" y="477223"/>
                  </a:lnTo>
                  <a:lnTo>
                    <a:pt x="331507" y="486331"/>
                  </a:lnTo>
                  <a:lnTo>
                    <a:pt x="333329" y="480866"/>
                  </a:lnTo>
                  <a:lnTo>
                    <a:pt x="327864" y="469938"/>
                  </a:lnTo>
                  <a:lnTo>
                    <a:pt x="331507" y="469938"/>
                  </a:lnTo>
                  <a:lnTo>
                    <a:pt x="338793" y="475402"/>
                  </a:lnTo>
                  <a:lnTo>
                    <a:pt x="347901" y="469938"/>
                  </a:lnTo>
                  <a:lnTo>
                    <a:pt x="344258" y="466295"/>
                  </a:lnTo>
                  <a:close/>
                  <a:moveTo>
                    <a:pt x="792338" y="457186"/>
                  </a:moveTo>
                  <a:lnTo>
                    <a:pt x="795981" y="457186"/>
                  </a:lnTo>
                  <a:lnTo>
                    <a:pt x="797802" y="460829"/>
                  </a:lnTo>
                  <a:lnTo>
                    <a:pt x="806910" y="491794"/>
                  </a:lnTo>
                  <a:lnTo>
                    <a:pt x="806910" y="493615"/>
                  </a:lnTo>
                  <a:lnTo>
                    <a:pt x="801445" y="491794"/>
                  </a:lnTo>
                  <a:lnTo>
                    <a:pt x="801445" y="499080"/>
                  </a:lnTo>
                  <a:lnTo>
                    <a:pt x="792338" y="508187"/>
                  </a:lnTo>
                  <a:lnTo>
                    <a:pt x="790516" y="508187"/>
                  </a:lnTo>
                  <a:lnTo>
                    <a:pt x="790516" y="491794"/>
                  </a:lnTo>
                  <a:lnTo>
                    <a:pt x="792338" y="488151"/>
                  </a:lnTo>
                  <a:lnTo>
                    <a:pt x="790516" y="486329"/>
                  </a:lnTo>
                  <a:lnTo>
                    <a:pt x="790516" y="482686"/>
                  </a:lnTo>
                  <a:lnTo>
                    <a:pt x="786873" y="482686"/>
                  </a:lnTo>
                  <a:lnTo>
                    <a:pt x="785052" y="460829"/>
                  </a:lnTo>
                  <a:lnTo>
                    <a:pt x="785052" y="459007"/>
                  </a:lnTo>
                  <a:close/>
                  <a:moveTo>
                    <a:pt x="757730" y="448080"/>
                  </a:moveTo>
                  <a:lnTo>
                    <a:pt x="775945" y="459009"/>
                  </a:lnTo>
                  <a:lnTo>
                    <a:pt x="781409" y="464473"/>
                  </a:lnTo>
                  <a:lnTo>
                    <a:pt x="781409" y="466294"/>
                  </a:lnTo>
                  <a:lnTo>
                    <a:pt x="775945" y="466294"/>
                  </a:lnTo>
                  <a:lnTo>
                    <a:pt x="779587" y="471759"/>
                  </a:lnTo>
                  <a:lnTo>
                    <a:pt x="775945" y="471759"/>
                  </a:lnTo>
                  <a:lnTo>
                    <a:pt x="781409" y="475402"/>
                  </a:lnTo>
                  <a:lnTo>
                    <a:pt x="781409" y="488152"/>
                  </a:lnTo>
                  <a:lnTo>
                    <a:pt x="779587" y="488152"/>
                  </a:lnTo>
                  <a:lnTo>
                    <a:pt x="763194" y="475402"/>
                  </a:lnTo>
                  <a:lnTo>
                    <a:pt x="764713" y="484510"/>
                  </a:lnTo>
                  <a:lnTo>
                    <a:pt x="765016" y="482687"/>
                  </a:lnTo>
                  <a:lnTo>
                    <a:pt x="768660" y="482687"/>
                  </a:lnTo>
                  <a:lnTo>
                    <a:pt x="781410" y="493616"/>
                  </a:lnTo>
                  <a:lnTo>
                    <a:pt x="790518" y="524581"/>
                  </a:lnTo>
                  <a:lnTo>
                    <a:pt x="786875" y="542796"/>
                  </a:lnTo>
                  <a:lnTo>
                    <a:pt x="785053" y="542796"/>
                  </a:lnTo>
                  <a:lnTo>
                    <a:pt x="779589" y="526403"/>
                  </a:lnTo>
                  <a:lnTo>
                    <a:pt x="779589" y="520938"/>
                  </a:lnTo>
                  <a:lnTo>
                    <a:pt x="770481" y="513652"/>
                  </a:lnTo>
                  <a:lnTo>
                    <a:pt x="768660" y="513652"/>
                  </a:lnTo>
                  <a:lnTo>
                    <a:pt x="774124" y="504545"/>
                  </a:lnTo>
                  <a:lnTo>
                    <a:pt x="763195" y="493616"/>
                  </a:lnTo>
                  <a:lnTo>
                    <a:pt x="763802" y="489971"/>
                  </a:lnTo>
                  <a:lnTo>
                    <a:pt x="763194" y="491795"/>
                  </a:lnTo>
                  <a:lnTo>
                    <a:pt x="761373" y="491795"/>
                  </a:lnTo>
                  <a:lnTo>
                    <a:pt x="746801" y="471759"/>
                  </a:lnTo>
                  <a:lnTo>
                    <a:pt x="750444" y="466294"/>
                  </a:lnTo>
                  <a:lnTo>
                    <a:pt x="744980" y="459009"/>
                  </a:lnTo>
                  <a:lnTo>
                    <a:pt x="744980" y="457187"/>
                  </a:lnTo>
                  <a:lnTo>
                    <a:pt x="746801" y="457187"/>
                  </a:lnTo>
                  <a:close/>
                  <a:moveTo>
                    <a:pt x="355186" y="442616"/>
                  </a:moveTo>
                  <a:lnTo>
                    <a:pt x="369758" y="442616"/>
                  </a:lnTo>
                  <a:lnTo>
                    <a:pt x="369758" y="446259"/>
                  </a:lnTo>
                  <a:lnTo>
                    <a:pt x="371580" y="446259"/>
                  </a:lnTo>
                  <a:lnTo>
                    <a:pt x="375223" y="453545"/>
                  </a:lnTo>
                  <a:lnTo>
                    <a:pt x="375223" y="457188"/>
                  </a:lnTo>
                  <a:lnTo>
                    <a:pt x="353365" y="460831"/>
                  </a:lnTo>
                  <a:lnTo>
                    <a:pt x="347900" y="457188"/>
                  </a:lnTo>
                  <a:lnTo>
                    <a:pt x="347900" y="453545"/>
                  </a:lnTo>
                  <a:lnTo>
                    <a:pt x="355186" y="451723"/>
                  </a:lnTo>
                  <a:lnTo>
                    <a:pt x="353365" y="448080"/>
                  </a:lnTo>
                  <a:close/>
                  <a:moveTo>
                    <a:pt x="488154" y="351542"/>
                  </a:moveTo>
                  <a:lnTo>
                    <a:pt x="489975" y="351542"/>
                  </a:lnTo>
                  <a:lnTo>
                    <a:pt x="495440" y="357006"/>
                  </a:lnTo>
                  <a:lnTo>
                    <a:pt x="495440" y="358828"/>
                  </a:lnTo>
                  <a:lnTo>
                    <a:pt x="482689" y="378863"/>
                  </a:lnTo>
                  <a:lnTo>
                    <a:pt x="471760" y="380685"/>
                  </a:lnTo>
                  <a:lnTo>
                    <a:pt x="468117" y="380685"/>
                  </a:lnTo>
                  <a:lnTo>
                    <a:pt x="473582" y="373399"/>
                  </a:lnTo>
                  <a:close/>
                  <a:moveTo>
                    <a:pt x="36430" y="351542"/>
                  </a:moveTo>
                  <a:lnTo>
                    <a:pt x="51001" y="357006"/>
                  </a:lnTo>
                  <a:lnTo>
                    <a:pt x="52823" y="357006"/>
                  </a:lnTo>
                  <a:lnTo>
                    <a:pt x="52823" y="369756"/>
                  </a:lnTo>
                  <a:lnTo>
                    <a:pt x="40073" y="384328"/>
                  </a:lnTo>
                  <a:lnTo>
                    <a:pt x="14572" y="373399"/>
                  </a:lnTo>
                  <a:lnTo>
                    <a:pt x="3643" y="362471"/>
                  </a:lnTo>
                  <a:lnTo>
                    <a:pt x="3643" y="358828"/>
                  </a:lnTo>
                  <a:close/>
                  <a:moveTo>
                    <a:pt x="500904" y="346077"/>
                  </a:moveTo>
                  <a:lnTo>
                    <a:pt x="504547" y="346077"/>
                  </a:lnTo>
                  <a:lnTo>
                    <a:pt x="515476" y="351541"/>
                  </a:lnTo>
                  <a:lnTo>
                    <a:pt x="515476" y="353363"/>
                  </a:lnTo>
                  <a:lnTo>
                    <a:pt x="499082" y="353363"/>
                  </a:lnTo>
                  <a:lnTo>
                    <a:pt x="499082" y="351541"/>
                  </a:lnTo>
                  <a:lnTo>
                    <a:pt x="500904" y="347898"/>
                  </a:lnTo>
                  <a:close/>
                  <a:moveTo>
                    <a:pt x="67395" y="329685"/>
                  </a:moveTo>
                  <a:lnTo>
                    <a:pt x="85609" y="342436"/>
                  </a:lnTo>
                  <a:lnTo>
                    <a:pt x="74680" y="353365"/>
                  </a:lnTo>
                  <a:lnTo>
                    <a:pt x="72859" y="353365"/>
                  </a:lnTo>
                  <a:lnTo>
                    <a:pt x="58287" y="340614"/>
                  </a:lnTo>
                  <a:lnTo>
                    <a:pt x="56466" y="340614"/>
                  </a:lnTo>
                  <a:close/>
                  <a:moveTo>
                    <a:pt x="74681" y="216754"/>
                  </a:moveTo>
                  <a:lnTo>
                    <a:pt x="78324" y="216754"/>
                  </a:lnTo>
                  <a:lnTo>
                    <a:pt x="81967" y="218575"/>
                  </a:lnTo>
                  <a:lnTo>
                    <a:pt x="81967" y="231326"/>
                  </a:lnTo>
                  <a:lnTo>
                    <a:pt x="80145" y="231326"/>
                  </a:lnTo>
                  <a:lnTo>
                    <a:pt x="69216" y="236791"/>
                  </a:lnTo>
                  <a:lnTo>
                    <a:pt x="67395" y="236791"/>
                  </a:lnTo>
                  <a:lnTo>
                    <a:pt x="67395" y="227683"/>
                  </a:lnTo>
                  <a:close/>
                  <a:moveTo>
                    <a:pt x="125682" y="0"/>
                  </a:moveTo>
                  <a:lnTo>
                    <a:pt x="129325" y="0"/>
                  </a:lnTo>
                  <a:lnTo>
                    <a:pt x="140254" y="10930"/>
                  </a:lnTo>
                  <a:lnTo>
                    <a:pt x="140254" y="12751"/>
                  </a:lnTo>
                  <a:lnTo>
                    <a:pt x="129325" y="12751"/>
                  </a:lnTo>
                  <a:lnTo>
                    <a:pt x="125682" y="182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4" name="USA - Mainland">
              <a:extLst>
                <a:ext uri="{FF2B5EF4-FFF2-40B4-BE49-F238E27FC236}">
                  <a16:creationId xmlns:a16="http://schemas.microsoft.com/office/drawing/2014/main" id="{1DD7BD2D-8259-249F-97B1-DFA196F6FC1D}"/>
                </a:ext>
              </a:extLst>
            </p:cNvPr>
            <p:cNvSpPr>
              <a:spLocks noEditPoints="1"/>
            </p:cNvSpPr>
            <p:nvPr/>
          </p:nvSpPr>
          <p:spPr bwMode="auto">
            <a:xfrm>
              <a:off x="2885754" y="3250181"/>
              <a:ext cx="1360718" cy="728247"/>
            </a:xfrm>
            <a:custGeom>
              <a:avLst/>
              <a:gdLst>
                <a:gd name="T0" fmla="*/ 162 w 753"/>
                <a:gd name="T1" fmla="*/ 160 h 403"/>
                <a:gd name="T2" fmla="*/ 151 w 753"/>
                <a:gd name="T3" fmla="*/ 144 h 403"/>
                <a:gd name="T4" fmla="*/ 393 w 753"/>
                <a:gd name="T5" fmla="*/ 13 h 403"/>
                <a:gd name="T6" fmla="*/ 436 w 753"/>
                <a:gd name="T7" fmla="*/ 43 h 403"/>
                <a:gd name="T8" fmla="*/ 481 w 753"/>
                <a:gd name="T9" fmla="*/ 37 h 403"/>
                <a:gd name="T10" fmla="*/ 488 w 753"/>
                <a:gd name="T11" fmla="*/ 56 h 403"/>
                <a:gd name="T12" fmla="*/ 526 w 753"/>
                <a:gd name="T13" fmla="*/ 56 h 403"/>
                <a:gd name="T14" fmla="*/ 519 w 753"/>
                <a:gd name="T15" fmla="*/ 69 h 403"/>
                <a:gd name="T16" fmla="*/ 481 w 753"/>
                <a:gd name="T17" fmla="*/ 90 h 403"/>
                <a:gd name="T18" fmla="*/ 485 w 753"/>
                <a:gd name="T19" fmla="*/ 93 h 403"/>
                <a:gd name="T20" fmla="*/ 500 w 753"/>
                <a:gd name="T21" fmla="*/ 127 h 403"/>
                <a:gd name="T22" fmla="*/ 509 w 753"/>
                <a:gd name="T23" fmla="*/ 86 h 403"/>
                <a:gd name="T24" fmla="*/ 525 w 753"/>
                <a:gd name="T25" fmla="*/ 71 h 403"/>
                <a:gd name="T26" fmla="*/ 534 w 753"/>
                <a:gd name="T27" fmla="*/ 108 h 403"/>
                <a:gd name="T28" fmla="*/ 549 w 753"/>
                <a:gd name="T29" fmla="*/ 127 h 403"/>
                <a:gd name="T30" fmla="*/ 543 w 753"/>
                <a:gd name="T31" fmla="*/ 145 h 403"/>
                <a:gd name="T32" fmla="*/ 623 w 753"/>
                <a:gd name="T33" fmla="*/ 114 h 403"/>
                <a:gd name="T34" fmla="*/ 638 w 753"/>
                <a:gd name="T35" fmla="*/ 92 h 403"/>
                <a:gd name="T36" fmla="*/ 721 w 753"/>
                <a:gd name="T37" fmla="*/ 38 h 403"/>
                <a:gd name="T38" fmla="*/ 743 w 753"/>
                <a:gd name="T39" fmla="*/ 71 h 403"/>
                <a:gd name="T40" fmla="*/ 752 w 753"/>
                <a:gd name="T41" fmla="*/ 86 h 403"/>
                <a:gd name="T42" fmla="*/ 727 w 753"/>
                <a:gd name="T43" fmla="*/ 104 h 403"/>
                <a:gd name="T44" fmla="*/ 713 w 753"/>
                <a:gd name="T45" fmla="*/ 139 h 403"/>
                <a:gd name="T46" fmla="*/ 706 w 753"/>
                <a:gd name="T47" fmla="*/ 145 h 403"/>
                <a:gd name="T48" fmla="*/ 660 w 753"/>
                <a:gd name="T49" fmla="*/ 161 h 403"/>
                <a:gd name="T50" fmla="*/ 650 w 753"/>
                <a:gd name="T51" fmla="*/ 187 h 403"/>
                <a:gd name="T52" fmla="*/ 639 w 753"/>
                <a:gd name="T53" fmla="*/ 207 h 403"/>
                <a:gd name="T54" fmla="*/ 635 w 753"/>
                <a:gd name="T55" fmla="*/ 182 h 403"/>
                <a:gd name="T56" fmla="*/ 632 w 753"/>
                <a:gd name="T57" fmla="*/ 209 h 403"/>
                <a:gd name="T58" fmla="*/ 632 w 753"/>
                <a:gd name="T59" fmla="*/ 224 h 403"/>
                <a:gd name="T60" fmla="*/ 630 w 753"/>
                <a:gd name="T61" fmla="*/ 238 h 403"/>
                <a:gd name="T62" fmla="*/ 636 w 753"/>
                <a:gd name="T63" fmla="*/ 240 h 403"/>
                <a:gd name="T64" fmla="*/ 629 w 753"/>
                <a:gd name="T65" fmla="*/ 247 h 403"/>
                <a:gd name="T66" fmla="*/ 630 w 753"/>
                <a:gd name="T67" fmla="*/ 259 h 403"/>
                <a:gd name="T68" fmla="*/ 574 w 753"/>
                <a:gd name="T69" fmla="*/ 293 h 403"/>
                <a:gd name="T70" fmla="*/ 581 w 753"/>
                <a:gd name="T71" fmla="*/ 390 h 403"/>
                <a:gd name="T72" fmla="*/ 555 w 753"/>
                <a:gd name="T73" fmla="*/ 378 h 403"/>
                <a:gd name="T74" fmla="*/ 529 w 753"/>
                <a:gd name="T75" fmla="*/ 330 h 403"/>
                <a:gd name="T76" fmla="*/ 489 w 753"/>
                <a:gd name="T77" fmla="*/ 324 h 403"/>
                <a:gd name="T78" fmla="*/ 448 w 753"/>
                <a:gd name="T79" fmla="*/ 327 h 403"/>
                <a:gd name="T80" fmla="*/ 457 w 753"/>
                <a:gd name="T81" fmla="*/ 338 h 403"/>
                <a:gd name="T82" fmla="*/ 441 w 753"/>
                <a:gd name="T83" fmla="*/ 345 h 403"/>
                <a:gd name="T84" fmla="*/ 389 w 753"/>
                <a:gd name="T85" fmla="*/ 339 h 403"/>
                <a:gd name="T86" fmla="*/ 368 w 753"/>
                <a:gd name="T87" fmla="*/ 353 h 403"/>
                <a:gd name="T88" fmla="*/ 356 w 753"/>
                <a:gd name="T89" fmla="*/ 373 h 403"/>
                <a:gd name="T90" fmla="*/ 325 w 753"/>
                <a:gd name="T91" fmla="*/ 367 h 403"/>
                <a:gd name="T92" fmla="*/ 277 w 753"/>
                <a:gd name="T93" fmla="*/ 348 h 403"/>
                <a:gd name="T94" fmla="*/ 214 w 753"/>
                <a:gd name="T95" fmla="*/ 313 h 403"/>
                <a:gd name="T96" fmla="*/ 101 w 753"/>
                <a:gd name="T97" fmla="*/ 295 h 403"/>
                <a:gd name="T98" fmla="*/ 80 w 753"/>
                <a:gd name="T99" fmla="*/ 271 h 403"/>
                <a:gd name="T100" fmla="*/ 28 w 753"/>
                <a:gd name="T101" fmla="*/ 212 h 403"/>
                <a:gd name="T102" fmla="*/ 28 w 753"/>
                <a:gd name="T103" fmla="*/ 207 h 403"/>
                <a:gd name="T104" fmla="*/ 5 w 753"/>
                <a:gd name="T105" fmla="*/ 167 h 403"/>
                <a:gd name="T106" fmla="*/ 9 w 753"/>
                <a:gd name="T107" fmla="*/ 64 h 403"/>
                <a:gd name="T108" fmla="*/ 9 w 753"/>
                <a:gd name="T109" fmla="*/ 53 h 403"/>
                <a:gd name="T110" fmla="*/ 6 w 753"/>
                <a:gd name="T111" fmla="*/ 46 h 403"/>
                <a:gd name="T112" fmla="*/ 23 w 753"/>
                <a:gd name="T113" fmla="*/ 35 h 403"/>
                <a:gd name="T114" fmla="*/ 30 w 753"/>
                <a:gd name="T115" fmla="*/ 1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53" h="403">
                  <a:moveTo>
                    <a:pt x="160" y="147"/>
                  </a:moveTo>
                  <a:lnTo>
                    <a:pt x="160" y="151"/>
                  </a:lnTo>
                  <a:lnTo>
                    <a:pt x="159" y="151"/>
                  </a:lnTo>
                  <a:lnTo>
                    <a:pt x="156" y="149"/>
                  </a:lnTo>
                  <a:lnTo>
                    <a:pt x="160" y="157"/>
                  </a:lnTo>
                  <a:lnTo>
                    <a:pt x="162" y="160"/>
                  </a:lnTo>
                  <a:lnTo>
                    <a:pt x="165" y="158"/>
                  </a:lnTo>
                  <a:lnTo>
                    <a:pt x="166" y="157"/>
                  </a:lnTo>
                  <a:lnTo>
                    <a:pt x="162" y="152"/>
                  </a:lnTo>
                  <a:lnTo>
                    <a:pt x="163" y="148"/>
                  </a:lnTo>
                  <a:lnTo>
                    <a:pt x="160" y="147"/>
                  </a:lnTo>
                  <a:close/>
                  <a:moveTo>
                    <a:pt x="151" y="144"/>
                  </a:moveTo>
                  <a:lnTo>
                    <a:pt x="154" y="148"/>
                  </a:lnTo>
                  <a:lnTo>
                    <a:pt x="156" y="145"/>
                  </a:lnTo>
                  <a:lnTo>
                    <a:pt x="151" y="144"/>
                  </a:lnTo>
                  <a:close/>
                  <a:moveTo>
                    <a:pt x="384" y="0"/>
                  </a:moveTo>
                  <a:lnTo>
                    <a:pt x="386" y="0"/>
                  </a:lnTo>
                  <a:lnTo>
                    <a:pt x="393" y="13"/>
                  </a:lnTo>
                  <a:lnTo>
                    <a:pt x="415" y="15"/>
                  </a:lnTo>
                  <a:lnTo>
                    <a:pt x="435" y="25"/>
                  </a:lnTo>
                  <a:lnTo>
                    <a:pt x="441" y="23"/>
                  </a:lnTo>
                  <a:lnTo>
                    <a:pt x="455" y="28"/>
                  </a:lnTo>
                  <a:lnTo>
                    <a:pt x="455" y="29"/>
                  </a:lnTo>
                  <a:lnTo>
                    <a:pt x="436" y="43"/>
                  </a:lnTo>
                  <a:lnTo>
                    <a:pt x="427" y="53"/>
                  </a:lnTo>
                  <a:lnTo>
                    <a:pt x="439" y="49"/>
                  </a:lnTo>
                  <a:lnTo>
                    <a:pt x="441" y="49"/>
                  </a:lnTo>
                  <a:lnTo>
                    <a:pt x="441" y="55"/>
                  </a:lnTo>
                  <a:lnTo>
                    <a:pt x="449" y="55"/>
                  </a:lnTo>
                  <a:lnTo>
                    <a:pt x="481" y="37"/>
                  </a:lnTo>
                  <a:lnTo>
                    <a:pt x="481" y="38"/>
                  </a:lnTo>
                  <a:lnTo>
                    <a:pt x="473" y="49"/>
                  </a:lnTo>
                  <a:lnTo>
                    <a:pt x="473" y="52"/>
                  </a:lnTo>
                  <a:lnTo>
                    <a:pt x="478" y="49"/>
                  </a:lnTo>
                  <a:lnTo>
                    <a:pt x="479" y="49"/>
                  </a:lnTo>
                  <a:lnTo>
                    <a:pt x="488" y="56"/>
                  </a:lnTo>
                  <a:lnTo>
                    <a:pt x="495" y="58"/>
                  </a:lnTo>
                  <a:lnTo>
                    <a:pt x="501" y="52"/>
                  </a:lnTo>
                  <a:lnTo>
                    <a:pt x="516" y="52"/>
                  </a:lnTo>
                  <a:lnTo>
                    <a:pt x="518" y="55"/>
                  </a:lnTo>
                  <a:lnTo>
                    <a:pt x="524" y="56"/>
                  </a:lnTo>
                  <a:lnTo>
                    <a:pt x="526" y="56"/>
                  </a:lnTo>
                  <a:lnTo>
                    <a:pt x="526" y="58"/>
                  </a:lnTo>
                  <a:lnTo>
                    <a:pt x="531" y="65"/>
                  </a:lnTo>
                  <a:lnTo>
                    <a:pt x="531" y="66"/>
                  </a:lnTo>
                  <a:lnTo>
                    <a:pt x="522" y="66"/>
                  </a:lnTo>
                  <a:lnTo>
                    <a:pt x="521" y="69"/>
                  </a:lnTo>
                  <a:lnTo>
                    <a:pt x="519" y="69"/>
                  </a:lnTo>
                  <a:lnTo>
                    <a:pt x="513" y="65"/>
                  </a:lnTo>
                  <a:lnTo>
                    <a:pt x="495" y="74"/>
                  </a:lnTo>
                  <a:lnTo>
                    <a:pt x="495" y="69"/>
                  </a:lnTo>
                  <a:lnTo>
                    <a:pt x="489" y="74"/>
                  </a:lnTo>
                  <a:lnTo>
                    <a:pt x="481" y="89"/>
                  </a:lnTo>
                  <a:lnTo>
                    <a:pt x="481" y="90"/>
                  </a:lnTo>
                  <a:lnTo>
                    <a:pt x="485" y="87"/>
                  </a:lnTo>
                  <a:lnTo>
                    <a:pt x="488" y="78"/>
                  </a:lnTo>
                  <a:lnTo>
                    <a:pt x="489" y="78"/>
                  </a:lnTo>
                  <a:lnTo>
                    <a:pt x="491" y="81"/>
                  </a:lnTo>
                  <a:lnTo>
                    <a:pt x="491" y="83"/>
                  </a:lnTo>
                  <a:lnTo>
                    <a:pt x="485" y="93"/>
                  </a:lnTo>
                  <a:lnTo>
                    <a:pt x="481" y="117"/>
                  </a:lnTo>
                  <a:lnTo>
                    <a:pt x="481" y="133"/>
                  </a:lnTo>
                  <a:lnTo>
                    <a:pt x="485" y="141"/>
                  </a:lnTo>
                  <a:lnTo>
                    <a:pt x="489" y="144"/>
                  </a:lnTo>
                  <a:lnTo>
                    <a:pt x="494" y="139"/>
                  </a:lnTo>
                  <a:lnTo>
                    <a:pt x="500" y="127"/>
                  </a:lnTo>
                  <a:lnTo>
                    <a:pt x="500" y="118"/>
                  </a:lnTo>
                  <a:lnTo>
                    <a:pt x="497" y="109"/>
                  </a:lnTo>
                  <a:lnTo>
                    <a:pt x="500" y="90"/>
                  </a:lnTo>
                  <a:lnTo>
                    <a:pt x="507" y="81"/>
                  </a:lnTo>
                  <a:lnTo>
                    <a:pt x="509" y="81"/>
                  </a:lnTo>
                  <a:lnTo>
                    <a:pt x="509" y="86"/>
                  </a:lnTo>
                  <a:lnTo>
                    <a:pt x="510" y="86"/>
                  </a:lnTo>
                  <a:lnTo>
                    <a:pt x="510" y="78"/>
                  </a:lnTo>
                  <a:lnTo>
                    <a:pt x="512" y="78"/>
                  </a:lnTo>
                  <a:lnTo>
                    <a:pt x="516" y="77"/>
                  </a:lnTo>
                  <a:lnTo>
                    <a:pt x="516" y="71"/>
                  </a:lnTo>
                  <a:lnTo>
                    <a:pt x="525" y="71"/>
                  </a:lnTo>
                  <a:lnTo>
                    <a:pt x="537" y="78"/>
                  </a:lnTo>
                  <a:lnTo>
                    <a:pt x="538" y="78"/>
                  </a:lnTo>
                  <a:lnTo>
                    <a:pt x="538" y="80"/>
                  </a:lnTo>
                  <a:lnTo>
                    <a:pt x="540" y="95"/>
                  </a:lnTo>
                  <a:lnTo>
                    <a:pt x="532" y="106"/>
                  </a:lnTo>
                  <a:lnTo>
                    <a:pt x="534" y="108"/>
                  </a:lnTo>
                  <a:lnTo>
                    <a:pt x="538" y="104"/>
                  </a:lnTo>
                  <a:lnTo>
                    <a:pt x="544" y="101"/>
                  </a:lnTo>
                  <a:lnTo>
                    <a:pt x="546" y="101"/>
                  </a:lnTo>
                  <a:lnTo>
                    <a:pt x="546" y="102"/>
                  </a:lnTo>
                  <a:lnTo>
                    <a:pt x="552" y="120"/>
                  </a:lnTo>
                  <a:lnTo>
                    <a:pt x="549" y="127"/>
                  </a:lnTo>
                  <a:lnTo>
                    <a:pt x="549" y="129"/>
                  </a:lnTo>
                  <a:lnTo>
                    <a:pt x="547" y="129"/>
                  </a:lnTo>
                  <a:lnTo>
                    <a:pt x="546" y="132"/>
                  </a:lnTo>
                  <a:lnTo>
                    <a:pt x="543" y="139"/>
                  </a:lnTo>
                  <a:lnTo>
                    <a:pt x="538" y="144"/>
                  </a:lnTo>
                  <a:lnTo>
                    <a:pt x="543" y="145"/>
                  </a:lnTo>
                  <a:lnTo>
                    <a:pt x="559" y="145"/>
                  </a:lnTo>
                  <a:lnTo>
                    <a:pt x="583" y="135"/>
                  </a:lnTo>
                  <a:lnTo>
                    <a:pt x="596" y="124"/>
                  </a:lnTo>
                  <a:lnTo>
                    <a:pt x="595" y="117"/>
                  </a:lnTo>
                  <a:lnTo>
                    <a:pt x="607" y="112"/>
                  </a:lnTo>
                  <a:lnTo>
                    <a:pt x="623" y="114"/>
                  </a:lnTo>
                  <a:lnTo>
                    <a:pt x="632" y="111"/>
                  </a:lnTo>
                  <a:lnTo>
                    <a:pt x="632" y="105"/>
                  </a:lnTo>
                  <a:lnTo>
                    <a:pt x="633" y="102"/>
                  </a:lnTo>
                  <a:lnTo>
                    <a:pt x="630" y="102"/>
                  </a:lnTo>
                  <a:lnTo>
                    <a:pt x="630" y="101"/>
                  </a:lnTo>
                  <a:lnTo>
                    <a:pt x="638" y="92"/>
                  </a:lnTo>
                  <a:lnTo>
                    <a:pt x="648" y="84"/>
                  </a:lnTo>
                  <a:lnTo>
                    <a:pt x="692" y="84"/>
                  </a:lnTo>
                  <a:lnTo>
                    <a:pt x="695" y="80"/>
                  </a:lnTo>
                  <a:lnTo>
                    <a:pt x="704" y="78"/>
                  </a:lnTo>
                  <a:lnTo>
                    <a:pt x="713" y="50"/>
                  </a:lnTo>
                  <a:lnTo>
                    <a:pt x="721" y="38"/>
                  </a:lnTo>
                  <a:lnTo>
                    <a:pt x="722" y="38"/>
                  </a:lnTo>
                  <a:lnTo>
                    <a:pt x="728" y="43"/>
                  </a:lnTo>
                  <a:lnTo>
                    <a:pt x="735" y="40"/>
                  </a:lnTo>
                  <a:lnTo>
                    <a:pt x="737" y="40"/>
                  </a:lnTo>
                  <a:lnTo>
                    <a:pt x="743" y="46"/>
                  </a:lnTo>
                  <a:lnTo>
                    <a:pt x="743" y="71"/>
                  </a:lnTo>
                  <a:lnTo>
                    <a:pt x="746" y="72"/>
                  </a:lnTo>
                  <a:lnTo>
                    <a:pt x="746" y="74"/>
                  </a:lnTo>
                  <a:lnTo>
                    <a:pt x="747" y="80"/>
                  </a:lnTo>
                  <a:lnTo>
                    <a:pt x="753" y="80"/>
                  </a:lnTo>
                  <a:lnTo>
                    <a:pt x="753" y="81"/>
                  </a:lnTo>
                  <a:lnTo>
                    <a:pt x="752" y="86"/>
                  </a:lnTo>
                  <a:lnTo>
                    <a:pt x="753" y="89"/>
                  </a:lnTo>
                  <a:lnTo>
                    <a:pt x="752" y="90"/>
                  </a:lnTo>
                  <a:lnTo>
                    <a:pt x="735" y="99"/>
                  </a:lnTo>
                  <a:lnTo>
                    <a:pt x="730" y="95"/>
                  </a:lnTo>
                  <a:lnTo>
                    <a:pt x="727" y="102"/>
                  </a:lnTo>
                  <a:lnTo>
                    <a:pt x="727" y="104"/>
                  </a:lnTo>
                  <a:lnTo>
                    <a:pt x="725" y="104"/>
                  </a:lnTo>
                  <a:lnTo>
                    <a:pt x="712" y="109"/>
                  </a:lnTo>
                  <a:lnTo>
                    <a:pt x="703" y="133"/>
                  </a:lnTo>
                  <a:lnTo>
                    <a:pt x="710" y="142"/>
                  </a:lnTo>
                  <a:lnTo>
                    <a:pt x="713" y="142"/>
                  </a:lnTo>
                  <a:lnTo>
                    <a:pt x="713" y="139"/>
                  </a:lnTo>
                  <a:lnTo>
                    <a:pt x="715" y="138"/>
                  </a:lnTo>
                  <a:lnTo>
                    <a:pt x="715" y="139"/>
                  </a:lnTo>
                  <a:lnTo>
                    <a:pt x="716" y="144"/>
                  </a:lnTo>
                  <a:lnTo>
                    <a:pt x="712" y="144"/>
                  </a:lnTo>
                  <a:lnTo>
                    <a:pt x="709" y="145"/>
                  </a:lnTo>
                  <a:lnTo>
                    <a:pt x="706" y="145"/>
                  </a:lnTo>
                  <a:lnTo>
                    <a:pt x="703" y="147"/>
                  </a:lnTo>
                  <a:lnTo>
                    <a:pt x="700" y="147"/>
                  </a:lnTo>
                  <a:lnTo>
                    <a:pt x="698" y="145"/>
                  </a:lnTo>
                  <a:lnTo>
                    <a:pt x="694" y="149"/>
                  </a:lnTo>
                  <a:lnTo>
                    <a:pt x="675" y="152"/>
                  </a:lnTo>
                  <a:lnTo>
                    <a:pt x="660" y="161"/>
                  </a:lnTo>
                  <a:lnTo>
                    <a:pt x="660" y="164"/>
                  </a:lnTo>
                  <a:lnTo>
                    <a:pt x="663" y="170"/>
                  </a:lnTo>
                  <a:lnTo>
                    <a:pt x="660" y="179"/>
                  </a:lnTo>
                  <a:lnTo>
                    <a:pt x="651" y="191"/>
                  </a:lnTo>
                  <a:lnTo>
                    <a:pt x="650" y="191"/>
                  </a:lnTo>
                  <a:lnTo>
                    <a:pt x="650" y="187"/>
                  </a:lnTo>
                  <a:lnTo>
                    <a:pt x="644" y="182"/>
                  </a:lnTo>
                  <a:lnTo>
                    <a:pt x="650" y="197"/>
                  </a:lnTo>
                  <a:lnTo>
                    <a:pt x="638" y="221"/>
                  </a:lnTo>
                  <a:lnTo>
                    <a:pt x="636" y="221"/>
                  </a:lnTo>
                  <a:lnTo>
                    <a:pt x="635" y="215"/>
                  </a:lnTo>
                  <a:lnTo>
                    <a:pt x="639" y="207"/>
                  </a:lnTo>
                  <a:lnTo>
                    <a:pt x="632" y="200"/>
                  </a:lnTo>
                  <a:lnTo>
                    <a:pt x="632" y="198"/>
                  </a:lnTo>
                  <a:lnTo>
                    <a:pt x="633" y="192"/>
                  </a:lnTo>
                  <a:lnTo>
                    <a:pt x="632" y="192"/>
                  </a:lnTo>
                  <a:lnTo>
                    <a:pt x="632" y="191"/>
                  </a:lnTo>
                  <a:lnTo>
                    <a:pt x="635" y="182"/>
                  </a:lnTo>
                  <a:lnTo>
                    <a:pt x="629" y="187"/>
                  </a:lnTo>
                  <a:lnTo>
                    <a:pt x="629" y="198"/>
                  </a:lnTo>
                  <a:lnTo>
                    <a:pt x="632" y="204"/>
                  </a:lnTo>
                  <a:lnTo>
                    <a:pt x="630" y="204"/>
                  </a:lnTo>
                  <a:lnTo>
                    <a:pt x="620" y="198"/>
                  </a:lnTo>
                  <a:lnTo>
                    <a:pt x="632" y="209"/>
                  </a:lnTo>
                  <a:lnTo>
                    <a:pt x="633" y="209"/>
                  </a:lnTo>
                  <a:lnTo>
                    <a:pt x="633" y="210"/>
                  </a:lnTo>
                  <a:lnTo>
                    <a:pt x="630" y="212"/>
                  </a:lnTo>
                  <a:lnTo>
                    <a:pt x="633" y="221"/>
                  </a:lnTo>
                  <a:lnTo>
                    <a:pt x="633" y="222"/>
                  </a:lnTo>
                  <a:lnTo>
                    <a:pt x="632" y="224"/>
                  </a:lnTo>
                  <a:lnTo>
                    <a:pt x="636" y="224"/>
                  </a:lnTo>
                  <a:lnTo>
                    <a:pt x="639" y="237"/>
                  </a:lnTo>
                  <a:lnTo>
                    <a:pt x="639" y="238"/>
                  </a:lnTo>
                  <a:lnTo>
                    <a:pt x="638" y="238"/>
                  </a:lnTo>
                  <a:lnTo>
                    <a:pt x="633" y="237"/>
                  </a:lnTo>
                  <a:lnTo>
                    <a:pt x="630" y="238"/>
                  </a:lnTo>
                  <a:lnTo>
                    <a:pt x="629" y="238"/>
                  </a:lnTo>
                  <a:lnTo>
                    <a:pt x="627" y="237"/>
                  </a:lnTo>
                  <a:lnTo>
                    <a:pt x="627" y="240"/>
                  </a:lnTo>
                  <a:lnTo>
                    <a:pt x="635" y="240"/>
                  </a:lnTo>
                  <a:lnTo>
                    <a:pt x="636" y="241"/>
                  </a:lnTo>
                  <a:lnTo>
                    <a:pt x="636" y="240"/>
                  </a:lnTo>
                  <a:lnTo>
                    <a:pt x="638" y="240"/>
                  </a:lnTo>
                  <a:lnTo>
                    <a:pt x="639" y="244"/>
                  </a:lnTo>
                  <a:lnTo>
                    <a:pt x="641" y="244"/>
                  </a:lnTo>
                  <a:lnTo>
                    <a:pt x="635" y="250"/>
                  </a:lnTo>
                  <a:lnTo>
                    <a:pt x="633" y="250"/>
                  </a:lnTo>
                  <a:lnTo>
                    <a:pt x="629" y="247"/>
                  </a:lnTo>
                  <a:lnTo>
                    <a:pt x="627" y="249"/>
                  </a:lnTo>
                  <a:lnTo>
                    <a:pt x="630" y="250"/>
                  </a:lnTo>
                  <a:lnTo>
                    <a:pt x="630" y="252"/>
                  </a:lnTo>
                  <a:lnTo>
                    <a:pt x="629" y="253"/>
                  </a:lnTo>
                  <a:lnTo>
                    <a:pt x="630" y="253"/>
                  </a:lnTo>
                  <a:lnTo>
                    <a:pt x="630" y="259"/>
                  </a:lnTo>
                  <a:lnTo>
                    <a:pt x="617" y="264"/>
                  </a:lnTo>
                  <a:lnTo>
                    <a:pt x="612" y="270"/>
                  </a:lnTo>
                  <a:lnTo>
                    <a:pt x="598" y="277"/>
                  </a:lnTo>
                  <a:lnTo>
                    <a:pt x="593" y="284"/>
                  </a:lnTo>
                  <a:lnTo>
                    <a:pt x="581" y="293"/>
                  </a:lnTo>
                  <a:lnTo>
                    <a:pt x="574" y="293"/>
                  </a:lnTo>
                  <a:lnTo>
                    <a:pt x="575" y="296"/>
                  </a:lnTo>
                  <a:lnTo>
                    <a:pt x="575" y="298"/>
                  </a:lnTo>
                  <a:lnTo>
                    <a:pt x="571" y="301"/>
                  </a:lnTo>
                  <a:lnTo>
                    <a:pt x="562" y="323"/>
                  </a:lnTo>
                  <a:lnTo>
                    <a:pt x="581" y="376"/>
                  </a:lnTo>
                  <a:lnTo>
                    <a:pt x="581" y="390"/>
                  </a:lnTo>
                  <a:lnTo>
                    <a:pt x="578" y="400"/>
                  </a:lnTo>
                  <a:lnTo>
                    <a:pt x="568" y="403"/>
                  </a:lnTo>
                  <a:lnTo>
                    <a:pt x="566" y="403"/>
                  </a:lnTo>
                  <a:lnTo>
                    <a:pt x="564" y="394"/>
                  </a:lnTo>
                  <a:lnTo>
                    <a:pt x="559" y="391"/>
                  </a:lnTo>
                  <a:lnTo>
                    <a:pt x="555" y="378"/>
                  </a:lnTo>
                  <a:lnTo>
                    <a:pt x="553" y="378"/>
                  </a:lnTo>
                  <a:lnTo>
                    <a:pt x="547" y="370"/>
                  </a:lnTo>
                  <a:lnTo>
                    <a:pt x="549" y="364"/>
                  </a:lnTo>
                  <a:lnTo>
                    <a:pt x="546" y="364"/>
                  </a:lnTo>
                  <a:lnTo>
                    <a:pt x="546" y="344"/>
                  </a:lnTo>
                  <a:lnTo>
                    <a:pt x="529" y="330"/>
                  </a:lnTo>
                  <a:lnTo>
                    <a:pt x="513" y="336"/>
                  </a:lnTo>
                  <a:lnTo>
                    <a:pt x="500" y="324"/>
                  </a:lnTo>
                  <a:lnTo>
                    <a:pt x="497" y="324"/>
                  </a:lnTo>
                  <a:lnTo>
                    <a:pt x="494" y="326"/>
                  </a:lnTo>
                  <a:lnTo>
                    <a:pt x="489" y="326"/>
                  </a:lnTo>
                  <a:lnTo>
                    <a:pt x="489" y="324"/>
                  </a:lnTo>
                  <a:lnTo>
                    <a:pt x="479" y="329"/>
                  </a:lnTo>
                  <a:lnTo>
                    <a:pt x="478" y="329"/>
                  </a:lnTo>
                  <a:lnTo>
                    <a:pt x="478" y="321"/>
                  </a:lnTo>
                  <a:lnTo>
                    <a:pt x="475" y="326"/>
                  </a:lnTo>
                  <a:lnTo>
                    <a:pt x="475" y="327"/>
                  </a:lnTo>
                  <a:lnTo>
                    <a:pt x="448" y="327"/>
                  </a:lnTo>
                  <a:lnTo>
                    <a:pt x="448" y="330"/>
                  </a:lnTo>
                  <a:lnTo>
                    <a:pt x="451" y="330"/>
                  </a:lnTo>
                  <a:lnTo>
                    <a:pt x="454" y="329"/>
                  </a:lnTo>
                  <a:lnTo>
                    <a:pt x="461" y="329"/>
                  </a:lnTo>
                  <a:lnTo>
                    <a:pt x="461" y="330"/>
                  </a:lnTo>
                  <a:lnTo>
                    <a:pt x="457" y="338"/>
                  </a:lnTo>
                  <a:lnTo>
                    <a:pt x="463" y="344"/>
                  </a:lnTo>
                  <a:lnTo>
                    <a:pt x="463" y="345"/>
                  </a:lnTo>
                  <a:lnTo>
                    <a:pt x="460" y="347"/>
                  </a:lnTo>
                  <a:lnTo>
                    <a:pt x="452" y="341"/>
                  </a:lnTo>
                  <a:lnTo>
                    <a:pt x="449" y="345"/>
                  </a:lnTo>
                  <a:lnTo>
                    <a:pt x="441" y="345"/>
                  </a:lnTo>
                  <a:lnTo>
                    <a:pt x="427" y="336"/>
                  </a:lnTo>
                  <a:lnTo>
                    <a:pt x="423" y="339"/>
                  </a:lnTo>
                  <a:lnTo>
                    <a:pt x="400" y="336"/>
                  </a:lnTo>
                  <a:lnTo>
                    <a:pt x="390" y="341"/>
                  </a:lnTo>
                  <a:lnTo>
                    <a:pt x="389" y="341"/>
                  </a:lnTo>
                  <a:lnTo>
                    <a:pt x="389" y="339"/>
                  </a:lnTo>
                  <a:lnTo>
                    <a:pt x="390" y="338"/>
                  </a:lnTo>
                  <a:lnTo>
                    <a:pt x="389" y="336"/>
                  </a:lnTo>
                  <a:lnTo>
                    <a:pt x="386" y="348"/>
                  </a:lnTo>
                  <a:lnTo>
                    <a:pt x="386" y="350"/>
                  </a:lnTo>
                  <a:lnTo>
                    <a:pt x="378" y="353"/>
                  </a:lnTo>
                  <a:lnTo>
                    <a:pt x="368" y="353"/>
                  </a:lnTo>
                  <a:lnTo>
                    <a:pt x="369" y="356"/>
                  </a:lnTo>
                  <a:lnTo>
                    <a:pt x="369" y="357"/>
                  </a:lnTo>
                  <a:lnTo>
                    <a:pt x="357" y="364"/>
                  </a:lnTo>
                  <a:lnTo>
                    <a:pt x="359" y="372"/>
                  </a:lnTo>
                  <a:lnTo>
                    <a:pt x="359" y="373"/>
                  </a:lnTo>
                  <a:lnTo>
                    <a:pt x="356" y="373"/>
                  </a:lnTo>
                  <a:lnTo>
                    <a:pt x="357" y="375"/>
                  </a:lnTo>
                  <a:lnTo>
                    <a:pt x="356" y="381"/>
                  </a:lnTo>
                  <a:lnTo>
                    <a:pt x="360" y="393"/>
                  </a:lnTo>
                  <a:lnTo>
                    <a:pt x="360" y="394"/>
                  </a:lnTo>
                  <a:lnTo>
                    <a:pt x="334" y="385"/>
                  </a:lnTo>
                  <a:lnTo>
                    <a:pt x="325" y="367"/>
                  </a:lnTo>
                  <a:lnTo>
                    <a:pt x="316" y="357"/>
                  </a:lnTo>
                  <a:lnTo>
                    <a:pt x="312" y="345"/>
                  </a:lnTo>
                  <a:lnTo>
                    <a:pt x="301" y="335"/>
                  </a:lnTo>
                  <a:lnTo>
                    <a:pt x="286" y="336"/>
                  </a:lnTo>
                  <a:lnTo>
                    <a:pt x="279" y="348"/>
                  </a:lnTo>
                  <a:lnTo>
                    <a:pt x="277" y="348"/>
                  </a:lnTo>
                  <a:lnTo>
                    <a:pt x="264" y="339"/>
                  </a:lnTo>
                  <a:lnTo>
                    <a:pt x="258" y="332"/>
                  </a:lnTo>
                  <a:lnTo>
                    <a:pt x="255" y="323"/>
                  </a:lnTo>
                  <a:lnTo>
                    <a:pt x="237" y="305"/>
                  </a:lnTo>
                  <a:lnTo>
                    <a:pt x="214" y="305"/>
                  </a:lnTo>
                  <a:lnTo>
                    <a:pt x="214" y="313"/>
                  </a:lnTo>
                  <a:lnTo>
                    <a:pt x="178" y="314"/>
                  </a:lnTo>
                  <a:lnTo>
                    <a:pt x="128" y="292"/>
                  </a:lnTo>
                  <a:lnTo>
                    <a:pt x="125" y="292"/>
                  </a:lnTo>
                  <a:lnTo>
                    <a:pt x="117" y="293"/>
                  </a:lnTo>
                  <a:lnTo>
                    <a:pt x="108" y="293"/>
                  </a:lnTo>
                  <a:lnTo>
                    <a:pt x="101" y="295"/>
                  </a:lnTo>
                  <a:lnTo>
                    <a:pt x="98" y="295"/>
                  </a:lnTo>
                  <a:lnTo>
                    <a:pt x="98" y="293"/>
                  </a:lnTo>
                  <a:lnTo>
                    <a:pt x="95" y="284"/>
                  </a:lnTo>
                  <a:lnTo>
                    <a:pt x="88" y="277"/>
                  </a:lnTo>
                  <a:lnTo>
                    <a:pt x="83" y="276"/>
                  </a:lnTo>
                  <a:lnTo>
                    <a:pt x="80" y="271"/>
                  </a:lnTo>
                  <a:lnTo>
                    <a:pt x="54" y="262"/>
                  </a:lnTo>
                  <a:lnTo>
                    <a:pt x="54" y="253"/>
                  </a:lnTo>
                  <a:lnTo>
                    <a:pt x="37" y="234"/>
                  </a:lnTo>
                  <a:lnTo>
                    <a:pt x="37" y="225"/>
                  </a:lnTo>
                  <a:lnTo>
                    <a:pt x="31" y="221"/>
                  </a:lnTo>
                  <a:lnTo>
                    <a:pt x="28" y="212"/>
                  </a:lnTo>
                  <a:lnTo>
                    <a:pt x="30" y="210"/>
                  </a:lnTo>
                  <a:lnTo>
                    <a:pt x="31" y="210"/>
                  </a:lnTo>
                  <a:lnTo>
                    <a:pt x="30" y="207"/>
                  </a:lnTo>
                  <a:lnTo>
                    <a:pt x="33" y="204"/>
                  </a:lnTo>
                  <a:lnTo>
                    <a:pt x="30" y="204"/>
                  </a:lnTo>
                  <a:lnTo>
                    <a:pt x="28" y="207"/>
                  </a:lnTo>
                  <a:lnTo>
                    <a:pt x="28" y="209"/>
                  </a:lnTo>
                  <a:lnTo>
                    <a:pt x="27" y="209"/>
                  </a:lnTo>
                  <a:lnTo>
                    <a:pt x="23" y="206"/>
                  </a:lnTo>
                  <a:lnTo>
                    <a:pt x="14" y="192"/>
                  </a:lnTo>
                  <a:lnTo>
                    <a:pt x="12" y="178"/>
                  </a:lnTo>
                  <a:lnTo>
                    <a:pt x="5" y="167"/>
                  </a:lnTo>
                  <a:lnTo>
                    <a:pt x="8" y="148"/>
                  </a:lnTo>
                  <a:lnTo>
                    <a:pt x="6" y="141"/>
                  </a:lnTo>
                  <a:lnTo>
                    <a:pt x="3" y="123"/>
                  </a:lnTo>
                  <a:lnTo>
                    <a:pt x="6" y="112"/>
                  </a:lnTo>
                  <a:lnTo>
                    <a:pt x="9" y="65"/>
                  </a:lnTo>
                  <a:lnTo>
                    <a:pt x="9" y="64"/>
                  </a:lnTo>
                  <a:lnTo>
                    <a:pt x="11" y="64"/>
                  </a:lnTo>
                  <a:lnTo>
                    <a:pt x="17" y="62"/>
                  </a:lnTo>
                  <a:lnTo>
                    <a:pt x="9" y="59"/>
                  </a:lnTo>
                  <a:lnTo>
                    <a:pt x="8" y="59"/>
                  </a:lnTo>
                  <a:lnTo>
                    <a:pt x="8" y="53"/>
                  </a:lnTo>
                  <a:lnTo>
                    <a:pt x="9" y="53"/>
                  </a:lnTo>
                  <a:lnTo>
                    <a:pt x="11" y="55"/>
                  </a:lnTo>
                  <a:lnTo>
                    <a:pt x="11" y="53"/>
                  </a:lnTo>
                  <a:lnTo>
                    <a:pt x="8" y="52"/>
                  </a:lnTo>
                  <a:lnTo>
                    <a:pt x="8" y="47"/>
                  </a:lnTo>
                  <a:lnTo>
                    <a:pt x="6" y="47"/>
                  </a:lnTo>
                  <a:lnTo>
                    <a:pt x="6" y="46"/>
                  </a:lnTo>
                  <a:lnTo>
                    <a:pt x="0" y="23"/>
                  </a:lnTo>
                  <a:lnTo>
                    <a:pt x="0" y="19"/>
                  </a:lnTo>
                  <a:lnTo>
                    <a:pt x="2" y="19"/>
                  </a:lnTo>
                  <a:lnTo>
                    <a:pt x="25" y="23"/>
                  </a:lnTo>
                  <a:lnTo>
                    <a:pt x="25" y="29"/>
                  </a:lnTo>
                  <a:lnTo>
                    <a:pt x="23" y="35"/>
                  </a:lnTo>
                  <a:lnTo>
                    <a:pt x="24" y="38"/>
                  </a:lnTo>
                  <a:lnTo>
                    <a:pt x="30" y="28"/>
                  </a:lnTo>
                  <a:lnTo>
                    <a:pt x="30" y="21"/>
                  </a:lnTo>
                  <a:lnTo>
                    <a:pt x="27" y="19"/>
                  </a:lnTo>
                  <a:lnTo>
                    <a:pt x="27" y="18"/>
                  </a:lnTo>
                  <a:lnTo>
                    <a:pt x="30" y="13"/>
                  </a:lnTo>
                  <a:lnTo>
                    <a:pt x="24" y="9"/>
                  </a:lnTo>
                  <a:lnTo>
                    <a:pt x="24" y="7"/>
                  </a:lnTo>
                  <a:lnTo>
                    <a:pt x="384" y="9"/>
                  </a:lnTo>
                  <a:lnTo>
                    <a:pt x="38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5" name="USA - Offshore">
              <a:extLst>
                <a:ext uri="{FF2B5EF4-FFF2-40B4-BE49-F238E27FC236}">
                  <a16:creationId xmlns:a16="http://schemas.microsoft.com/office/drawing/2014/main" id="{BB66DB30-1011-BD6F-71C8-3EB69A6D5751}"/>
                </a:ext>
              </a:extLst>
            </p:cNvPr>
            <p:cNvSpPr>
              <a:spLocks/>
            </p:cNvSpPr>
            <p:nvPr/>
          </p:nvSpPr>
          <p:spPr bwMode="auto">
            <a:xfrm>
              <a:off x="3536295" y="3524854"/>
              <a:ext cx="590909" cy="388519"/>
            </a:xfrm>
            <a:custGeom>
              <a:avLst/>
              <a:gdLst/>
              <a:ahLst/>
              <a:cxnLst/>
              <a:rect l="l" t="t" r="r" b="b"/>
              <a:pathLst>
                <a:path w="595620" h="391616">
                  <a:moveTo>
                    <a:pt x="14572" y="373401"/>
                  </a:moveTo>
                  <a:lnTo>
                    <a:pt x="16394" y="373401"/>
                  </a:lnTo>
                  <a:lnTo>
                    <a:pt x="16394" y="377044"/>
                  </a:lnTo>
                  <a:lnTo>
                    <a:pt x="3643" y="391616"/>
                  </a:lnTo>
                  <a:lnTo>
                    <a:pt x="0" y="391616"/>
                  </a:lnTo>
                  <a:lnTo>
                    <a:pt x="0" y="389795"/>
                  </a:lnTo>
                  <a:lnTo>
                    <a:pt x="3643" y="384330"/>
                  </a:lnTo>
                  <a:lnTo>
                    <a:pt x="3643" y="382509"/>
                  </a:lnTo>
                  <a:close/>
                  <a:moveTo>
                    <a:pt x="591977" y="0"/>
                  </a:moveTo>
                  <a:lnTo>
                    <a:pt x="595620" y="0"/>
                  </a:lnTo>
                  <a:lnTo>
                    <a:pt x="586513" y="10929"/>
                  </a:lnTo>
                  <a:lnTo>
                    <a:pt x="551905" y="21858"/>
                  </a:lnTo>
                  <a:lnTo>
                    <a:pt x="551905" y="20037"/>
                  </a:lnTo>
                  <a:lnTo>
                    <a:pt x="557370"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6" name="Hawaii">
              <a:extLst>
                <a:ext uri="{FF2B5EF4-FFF2-40B4-BE49-F238E27FC236}">
                  <a16:creationId xmlns:a16="http://schemas.microsoft.com/office/drawing/2014/main" id="{ABEAAA9A-6EA0-1802-7D58-8414C6EBE8B9}"/>
                </a:ext>
              </a:extLst>
            </p:cNvPr>
            <p:cNvSpPr>
              <a:spLocks/>
            </p:cNvSpPr>
            <p:nvPr/>
          </p:nvSpPr>
          <p:spPr bwMode="auto">
            <a:xfrm>
              <a:off x="2056313" y="4056129"/>
              <a:ext cx="119266" cy="84933"/>
            </a:xfrm>
            <a:custGeom>
              <a:avLst/>
              <a:gdLst/>
              <a:ahLst/>
              <a:cxnLst/>
              <a:rect l="l" t="t" r="r" b="b"/>
              <a:pathLst>
                <a:path w="120217" h="85610">
                  <a:moveTo>
                    <a:pt x="91073" y="51001"/>
                  </a:moveTo>
                  <a:lnTo>
                    <a:pt x="94716" y="51001"/>
                  </a:lnTo>
                  <a:lnTo>
                    <a:pt x="111109" y="56466"/>
                  </a:lnTo>
                  <a:lnTo>
                    <a:pt x="120217" y="67395"/>
                  </a:lnTo>
                  <a:lnTo>
                    <a:pt x="118396" y="76502"/>
                  </a:lnTo>
                  <a:lnTo>
                    <a:pt x="118396" y="78324"/>
                  </a:lnTo>
                  <a:lnTo>
                    <a:pt x="107466" y="78324"/>
                  </a:lnTo>
                  <a:lnTo>
                    <a:pt x="100180" y="85610"/>
                  </a:lnTo>
                  <a:lnTo>
                    <a:pt x="96537" y="85610"/>
                  </a:lnTo>
                  <a:lnTo>
                    <a:pt x="96537" y="83789"/>
                  </a:lnTo>
                  <a:lnTo>
                    <a:pt x="94716" y="83789"/>
                  </a:lnTo>
                  <a:lnTo>
                    <a:pt x="89251" y="67395"/>
                  </a:lnTo>
                  <a:lnTo>
                    <a:pt x="91073" y="54644"/>
                  </a:lnTo>
                  <a:close/>
                  <a:moveTo>
                    <a:pt x="58287" y="23680"/>
                  </a:moveTo>
                  <a:lnTo>
                    <a:pt x="61930" y="23680"/>
                  </a:lnTo>
                  <a:lnTo>
                    <a:pt x="72859" y="29145"/>
                  </a:lnTo>
                  <a:lnTo>
                    <a:pt x="74681" y="29145"/>
                  </a:lnTo>
                  <a:lnTo>
                    <a:pt x="74681" y="32787"/>
                  </a:lnTo>
                  <a:lnTo>
                    <a:pt x="83788" y="32787"/>
                  </a:lnTo>
                  <a:lnTo>
                    <a:pt x="91074" y="38251"/>
                  </a:lnTo>
                  <a:lnTo>
                    <a:pt x="91074" y="40073"/>
                  </a:lnTo>
                  <a:lnTo>
                    <a:pt x="83788" y="43716"/>
                  </a:lnTo>
                  <a:lnTo>
                    <a:pt x="80145" y="43716"/>
                  </a:lnTo>
                  <a:lnTo>
                    <a:pt x="72860" y="32788"/>
                  </a:lnTo>
                  <a:lnTo>
                    <a:pt x="58287" y="32788"/>
                  </a:lnTo>
                  <a:close/>
                  <a:moveTo>
                    <a:pt x="40072" y="12751"/>
                  </a:moveTo>
                  <a:lnTo>
                    <a:pt x="41893" y="12751"/>
                  </a:lnTo>
                  <a:lnTo>
                    <a:pt x="51001" y="21858"/>
                  </a:lnTo>
                  <a:lnTo>
                    <a:pt x="51001" y="23680"/>
                  </a:lnTo>
                  <a:lnTo>
                    <a:pt x="41893" y="23680"/>
                  </a:lnTo>
                  <a:lnTo>
                    <a:pt x="40072" y="18215"/>
                  </a:lnTo>
                  <a:close/>
                  <a:moveTo>
                    <a:pt x="1822" y="0"/>
                  </a:moveTo>
                  <a:lnTo>
                    <a:pt x="5465" y="0"/>
                  </a:lnTo>
                  <a:lnTo>
                    <a:pt x="12751" y="1821"/>
                  </a:lnTo>
                  <a:lnTo>
                    <a:pt x="12751" y="5465"/>
                  </a:lnTo>
                  <a:lnTo>
                    <a:pt x="7286" y="10929"/>
                  </a:lnTo>
                  <a:lnTo>
                    <a:pt x="7286" y="12751"/>
                  </a:lnTo>
                  <a:lnTo>
                    <a:pt x="5465" y="12751"/>
                  </a:lnTo>
                  <a:lnTo>
                    <a:pt x="5465" y="10929"/>
                  </a:lnTo>
                  <a:lnTo>
                    <a:pt x="0" y="7286"/>
                  </a:lnTo>
                  <a:lnTo>
                    <a:pt x="0"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7" name="Puerto Rico">
              <a:extLst>
                <a:ext uri="{FF2B5EF4-FFF2-40B4-BE49-F238E27FC236}">
                  <a16:creationId xmlns:a16="http://schemas.microsoft.com/office/drawing/2014/main" id="{0C809A6E-2E66-1F0D-F122-90CF4AF3EBB9}"/>
                </a:ext>
              </a:extLst>
            </p:cNvPr>
            <p:cNvSpPr>
              <a:spLocks/>
            </p:cNvSpPr>
            <p:nvPr/>
          </p:nvSpPr>
          <p:spPr bwMode="auto">
            <a:xfrm>
              <a:off x="4239243" y="4144677"/>
              <a:ext cx="37948" cy="16264"/>
            </a:xfrm>
            <a:custGeom>
              <a:avLst/>
              <a:gdLst>
                <a:gd name="T0" fmla="*/ 1 w 21"/>
                <a:gd name="T1" fmla="*/ 0 h 9"/>
                <a:gd name="T2" fmla="*/ 19 w 21"/>
                <a:gd name="T3" fmla="*/ 0 h 9"/>
                <a:gd name="T4" fmla="*/ 19 w 21"/>
                <a:gd name="T5" fmla="*/ 1 h 9"/>
                <a:gd name="T6" fmla="*/ 21 w 21"/>
                <a:gd name="T7" fmla="*/ 4 h 9"/>
                <a:gd name="T8" fmla="*/ 21 w 21"/>
                <a:gd name="T9" fmla="*/ 6 h 9"/>
                <a:gd name="T10" fmla="*/ 13 w 21"/>
                <a:gd name="T11" fmla="*/ 9 h 9"/>
                <a:gd name="T12" fmla="*/ 3 w 21"/>
                <a:gd name="T13" fmla="*/ 9 h 9"/>
                <a:gd name="T14" fmla="*/ 0 w 21"/>
                <a:gd name="T15" fmla="*/ 4 h 9"/>
                <a:gd name="T16" fmla="*/ 1 w 21"/>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9">
                  <a:moveTo>
                    <a:pt x="1" y="0"/>
                  </a:moveTo>
                  <a:lnTo>
                    <a:pt x="19" y="0"/>
                  </a:lnTo>
                  <a:lnTo>
                    <a:pt x="19" y="1"/>
                  </a:lnTo>
                  <a:lnTo>
                    <a:pt x="21" y="4"/>
                  </a:lnTo>
                  <a:lnTo>
                    <a:pt x="21" y="6"/>
                  </a:lnTo>
                  <a:lnTo>
                    <a:pt x="13" y="9"/>
                  </a:lnTo>
                  <a:lnTo>
                    <a:pt x="3" y="9"/>
                  </a:lnTo>
                  <a:lnTo>
                    <a:pt x="0" y="4"/>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8" name="Panama">
              <a:extLst>
                <a:ext uri="{FF2B5EF4-FFF2-40B4-BE49-F238E27FC236}">
                  <a16:creationId xmlns:a16="http://schemas.microsoft.com/office/drawing/2014/main" id="{B2E177FF-F267-B5DF-347D-D122E8143D47}"/>
                </a:ext>
              </a:extLst>
            </p:cNvPr>
            <p:cNvSpPr>
              <a:spLocks/>
            </p:cNvSpPr>
            <p:nvPr/>
          </p:nvSpPr>
          <p:spPr bwMode="auto">
            <a:xfrm>
              <a:off x="3866989" y="4361524"/>
              <a:ext cx="139145" cy="59634"/>
            </a:xfrm>
            <a:custGeom>
              <a:avLst/>
              <a:gdLst>
                <a:gd name="T0" fmla="*/ 6 w 77"/>
                <a:gd name="T1" fmla="*/ 0 h 33"/>
                <a:gd name="T2" fmla="*/ 10 w 77"/>
                <a:gd name="T3" fmla="*/ 2 h 33"/>
                <a:gd name="T4" fmla="*/ 12 w 77"/>
                <a:gd name="T5" fmla="*/ 7 h 33"/>
                <a:gd name="T6" fmla="*/ 23 w 77"/>
                <a:gd name="T7" fmla="*/ 10 h 33"/>
                <a:gd name="T8" fmla="*/ 37 w 77"/>
                <a:gd name="T9" fmla="*/ 4 h 33"/>
                <a:gd name="T10" fmla="*/ 38 w 77"/>
                <a:gd name="T11" fmla="*/ 4 h 33"/>
                <a:gd name="T12" fmla="*/ 40 w 77"/>
                <a:gd name="T13" fmla="*/ 6 h 33"/>
                <a:gd name="T14" fmla="*/ 43 w 77"/>
                <a:gd name="T15" fmla="*/ 0 h 33"/>
                <a:gd name="T16" fmla="*/ 50 w 77"/>
                <a:gd name="T17" fmla="*/ 0 h 33"/>
                <a:gd name="T18" fmla="*/ 64 w 77"/>
                <a:gd name="T19" fmla="*/ 3 h 33"/>
                <a:gd name="T20" fmla="*/ 74 w 77"/>
                <a:gd name="T21" fmla="*/ 13 h 33"/>
                <a:gd name="T22" fmla="*/ 74 w 77"/>
                <a:gd name="T23" fmla="*/ 16 h 33"/>
                <a:gd name="T24" fmla="*/ 77 w 77"/>
                <a:gd name="T25" fmla="*/ 21 h 33"/>
                <a:gd name="T26" fmla="*/ 77 w 77"/>
                <a:gd name="T27" fmla="*/ 22 h 33"/>
                <a:gd name="T28" fmla="*/ 72 w 77"/>
                <a:gd name="T29" fmla="*/ 27 h 33"/>
                <a:gd name="T30" fmla="*/ 69 w 77"/>
                <a:gd name="T31" fmla="*/ 27 h 33"/>
                <a:gd name="T32" fmla="*/ 68 w 77"/>
                <a:gd name="T33" fmla="*/ 31 h 33"/>
                <a:gd name="T34" fmla="*/ 66 w 77"/>
                <a:gd name="T35" fmla="*/ 31 h 33"/>
                <a:gd name="T36" fmla="*/ 61 w 77"/>
                <a:gd name="T37" fmla="*/ 22 h 33"/>
                <a:gd name="T38" fmla="*/ 64 w 77"/>
                <a:gd name="T39" fmla="*/ 16 h 33"/>
                <a:gd name="T40" fmla="*/ 61 w 77"/>
                <a:gd name="T41" fmla="*/ 16 h 33"/>
                <a:gd name="T42" fmla="*/ 50 w 77"/>
                <a:gd name="T43" fmla="*/ 9 h 33"/>
                <a:gd name="T44" fmla="*/ 34 w 77"/>
                <a:gd name="T45" fmla="*/ 19 h 33"/>
                <a:gd name="T46" fmla="*/ 34 w 77"/>
                <a:gd name="T47" fmla="*/ 22 h 33"/>
                <a:gd name="T48" fmla="*/ 38 w 77"/>
                <a:gd name="T49" fmla="*/ 28 h 33"/>
                <a:gd name="T50" fmla="*/ 38 w 77"/>
                <a:gd name="T51" fmla="*/ 30 h 33"/>
                <a:gd name="T52" fmla="*/ 32 w 77"/>
                <a:gd name="T53" fmla="*/ 33 h 33"/>
                <a:gd name="T54" fmla="*/ 28 w 77"/>
                <a:gd name="T55" fmla="*/ 33 h 33"/>
                <a:gd name="T56" fmla="*/ 26 w 77"/>
                <a:gd name="T57" fmla="*/ 27 h 33"/>
                <a:gd name="T58" fmla="*/ 22 w 77"/>
                <a:gd name="T59" fmla="*/ 27 h 33"/>
                <a:gd name="T60" fmla="*/ 16 w 77"/>
                <a:gd name="T61" fmla="*/ 19 h 33"/>
                <a:gd name="T62" fmla="*/ 4 w 77"/>
                <a:gd name="T63" fmla="*/ 18 h 33"/>
                <a:gd name="T64" fmla="*/ 3 w 77"/>
                <a:gd name="T65" fmla="*/ 21 h 33"/>
                <a:gd name="T66" fmla="*/ 1 w 77"/>
                <a:gd name="T67" fmla="*/ 21 h 33"/>
                <a:gd name="T68" fmla="*/ 0 w 77"/>
                <a:gd name="T69" fmla="*/ 16 h 33"/>
                <a:gd name="T70" fmla="*/ 3 w 77"/>
                <a:gd name="T71" fmla="*/ 7 h 33"/>
                <a:gd name="T72" fmla="*/ 1 w 77"/>
                <a:gd name="T73" fmla="*/ 6 h 33"/>
                <a:gd name="T74" fmla="*/ 1 w 77"/>
                <a:gd name="T75" fmla="*/ 2 h 33"/>
                <a:gd name="T76" fmla="*/ 6 w 77"/>
                <a:gd name="T7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 h="33">
                  <a:moveTo>
                    <a:pt x="6" y="0"/>
                  </a:moveTo>
                  <a:lnTo>
                    <a:pt x="10" y="2"/>
                  </a:lnTo>
                  <a:lnTo>
                    <a:pt x="12" y="7"/>
                  </a:lnTo>
                  <a:lnTo>
                    <a:pt x="23" y="10"/>
                  </a:lnTo>
                  <a:lnTo>
                    <a:pt x="37" y="4"/>
                  </a:lnTo>
                  <a:lnTo>
                    <a:pt x="38" y="4"/>
                  </a:lnTo>
                  <a:lnTo>
                    <a:pt x="40" y="6"/>
                  </a:lnTo>
                  <a:lnTo>
                    <a:pt x="43" y="0"/>
                  </a:lnTo>
                  <a:lnTo>
                    <a:pt x="50" y="0"/>
                  </a:lnTo>
                  <a:lnTo>
                    <a:pt x="64" y="3"/>
                  </a:lnTo>
                  <a:lnTo>
                    <a:pt x="74" y="13"/>
                  </a:lnTo>
                  <a:lnTo>
                    <a:pt x="74" y="16"/>
                  </a:lnTo>
                  <a:lnTo>
                    <a:pt x="77" y="21"/>
                  </a:lnTo>
                  <a:lnTo>
                    <a:pt x="77" y="22"/>
                  </a:lnTo>
                  <a:lnTo>
                    <a:pt x="72" y="27"/>
                  </a:lnTo>
                  <a:lnTo>
                    <a:pt x="69" y="27"/>
                  </a:lnTo>
                  <a:lnTo>
                    <a:pt x="68" y="31"/>
                  </a:lnTo>
                  <a:lnTo>
                    <a:pt x="66" y="31"/>
                  </a:lnTo>
                  <a:lnTo>
                    <a:pt x="61" y="22"/>
                  </a:lnTo>
                  <a:lnTo>
                    <a:pt x="64" y="16"/>
                  </a:lnTo>
                  <a:lnTo>
                    <a:pt x="61" y="16"/>
                  </a:lnTo>
                  <a:lnTo>
                    <a:pt x="50" y="9"/>
                  </a:lnTo>
                  <a:lnTo>
                    <a:pt x="34" y="19"/>
                  </a:lnTo>
                  <a:lnTo>
                    <a:pt x="34" y="22"/>
                  </a:lnTo>
                  <a:lnTo>
                    <a:pt x="38" y="28"/>
                  </a:lnTo>
                  <a:lnTo>
                    <a:pt x="38" y="30"/>
                  </a:lnTo>
                  <a:lnTo>
                    <a:pt x="32" y="33"/>
                  </a:lnTo>
                  <a:lnTo>
                    <a:pt x="28" y="33"/>
                  </a:lnTo>
                  <a:lnTo>
                    <a:pt x="26" y="27"/>
                  </a:lnTo>
                  <a:lnTo>
                    <a:pt x="22" y="27"/>
                  </a:lnTo>
                  <a:lnTo>
                    <a:pt x="16" y="19"/>
                  </a:lnTo>
                  <a:lnTo>
                    <a:pt x="4" y="18"/>
                  </a:lnTo>
                  <a:lnTo>
                    <a:pt x="3" y="21"/>
                  </a:lnTo>
                  <a:lnTo>
                    <a:pt x="1" y="21"/>
                  </a:lnTo>
                  <a:lnTo>
                    <a:pt x="0" y="16"/>
                  </a:lnTo>
                  <a:lnTo>
                    <a:pt x="3" y="7"/>
                  </a:lnTo>
                  <a:lnTo>
                    <a:pt x="1" y="6"/>
                  </a:lnTo>
                  <a:lnTo>
                    <a:pt x="1"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89" name="Nicaragua">
              <a:extLst>
                <a:ext uri="{FF2B5EF4-FFF2-40B4-BE49-F238E27FC236}">
                  <a16:creationId xmlns:a16="http://schemas.microsoft.com/office/drawing/2014/main" id="{C21459A6-39F3-ECBB-9752-E8978A66F504}"/>
                </a:ext>
              </a:extLst>
            </p:cNvPr>
            <p:cNvSpPr>
              <a:spLocks/>
            </p:cNvSpPr>
            <p:nvPr/>
          </p:nvSpPr>
          <p:spPr bwMode="auto">
            <a:xfrm>
              <a:off x="3758565" y="4233222"/>
              <a:ext cx="104809" cy="104809"/>
            </a:xfrm>
            <a:custGeom>
              <a:avLst/>
              <a:gdLst>
                <a:gd name="T0" fmla="*/ 57 w 58"/>
                <a:gd name="T1" fmla="*/ 0 h 58"/>
                <a:gd name="T2" fmla="*/ 58 w 58"/>
                <a:gd name="T3" fmla="*/ 0 h 58"/>
                <a:gd name="T4" fmla="*/ 51 w 58"/>
                <a:gd name="T5" fmla="*/ 47 h 58"/>
                <a:gd name="T6" fmla="*/ 52 w 58"/>
                <a:gd name="T7" fmla="*/ 53 h 58"/>
                <a:gd name="T8" fmla="*/ 52 w 58"/>
                <a:gd name="T9" fmla="*/ 55 h 58"/>
                <a:gd name="T10" fmla="*/ 46 w 58"/>
                <a:gd name="T11" fmla="*/ 58 h 58"/>
                <a:gd name="T12" fmla="*/ 45 w 58"/>
                <a:gd name="T13" fmla="*/ 58 h 58"/>
                <a:gd name="T14" fmla="*/ 41 w 58"/>
                <a:gd name="T15" fmla="*/ 53 h 58"/>
                <a:gd name="T16" fmla="*/ 24 w 58"/>
                <a:gd name="T17" fmla="*/ 52 h 58"/>
                <a:gd name="T18" fmla="*/ 0 w 58"/>
                <a:gd name="T19" fmla="*/ 28 h 58"/>
                <a:gd name="T20" fmla="*/ 0 w 58"/>
                <a:gd name="T21" fmla="*/ 27 h 58"/>
                <a:gd name="T22" fmla="*/ 3 w 58"/>
                <a:gd name="T23" fmla="*/ 27 h 58"/>
                <a:gd name="T24" fmla="*/ 8 w 58"/>
                <a:gd name="T25" fmla="*/ 25 h 58"/>
                <a:gd name="T26" fmla="*/ 11 w 58"/>
                <a:gd name="T27" fmla="*/ 22 h 58"/>
                <a:gd name="T28" fmla="*/ 11 w 58"/>
                <a:gd name="T29" fmla="*/ 16 h 58"/>
                <a:gd name="T30" fmla="*/ 17 w 58"/>
                <a:gd name="T31" fmla="*/ 16 h 58"/>
                <a:gd name="T32" fmla="*/ 18 w 58"/>
                <a:gd name="T33" fmla="*/ 12 h 58"/>
                <a:gd name="T34" fmla="*/ 20 w 58"/>
                <a:gd name="T35" fmla="*/ 12 h 58"/>
                <a:gd name="T36" fmla="*/ 24 w 58"/>
                <a:gd name="T37" fmla="*/ 13 h 58"/>
                <a:gd name="T38" fmla="*/ 32 w 58"/>
                <a:gd name="T39" fmla="*/ 9 h 58"/>
                <a:gd name="T40" fmla="*/ 36 w 58"/>
                <a:gd name="T41" fmla="*/ 1 h 58"/>
                <a:gd name="T42" fmla="*/ 38 w 58"/>
                <a:gd name="T43" fmla="*/ 1 h 58"/>
                <a:gd name="T44" fmla="*/ 43 w 58"/>
                <a:gd name="T45" fmla="*/ 4 h 58"/>
                <a:gd name="T46" fmla="*/ 57 w 58"/>
                <a:gd name="T4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58">
                  <a:moveTo>
                    <a:pt x="57" y="0"/>
                  </a:moveTo>
                  <a:lnTo>
                    <a:pt x="58" y="0"/>
                  </a:lnTo>
                  <a:lnTo>
                    <a:pt x="51" y="47"/>
                  </a:lnTo>
                  <a:lnTo>
                    <a:pt x="52" y="53"/>
                  </a:lnTo>
                  <a:lnTo>
                    <a:pt x="52" y="55"/>
                  </a:lnTo>
                  <a:lnTo>
                    <a:pt x="46" y="58"/>
                  </a:lnTo>
                  <a:lnTo>
                    <a:pt x="45" y="58"/>
                  </a:lnTo>
                  <a:lnTo>
                    <a:pt x="41" y="53"/>
                  </a:lnTo>
                  <a:lnTo>
                    <a:pt x="24" y="52"/>
                  </a:lnTo>
                  <a:lnTo>
                    <a:pt x="0" y="28"/>
                  </a:lnTo>
                  <a:lnTo>
                    <a:pt x="0" y="27"/>
                  </a:lnTo>
                  <a:lnTo>
                    <a:pt x="3" y="27"/>
                  </a:lnTo>
                  <a:lnTo>
                    <a:pt x="8" y="25"/>
                  </a:lnTo>
                  <a:lnTo>
                    <a:pt x="11" y="22"/>
                  </a:lnTo>
                  <a:lnTo>
                    <a:pt x="11" y="16"/>
                  </a:lnTo>
                  <a:lnTo>
                    <a:pt x="17" y="16"/>
                  </a:lnTo>
                  <a:lnTo>
                    <a:pt x="18" y="12"/>
                  </a:lnTo>
                  <a:lnTo>
                    <a:pt x="20" y="12"/>
                  </a:lnTo>
                  <a:lnTo>
                    <a:pt x="24" y="13"/>
                  </a:lnTo>
                  <a:lnTo>
                    <a:pt x="32" y="9"/>
                  </a:lnTo>
                  <a:lnTo>
                    <a:pt x="36" y="1"/>
                  </a:lnTo>
                  <a:lnTo>
                    <a:pt x="38" y="1"/>
                  </a:lnTo>
                  <a:lnTo>
                    <a:pt x="43" y="4"/>
                  </a:lnTo>
                  <a:lnTo>
                    <a:pt x="5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0" name="Mexico">
              <a:extLst>
                <a:ext uri="{FF2B5EF4-FFF2-40B4-BE49-F238E27FC236}">
                  <a16:creationId xmlns:a16="http://schemas.microsoft.com/office/drawing/2014/main" id="{E57FDE24-1B11-BE92-DA55-55641BC3087C}"/>
                </a:ext>
              </a:extLst>
            </p:cNvPr>
            <p:cNvSpPr>
              <a:spLocks/>
            </p:cNvSpPr>
            <p:nvPr/>
          </p:nvSpPr>
          <p:spPr bwMode="auto">
            <a:xfrm>
              <a:off x="3062846" y="3774229"/>
              <a:ext cx="715596" cy="469837"/>
            </a:xfrm>
            <a:custGeom>
              <a:avLst/>
              <a:gdLst>
                <a:gd name="T0" fmla="*/ 114 w 396"/>
                <a:gd name="T1" fmla="*/ 21 h 260"/>
                <a:gd name="T2" fmla="*/ 139 w 396"/>
                <a:gd name="T3" fmla="*/ 14 h 260"/>
                <a:gd name="T4" fmla="*/ 162 w 396"/>
                <a:gd name="T5" fmla="*/ 40 h 260"/>
                <a:gd name="T6" fmla="*/ 187 w 396"/>
                <a:gd name="T7" fmla="*/ 45 h 260"/>
                <a:gd name="T8" fmla="*/ 205 w 396"/>
                <a:gd name="T9" fmla="*/ 43 h 260"/>
                <a:gd name="T10" fmla="*/ 228 w 396"/>
                <a:gd name="T11" fmla="*/ 77 h 260"/>
                <a:gd name="T12" fmla="*/ 262 w 396"/>
                <a:gd name="T13" fmla="*/ 109 h 260"/>
                <a:gd name="T14" fmla="*/ 255 w 396"/>
                <a:gd name="T15" fmla="*/ 138 h 260"/>
                <a:gd name="T16" fmla="*/ 261 w 396"/>
                <a:gd name="T17" fmla="*/ 172 h 260"/>
                <a:gd name="T18" fmla="*/ 280 w 396"/>
                <a:gd name="T19" fmla="*/ 200 h 260"/>
                <a:gd name="T20" fmla="*/ 322 w 396"/>
                <a:gd name="T21" fmla="*/ 202 h 260"/>
                <a:gd name="T22" fmla="*/ 337 w 396"/>
                <a:gd name="T23" fmla="*/ 199 h 260"/>
                <a:gd name="T24" fmla="*/ 378 w 396"/>
                <a:gd name="T25" fmla="*/ 162 h 260"/>
                <a:gd name="T26" fmla="*/ 385 w 396"/>
                <a:gd name="T27" fmla="*/ 163 h 260"/>
                <a:gd name="T28" fmla="*/ 390 w 396"/>
                <a:gd name="T29" fmla="*/ 163 h 260"/>
                <a:gd name="T30" fmla="*/ 396 w 396"/>
                <a:gd name="T31" fmla="*/ 168 h 260"/>
                <a:gd name="T32" fmla="*/ 387 w 396"/>
                <a:gd name="T33" fmla="*/ 190 h 260"/>
                <a:gd name="T34" fmla="*/ 387 w 396"/>
                <a:gd name="T35" fmla="*/ 195 h 260"/>
                <a:gd name="T36" fmla="*/ 378 w 396"/>
                <a:gd name="T37" fmla="*/ 206 h 260"/>
                <a:gd name="T38" fmla="*/ 374 w 396"/>
                <a:gd name="T39" fmla="*/ 208 h 260"/>
                <a:gd name="T40" fmla="*/ 343 w 396"/>
                <a:gd name="T41" fmla="*/ 215 h 260"/>
                <a:gd name="T42" fmla="*/ 338 w 396"/>
                <a:gd name="T43" fmla="*/ 221 h 260"/>
                <a:gd name="T44" fmla="*/ 348 w 396"/>
                <a:gd name="T45" fmla="*/ 238 h 260"/>
                <a:gd name="T46" fmla="*/ 328 w 396"/>
                <a:gd name="T47" fmla="*/ 252 h 260"/>
                <a:gd name="T48" fmla="*/ 308 w 396"/>
                <a:gd name="T49" fmla="*/ 243 h 260"/>
                <a:gd name="T50" fmla="*/ 274 w 396"/>
                <a:gd name="T51" fmla="*/ 246 h 260"/>
                <a:gd name="T52" fmla="*/ 240 w 396"/>
                <a:gd name="T53" fmla="*/ 233 h 260"/>
                <a:gd name="T54" fmla="*/ 181 w 396"/>
                <a:gd name="T55" fmla="*/ 209 h 260"/>
                <a:gd name="T56" fmla="*/ 154 w 396"/>
                <a:gd name="T57" fmla="*/ 190 h 260"/>
                <a:gd name="T58" fmla="*/ 156 w 396"/>
                <a:gd name="T59" fmla="*/ 178 h 260"/>
                <a:gd name="T60" fmla="*/ 150 w 396"/>
                <a:gd name="T61" fmla="*/ 150 h 260"/>
                <a:gd name="T62" fmla="*/ 122 w 396"/>
                <a:gd name="T63" fmla="*/ 123 h 260"/>
                <a:gd name="T64" fmla="*/ 116 w 396"/>
                <a:gd name="T65" fmla="*/ 113 h 260"/>
                <a:gd name="T66" fmla="*/ 107 w 396"/>
                <a:gd name="T67" fmla="*/ 107 h 260"/>
                <a:gd name="T68" fmla="*/ 101 w 396"/>
                <a:gd name="T69" fmla="*/ 103 h 260"/>
                <a:gd name="T70" fmla="*/ 86 w 396"/>
                <a:gd name="T71" fmla="*/ 74 h 260"/>
                <a:gd name="T72" fmla="*/ 58 w 396"/>
                <a:gd name="T73" fmla="*/ 43 h 260"/>
                <a:gd name="T74" fmla="*/ 39 w 396"/>
                <a:gd name="T75" fmla="*/ 21 h 260"/>
                <a:gd name="T76" fmla="*/ 39 w 396"/>
                <a:gd name="T77" fmla="*/ 46 h 260"/>
                <a:gd name="T78" fmla="*/ 52 w 396"/>
                <a:gd name="T79" fmla="*/ 60 h 260"/>
                <a:gd name="T80" fmla="*/ 71 w 396"/>
                <a:gd name="T81" fmla="*/ 89 h 260"/>
                <a:gd name="T82" fmla="*/ 89 w 396"/>
                <a:gd name="T83" fmla="*/ 126 h 260"/>
                <a:gd name="T84" fmla="*/ 102 w 396"/>
                <a:gd name="T85" fmla="*/ 137 h 260"/>
                <a:gd name="T86" fmla="*/ 88 w 396"/>
                <a:gd name="T87" fmla="*/ 135 h 260"/>
                <a:gd name="T88" fmla="*/ 64 w 396"/>
                <a:gd name="T89" fmla="*/ 119 h 260"/>
                <a:gd name="T90" fmla="*/ 55 w 396"/>
                <a:gd name="T91" fmla="*/ 94 h 260"/>
                <a:gd name="T92" fmla="*/ 48 w 396"/>
                <a:gd name="T93" fmla="*/ 91 h 260"/>
                <a:gd name="T94" fmla="*/ 39 w 396"/>
                <a:gd name="T95" fmla="*/ 74 h 260"/>
                <a:gd name="T96" fmla="*/ 19 w 396"/>
                <a:gd name="T97" fmla="*/ 46 h 260"/>
                <a:gd name="T98" fmla="*/ 8 w 396"/>
                <a:gd name="T99" fmla="*/ 15 h 260"/>
                <a:gd name="T100" fmla="*/ 31 w 396"/>
                <a:gd name="T101"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260">
                  <a:moveTo>
                    <a:pt x="31" y="0"/>
                  </a:moveTo>
                  <a:lnTo>
                    <a:pt x="80" y="23"/>
                  </a:lnTo>
                  <a:lnTo>
                    <a:pt x="114" y="21"/>
                  </a:lnTo>
                  <a:lnTo>
                    <a:pt x="114" y="15"/>
                  </a:lnTo>
                  <a:lnTo>
                    <a:pt x="116" y="14"/>
                  </a:lnTo>
                  <a:lnTo>
                    <a:pt x="139" y="14"/>
                  </a:lnTo>
                  <a:lnTo>
                    <a:pt x="139" y="15"/>
                  </a:lnTo>
                  <a:lnTo>
                    <a:pt x="159" y="31"/>
                  </a:lnTo>
                  <a:lnTo>
                    <a:pt x="162" y="40"/>
                  </a:lnTo>
                  <a:lnTo>
                    <a:pt x="166" y="48"/>
                  </a:lnTo>
                  <a:lnTo>
                    <a:pt x="179" y="57"/>
                  </a:lnTo>
                  <a:lnTo>
                    <a:pt x="187" y="45"/>
                  </a:lnTo>
                  <a:lnTo>
                    <a:pt x="193" y="45"/>
                  </a:lnTo>
                  <a:lnTo>
                    <a:pt x="197" y="43"/>
                  </a:lnTo>
                  <a:lnTo>
                    <a:pt x="205" y="43"/>
                  </a:lnTo>
                  <a:lnTo>
                    <a:pt x="215" y="54"/>
                  </a:lnTo>
                  <a:lnTo>
                    <a:pt x="219" y="66"/>
                  </a:lnTo>
                  <a:lnTo>
                    <a:pt x="228" y="77"/>
                  </a:lnTo>
                  <a:lnTo>
                    <a:pt x="236" y="94"/>
                  </a:lnTo>
                  <a:lnTo>
                    <a:pt x="262" y="103"/>
                  </a:lnTo>
                  <a:lnTo>
                    <a:pt x="262" y="109"/>
                  </a:lnTo>
                  <a:lnTo>
                    <a:pt x="257" y="112"/>
                  </a:lnTo>
                  <a:lnTo>
                    <a:pt x="252" y="120"/>
                  </a:lnTo>
                  <a:lnTo>
                    <a:pt x="255" y="138"/>
                  </a:lnTo>
                  <a:lnTo>
                    <a:pt x="255" y="156"/>
                  </a:lnTo>
                  <a:lnTo>
                    <a:pt x="261" y="165"/>
                  </a:lnTo>
                  <a:lnTo>
                    <a:pt x="261" y="172"/>
                  </a:lnTo>
                  <a:lnTo>
                    <a:pt x="270" y="186"/>
                  </a:lnTo>
                  <a:lnTo>
                    <a:pt x="274" y="196"/>
                  </a:lnTo>
                  <a:lnTo>
                    <a:pt x="280" y="200"/>
                  </a:lnTo>
                  <a:lnTo>
                    <a:pt x="289" y="203"/>
                  </a:lnTo>
                  <a:lnTo>
                    <a:pt x="297" y="209"/>
                  </a:lnTo>
                  <a:lnTo>
                    <a:pt x="322" y="202"/>
                  </a:lnTo>
                  <a:lnTo>
                    <a:pt x="334" y="205"/>
                  </a:lnTo>
                  <a:lnTo>
                    <a:pt x="337" y="203"/>
                  </a:lnTo>
                  <a:lnTo>
                    <a:pt x="337" y="199"/>
                  </a:lnTo>
                  <a:lnTo>
                    <a:pt x="343" y="195"/>
                  </a:lnTo>
                  <a:lnTo>
                    <a:pt x="348" y="169"/>
                  </a:lnTo>
                  <a:lnTo>
                    <a:pt x="378" y="162"/>
                  </a:lnTo>
                  <a:lnTo>
                    <a:pt x="384" y="162"/>
                  </a:lnTo>
                  <a:lnTo>
                    <a:pt x="384" y="165"/>
                  </a:lnTo>
                  <a:lnTo>
                    <a:pt x="385" y="163"/>
                  </a:lnTo>
                  <a:lnTo>
                    <a:pt x="385" y="162"/>
                  </a:lnTo>
                  <a:lnTo>
                    <a:pt x="388" y="162"/>
                  </a:lnTo>
                  <a:lnTo>
                    <a:pt x="390" y="163"/>
                  </a:lnTo>
                  <a:lnTo>
                    <a:pt x="393" y="163"/>
                  </a:lnTo>
                  <a:lnTo>
                    <a:pt x="393" y="165"/>
                  </a:lnTo>
                  <a:lnTo>
                    <a:pt x="396" y="168"/>
                  </a:lnTo>
                  <a:lnTo>
                    <a:pt x="396" y="169"/>
                  </a:lnTo>
                  <a:lnTo>
                    <a:pt x="385" y="190"/>
                  </a:lnTo>
                  <a:lnTo>
                    <a:pt x="387" y="190"/>
                  </a:lnTo>
                  <a:lnTo>
                    <a:pt x="387" y="192"/>
                  </a:lnTo>
                  <a:lnTo>
                    <a:pt x="385" y="193"/>
                  </a:lnTo>
                  <a:lnTo>
                    <a:pt x="387" y="195"/>
                  </a:lnTo>
                  <a:lnTo>
                    <a:pt x="383" y="212"/>
                  </a:lnTo>
                  <a:lnTo>
                    <a:pt x="381" y="212"/>
                  </a:lnTo>
                  <a:lnTo>
                    <a:pt x="378" y="206"/>
                  </a:lnTo>
                  <a:lnTo>
                    <a:pt x="378" y="202"/>
                  </a:lnTo>
                  <a:lnTo>
                    <a:pt x="375" y="206"/>
                  </a:lnTo>
                  <a:lnTo>
                    <a:pt x="374" y="208"/>
                  </a:lnTo>
                  <a:lnTo>
                    <a:pt x="369" y="214"/>
                  </a:lnTo>
                  <a:lnTo>
                    <a:pt x="365" y="215"/>
                  </a:lnTo>
                  <a:lnTo>
                    <a:pt x="343" y="215"/>
                  </a:lnTo>
                  <a:lnTo>
                    <a:pt x="343" y="223"/>
                  </a:lnTo>
                  <a:lnTo>
                    <a:pt x="340" y="223"/>
                  </a:lnTo>
                  <a:lnTo>
                    <a:pt x="338" y="221"/>
                  </a:lnTo>
                  <a:lnTo>
                    <a:pt x="337" y="221"/>
                  </a:lnTo>
                  <a:lnTo>
                    <a:pt x="344" y="229"/>
                  </a:lnTo>
                  <a:lnTo>
                    <a:pt x="348" y="238"/>
                  </a:lnTo>
                  <a:lnTo>
                    <a:pt x="348" y="239"/>
                  </a:lnTo>
                  <a:lnTo>
                    <a:pt x="335" y="239"/>
                  </a:lnTo>
                  <a:lnTo>
                    <a:pt x="328" y="252"/>
                  </a:lnTo>
                  <a:lnTo>
                    <a:pt x="325" y="258"/>
                  </a:lnTo>
                  <a:lnTo>
                    <a:pt x="325" y="260"/>
                  </a:lnTo>
                  <a:lnTo>
                    <a:pt x="308" y="243"/>
                  </a:lnTo>
                  <a:lnTo>
                    <a:pt x="294" y="238"/>
                  </a:lnTo>
                  <a:lnTo>
                    <a:pt x="289" y="239"/>
                  </a:lnTo>
                  <a:lnTo>
                    <a:pt x="274" y="246"/>
                  </a:lnTo>
                  <a:lnTo>
                    <a:pt x="273" y="246"/>
                  </a:lnTo>
                  <a:lnTo>
                    <a:pt x="254" y="241"/>
                  </a:lnTo>
                  <a:lnTo>
                    <a:pt x="240" y="233"/>
                  </a:lnTo>
                  <a:lnTo>
                    <a:pt x="212" y="226"/>
                  </a:lnTo>
                  <a:lnTo>
                    <a:pt x="200" y="214"/>
                  </a:lnTo>
                  <a:lnTo>
                    <a:pt x="181" y="209"/>
                  </a:lnTo>
                  <a:lnTo>
                    <a:pt x="174" y="203"/>
                  </a:lnTo>
                  <a:lnTo>
                    <a:pt x="162" y="196"/>
                  </a:lnTo>
                  <a:lnTo>
                    <a:pt x="154" y="190"/>
                  </a:lnTo>
                  <a:lnTo>
                    <a:pt x="151" y="181"/>
                  </a:lnTo>
                  <a:lnTo>
                    <a:pt x="151" y="180"/>
                  </a:lnTo>
                  <a:lnTo>
                    <a:pt x="156" y="178"/>
                  </a:lnTo>
                  <a:lnTo>
                    <a:pt x="154" y="175"/>
                  </a:lnTo>
                  <a:lnTo>
                    <a:pt x="157" y="168"/>
                  </a:lnTo>
                  <a:lnTo>
                    <a:pt x="150" y="150"/>
                  </a:lnTo>
                  <a:lnTo>
                    <a:pt x="141" y="143"/>
                  </a:lnTo>
                  <a:lnTo>
                    <a:pt x="134" y="132"/>
                  </a:lnTo>
                  <a:lnTo>
                    <a:pt x="122" y="123"/>
                  </a:lnTo>
                  <a:lnTo>
                    <a:pt x="122" y="122"/>
                  </a:lnTo>
                  <a:lnTo>
                    <a:pt x="120" y="116"/>
                  </a:lnTo>
                  <a:lnTo>
                    <a:pt x="116" y="113"/>
                  </a:lnTo>
                  <a:lnTo>
                    <a:pt x="108" y="110"/>
                  </a:lnTo>
                  <a:lnTo>
                    <a:pt x="107" y="110"/>
                  </a:lnTo>
                  <a:lnTo>
                    <a:pt x="107" y="107"/>
                  </a:lnTo>
                  <a:lnTo>
                    <a:pt x="104" y="107"/>
                  </a:lnTo>
                  <a:lnTo>
                    <a:pt x="101" y="104"/>
                  </a:lnTo>
                  <a:lnTo>
                    <a:pt x="101" y="103"/>
                  </a:lnTo>
                  <a:lnTo>
                    <a:pt x="105" y="97"/>
                  </a:lnTo>
                  <a:lnTo>
                    <a:pt x="88" y="83"/>
                  </a:lnTo>
                  <a:lnTo>
                    <a:pt x="86" y="74"/>
                  </a:lnTo>
                  <a:lnTo>
                    <a:pt x="80" y="73"/>
                  </a:lnTo>
                  <a:lnTo>
                    <a:pt x="70" y="63"/>
                  </a:lnTo>
                  <a:lnTo>
                    <a:pt x="58" y="43"/>
                  </a:lnTo>
                  <a:lnTo>
                    <a:pt x="52" y="26"/>
                  </a:lnTo>
                  <a:lnTo>
                    <a:pt x="45" y="20"/>
                  </a:lnTo>
                  <a:lnTo>
                    <a:pt x="39" y="21"/>
                  </a:lnTo>
                  <a:lnTo>
                    <a:pt x="31" y="14"/>
                  </a:lnTo>
                  <a:lnTo>
                    <a:pt x="36" y="40"/>
                  </a:lnTo>
                  <a:lnTo>
                    <a:pt x="39" y="46"/>
                  </a:lnTo>
                  <a:lnTo>
                    <a:pt x="48" y="52"/>
                  </a:lnTo>
                  <a:lnTo>
                    <a:pt x="50" y="58"/>
                  </a:lnTo>
                  <a:lnTo>
                    <a:pt x="52" y="60"/>
                  </a:lnTo>
                  <a:lnTo>
                    <a:pt x="53" y="60"/>
                  </a:lnTo>
                  <a:lnTo>
                    <a:pt x="70" y="89"/>
                  </a:lnTo>
                  <a:lnTo>
                    <a:pt x="71" y="89"/>
                  </a:lnTo>
                  <a:lnTo>
                    <a:pt x="74" y="91"/>
                  </a:lnTo>
                  <a:lnTo>
                    <a:pt x="88" y="126"/>
                  </a:lnTo>
                  <a:lnTo>
                    <a:pt x="89" y="126"/>
                  </a:lnTo>
                  <a:lnTo>
                    <a:pt x="92" y="125"/>
                  </a:lnTo>
                  <a:lnTo>
                    <a:pt x="92" y="126"/>
                  </a:lnTo>
                  <a:lnTo>
                    <a:pt x="102" y="137"/>
                  </a:lnTo>
                  <a:lnTo>
                    <a:pt x="101" y="143"/>
                  </a:lnTo>
                  <a:lnTo>
                    <a:pt x="95" y="147"/>
                  </a:lnTo>
                  <a:lnTo>
                    <a:pt x="88" y="135"/>
                  </a:lnTo>
                  <a:lnTo>
                    <a:pt x="70" y="120"/>
                  </a:lnTo>
                  <a:lnTo>
                    <a:pt x="64" y="120"/>
                  </a:lnTo>
                  <a:lnTo>
                    <a:pt x="64" y="119"/>
                  </a:lnTo>
                  <a:lnTo>
                    <a:pt x="65" y="106"/>
                  </a:lnTo>
                  <a:lnTo>
                    <a:pt x="64" y="98"/>
                  </a:lnTo>
                  <a:lnTo>
                    <a:pt x="55" y="94"/>
                  </a:lnTo>
                  <a:lnTo>
                    <a:pt x="53" y="89"/>
                  </a:lnTo>
                  <a:lnTo>
                    <a:pt x="52" y="91"/>
                  </a:lnTo>
                  <a:lnTo>
                    <a:pt x="48" y="91"/>
                  </a:lnTo>
                  <a:lnTo>
                    <a:pt x="28" y="77"/>
                  </a:lnTo>
                  <a:lnTo>
                    <a:pt x="28" y="74"/>
                  </a:lnTo>
                  <a:lnTo>
                    <a:pt x="39" y="74"/>
                  </a:lnTo>
                  <a:lnTo>
                    <a:pt x="40" y="66"/>
                  </a:lnTo>
                  <a:lnTo>
                    <a:pt x="28" y="51"/>
                  </a:lnTo>
                  <a:lnTo>
                    <a:pt x="19" y="46"/>
                  </a:lnTo>
                  <a:lnTo>
                    <a:pt x="18" y="37"/>
                  </a:lnTo>
                  <a:lnTo>
                    <a:pt x="15" y="37"/>
                  </a:lnTo>
                  <a:lnTo>
                    <a:pt x="8" y="15"/>
                  </a:lnTo>
                  <a:lnTo>
                    <a:pt x="0" y="5"/>
                  </a:lnTo>
                  <a:lnTo>
                    <a:pt x="0" y="3"/>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1" name="Martinique">
              <a:extLst>
                <a:ext uri="{FF2B5EF4-FFF2-40B4-BE49-F238E27FC236}">
                  <a16:creationId xmlns:a16="http://schemas.microsoft.com/office/drawing/2014/main" id="{F691BD80-AF60-63B9-A6B7-56391ED501AF}"/>
                </a:ext>
              </a:extLst>
            </p:cNvPr>
            <p:cNvSpPr>
              <a:spLocks/>
            </p:cNvSpPr>
            <p:nvPr/>
          </p:nvSpPr>
          <p:spPr bwMode="auto">
            <a:xfrm>
              <a:off x="4380195" y="4235030"/>
              <a:ext cx="10843" cy="14457"/>
            </a:xfrm>
            <a:custGeom>
              <a:avLst/>
              <a:gdLst>
                <a:gd name="T0" fmla="*/ 0 w 6"/>
                <a:gd name="T1" fmla="*/ 0 h 8"/>
                <a:gd name="T2" fmla="*/ 2 w 6"/>
                <a:gd name="T3" fmla="*/ 0 h 8"/>
                <a:gd name="T4" fmla="*/ 6 w 6"/>
                <a:gd name="T5" fmla="*/ 6 h 8"/>
                <a:gd name="T6" fmla="*/ 6 w 6"/>
                <a:gd name="T7" fmla="*/ 8 h 8"/>
                <a:gd name="T8" fmla="*/ 3 w 6"/>
                <a:gd name="T9" fmla="*/ 8 h 8"/>
                <a:gd name="T10" fmla="*/ 3 w 6"/>
                <a:gd name="T11" fmla="*/ 6 h 8"/>
                <a:gd name="T12" fmla="*/ 0 w 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6" h="8">
                  <a:moveTo>
                    <a:pt x="0" y="0"/>
                  </a:moveTo>
                  <a:lnTo>
                    <a:pt x="2" y="0"/>
                  </a:lnTo>
                  <a:lnTo>
                    <a:pt x="6" y="6"/>
                  </a:lnTo>
                  <a:lnTo>
                    <a:pt x="6" y="8"/>
                  </a:lnTo>
                  <a:lnTo>
                    <a:pt x="3" y="8"/>
                  </a:lnTo>
                  <a:lnTo>
                    <a:pt x="3"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2" name="Lago de Nicaragua">
              <a:extLst>
                <a:ext uri="{FF2B5EF4-FFF2-40B4-BE49-F238E27FC236}">
                  <a16:creationId xmlns:a16="http://schemas.microsoft.com/office/drawing/2014/main" id="{4EF62560-A66D-468A-37C2-6AB1888D859F}"/>
                </a:ext>
              </a:extLst>
            </p:cNvPr>
            <p:cNvSpPr>
              <a:spLocks/>
            </p:cNvSpPr>
            <p:nvPr/>
          </p:nvSpPr>
          <p:spPr bwMode="auto">
            <a:xfrm>
              <a:off x="3800127" y="4301891"/>
              <a:ext cx="23493" cy="25299"/>
            </a:xfrm>
            <a:custGeom>
              <a:avLst/>
              <a:gdLst>
                <a:gd name="T0" fmla="*/ 0 w 13"/>
                <a:gd name="T1" fmla="*/ 0 h 14"/>
                <a:gd name="T2" fmla="*/ 3 w 13"/>
                <a:gd name="T3" fmla="*/ 0 h 14"/>
                <a:gd name="T4" fmla="*/ 10 w 13"/>
                <a:gd name="T5" fmla="*/ 6 h 14"/>
                <a:gd name="T6" fmla="*/ 13 w 13"/>
                <a:gd name="T7" fmla="*/ 14 h 14"/>
                <a:gd name="T8" fmla="*/ 3 w 13"/>
                <a:gd name="T9" fmla="*/ 11 h 14"/>
                <a:gd name="T10" fmla="*/ 0 w 13"/>
                <a:gd name="T11" fmla="*/ 0 h 14"/>
              </a:gdLst>
              <a:ahLst/>
              <a:cxnLst>
                <a:cxn ang="0">
                  <a:pos x="T0" y="T1"/>
                </a:cxn>
                <a:cxn ang="0">
                  <a:pos x="T2" y="T3"/>
                </a:cxn>
                <a:cxn ang="0">
                  <a:pos x="T4" y="T5"/>
                </a:cxn>
                <a:cxn ang="0">
                  <a:pos x="T6" y="T7"/>
                </a:cxn>
                <a:cxn ang="0">
                  <a:pos x="T8" y="T9"/>
                </a:cxn>
                <a:cxn ang="0">
                  <a:pos x="T10" y="T11"/>
                </a:cxn>
              </a:cxnLst>
              <a:rect l="0" t="0" r="r" b="b"/>
              <a:pathLst>
                <a:path w="13" h="14">
                  <a:moveTo>
                    <a:pt x="0" y="0"/>
                  </a:moveTo>
                  <a:lnTo>
                    <a:pt x="3" y="0"/>
                  </a:lnTo>
                  <a:lnTo>
                    <a:pt x="10" y="6"/>
                  </a:lnTo>
                  <a:lnTo>
                    <a:pt x="13" y="14"/>
                  </a:lnTo>
                  <a:lnTo>
                    <a:pt x="3" y="1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3" name="Honduras">
              <a:extLst>
                <a:ext uri="{FF2B5EF4-FFF2-40B4-BE49-F238E27FC236}">
                  <a16:creationId xmlns:a16="http://schemas.microsoft.com/office/drawing/2014/main" id="{A60F90A2-D792-80F4-EF5C-FC54E1B3EEB7}"/>
                </a:ext>
              </a:extLst>
            </p:cNvPr>
            <p:cNvSpPr>
              <a:spLocks/>
            </p:cNvSpPr>
            <p:nvPr/>
          </p:nvSpPr>
          <p:spPr bwMode="auto">
            <a:xfrm>
              <a:off x="3717003" y="4206117"/>
              <a:ext cx="144565" cy="75897"/>
            </a:xfrm>
            <a:custGeom>
              <a:avLst/>
              <a:gdLst>
                <a:gd name="T0" fmla="*/ 56 w 80"/>
                <a:gd name="T1" fmla="*/ 0 h 42"/>
                <a:gd name="T2" fmla="*/ 69 w 80"/>
                <a:gd name="T3" fmla="*/ 4 h 42"/>
                <a:gd name="T4" fmla="*/ 80 w 80"/>
                <a:gd name="T5" fmla="*/ 15 h 42"/>
                <a:gd name="T6" fmla="*/ 80 w 80"/>
                <a:gd name="T7" fmla="*/ 16 h 42"/>
                <a:gd name="T8" fmla="*/ 66 w 80"/>
                <a:gd name="T9" fmla="*/ 21 h 42"/>
                <a:gd name="T10" fmla="*/ 61 w 80"/>
                <a:gd name="T11" fmla="*/ 18 h 42"/>
                <a:gd name="T12" fmla="*/ 56 w 80"/>
                <a:gd name="T13" fmla="*/ 24 h 42"/>
                <a:gd name="T14" fmla="*/ 47 w 80"/>
                <a:gd name="T15" fmla="*/ 30 h 42"/>
                <a:gd name="T16" fmla="*/ 43 w 80"/>
                <a:gd name="T17" fmla="*/ 28 h 42"/>
                <a:gd name="T18" fmla="*/ 41 w 80"/>
                <a:gd name="T19" fmla="*/ 33 h 42"/>
                <a:gd name="T20" fmla="*/ 35 w 80"/>
                <a:gd name="T21" fmla="*/ 33 h 42"/>
                <a:gd name="T22" fmla="*/ 35 w 80"/>
                <a:gd name="T23" fmla="*/ 37 h 42"/>
                <a:gd name="T24" fmla="*/ 31 w 80"/>
                <a:gd name="T25" fmla="*/ 40 h 42"/>
                <a:gd name="T26" fmla="*/ 26 w 80"/>
                <a:gd name="T27" fmla="*/ 42 h 42"/>
                <a:gd name="T28" fmla="*/ 23 w 80"/>
                <a:gd name="T29" fmla="*/ 37 h 42"/>
                <a:gd name="T30" fmla="*/ 21 w 80"/>
                <a:gd name="T31" fmla="*/ 37 h 42"/>
                <a:gd name="T32" fmla="*/ 19 w 80"/>
                <a:gd name="T33" fmla="*/ 30 h 42"/>
                <a:gd name="T34" fmla="*/ 12 w 80"/>
                <a:gd name="T35" fmla="*/ 30 h 42"/>
                <a:gd name="T36" fmla="*/ 0 w 80"/>
                <a:gd name="T37" fmla="*/ 22 h 42"/>
                <a:gd name="T38" fmla="*/ 1 w 80"/>
                <a:gd name="T39" fmla="*/ 19 h 42"/>
                <a:gd name="T40" fmla="*/ 1 w 80"/>
                <a:gd name="T41" fmla="*/ 15 h 42"/>
                <a:gd name="T42" fmla="*/ 12 w 80"/>
                <a:gd name="T43" fmla="*/ 6 h 42"/>
                <a:gd name="T44" fmla="*/ 13 w 80"/>
                <a:gd name="T45" fmla="*/ 3 h 42"/>
                <a:gd name="T46" fmla="*/ 56 w 80"/>
                <a:gd name="T4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42">
                  <a:moveTo>
                    <a:pt x="56" y="0"/>
                  </a:moveTo>
                  <a:lnTo>
                    <a:pt x="69" y="4"/>
                  </a:lnTo>
                  <a:lnTo>
                    <a:pt x="80" y="15"/>
                  </a:lnTo>
                  <a:lnTo>
                    <a:pt x="80" y="16"/>
                  </a:lnTo>
                  <a:lnTo>
                    <a:pt x="66" y="21"/>
                  </a:lnTo>
                  <a:lnTo>
                    <a:pt x="61" y="18"/>
                  </a:lnTo>
                  <a:lnTo>
                    <a:pt x="56" y="24"/>
                  </a:lnTo>
                  <a:lnTo>
                    <a:pt x="47" y="30"/>
                  </a:lnTo>
                  <a:lnTo>
                    <a:pt x="43" y="28"/>
                  </a:lnTo>
                  <a:lnTo>
                    <a:pt x="41" y="33"/>
                  </a:lnTo>
                  <a:lnTo>
                    <a:pt x="35" y="33"/>
                  </a:lnTo>
                  <a:lnTo>
                    <a:pt x="35" y="37"/>
                  </a:lnTo>
                  <a:lnTo>
                    <a:pt x="31" y="40"/>
                  </a:lnTo>
                  <a:lnTo>
                    <a:pt x="26" y="42"/>
                  </a:lnTo>
                  <a:lnTo>
                    <a:pt x="23" y="37"/>
                  </a:lnTo>
                  <a:lnTo>
                    <a:pt x="21" y="37"/>
                  </a:lnTo>
                  <a:lnTo>
                    <a:pt x="19" y="30"/>
                  </a:lnTo>
                  <a:lnTo>
                    <a:pt x="12" y="30"/>
                  </a:lnTo>
                  <a:lnTo>
                    <a:pt x="0" y="22"/>
                  </a:lnTo>
                  <a:lnTo>
                    <a:pt x="1" y="19"/>
                  </a:lnTo>
                  <a:lnTo>
                    <a:pt x="1" y="15"/>
                  </a:lnTo>
                  <a:lnTo>
                    <a:pt x="12" y="6"/>
                  </a:lnTo>
                  <a:lnTo>
                    <a:pt x="13" y="3"/>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4" name="Haiti">
              <a:extLst>
                <a:ext uri="{FF2B5EF4-FFF2-40B4-BE49-F238E27FC236}">
                  <a16:creationId xmlns:a16="http://schemas.microsoft.com/office/drawing/2014/main" id="{A0A1561D-A468-E6EB-180E-4773E7C07695}"/>
                </a:ext>
              </a:extLst>
            </p:cNvPr>
            <p:cNvSpPr>
              <a:spLocks/>
            </p:cNvSpPr>
            <p:nvPr/>
          </p:nvSpPr>
          <p:spPr bwMode="auto">
            <a:xfrm>
              <a:off x="4069380" y="4106729"/>
              <a:ext cx="66862" cy="50597"/>
            </a:xfrm>
            <a:custGeom>
              <a:avLst/>
              <a:gdLst/>
              <a:ahLst/>
              <a:cxnLst/>
              <a:rect l="l" t="t" r="r" b="b"/>
              <a:pathLst>
                <a:path w="67395" h="51000">
                  <a:moveTo>
                    <a:pt x="27322" y="27322"/>
                  </a:moveTo>
                  <a:lnTo>
                    <a:pt x="36430" y="27322"/>
                  </a:lnTo>
                  <a:lnTo>
                    <a:pt x="38251" y="32787"/>
                  </a:lnTo>
                  <a:lnTo>
                    <a:pt x="41894" y="34608"/>
                  </a:lnTo>
                  <a:lnTo>
                    <a:pt x="38251" y="34608"/>
                  </a:lnTo>
                  <a:lnTo>
                    <a:pt x="30965" y="32787"/>
                  </a:lnTo>
                  <a:lnTo>
                    <a:pt x="27322" y="29144"/>
                  </a:lnTo>
                  <a:close/>
                  <a:moveTo>
                    <a:pt x="36430" y="0"/>
                  </a:moveTo>
                  <a:lnTo>
                    <a:pt x="38252" y="0"/>
                  </a:lnTo>
                  <a:lnTo>
                    <a:pt x="43716" y="3643"/>
                  </a:lnTo>
                  <a:lnTo>
                    <a:pt x="43716" y="5465"/>
                  </a:lnTo>
                  <a:lnTo>
                    <a:pt x="41899" y="5465"/>
                  </a:lnTo>
                  <a:lnTo>
                    <a:pt x="52823" y="9107"/>
                  </a:lnTo>
                  <a:lnTo>
                    <a:pt x="63752" y="5464"/>
                  </a:lnTo>
                  <a:lnTo>
                    <a:pt x="67395" y="21857"/>
                  </a:lnTo>
                  <a:lnTo>
                    <a:pt x="63752" y="38250"/>
                  </a:lnTo>
                  <a:lnTo>
                    <a:pt x="65574" y="51000"/>
                  </a:lnTo>
                  <a:lnTo>
                    <a:pt x="63752" y="51000"/>
                  </a:lnTo>
                  <a:lnTo>
                    <a:pt x="54645" y="49179"/>
                  </a:lnTo>
                  <a:lnTo>
                    <a:pt x="41894" y="51000"/>
                  </a:lnTo>
                  <a:lnTo>
                    <a:pt x="21858" y="45536"/>
                  </a:lnTo>
                  <a:lnTo>
                    <a:pt x="14572" y="51000"/>
                  </a:lnTo>
                  <a:lnTo>
                    <a:pt x="0" y="40071"/>
                  </a:lnTo>
                  <a:lnTo>
                    <a:pt x="0" y="38250"/>
                  </a:lnTo>
                  <a:lnTo>
                    <a:pt x="47359" y="38250"/>
                  </a:lnTo>
                  <a:lnTo>
                    <a:pt x="47359" y="34607"/>
                  </a:lnTo>
                  <a:lnTo>
                    <a:pt x="38251" y="29143"/>
                  </a:lnTo>
                  <a:lnTo>
                    <a:pt x="38251" y="16392"/>
                  </a:lnTo>
                  <a:lnTo>
                    <a:pt x="25501" y="10928"/>
                  </a:lnTo>
                  <a:lnTo>
                    <a:pt x="21858" y="10928"/>
                  </a:lnTo>
                  <a:lnTo>
                    <a:pt x="21858" y="9107"/>
                  </a:lnTo>
                  <a:lnTo>
                    <a:pt x="36430" y="3642"/>
                  </a:lnTo>
                  <a:lnTo>
                    <a:pt x="36430" y="3642"/>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5" name="Jamaica">
              <a:extLst>
                <a:ext uri="{FF2B5EF4-FFF2-40B4-BE49-F238E27FC236}">
                  <a16:creationId xmlns:a16="http://schemas.microsoft.com/office/drawing/2014/main" id="{8A9BF4EE-1942-14C0-6FF8-57A1139B7CF8}"/>
                </a:ext>
              </a:extLst>
            </p:cNvPr>
            <p:cNvSpPr>
              <a:spLocks/>
            </p:cNvSpPr>
            <p:nvPr/>
          </p:nvSpPr>
          <p:spPr bwMode="auto">
            <a:xfrm>
              <a:off x="3977219" y="4144677"/>
              <a:ext cx="52405" cy="21685"/>
            </a:xfrm>
            <a:custGeom>
              <a:avLst/>
              <a:gdLst>
                <a:gd name="T0" fmla="*/ 5 w 29"/>
                <a:gd name="T1" fmla="*/ 0 h 12"/>
                <a:gd name="T2" fmla="*/ 16 w 29"/>
                <a:gd name="T3" fmla="*/ 0 h 12"/>
                <a:gd name="T4" fmla="*/ 26 w 29"/>
                <a:gd name="T5" fmla="*/ 4 h 12"/>
                <a:gd name="T6" fmla="*/ 29 w 29"/>
                <a:gd name="T7" fmla="*/ 9 h 12"/>
                <a:gd name="T8" fmla="*/ 22 w 29"/>
                <a:gd name="T9" fmla="*/ 9 h 12"/>
                <a:gd name="T10" fmla="*/ 16 w 29"/>
                <a:gd name="T11" fmla="*/ 12 h 12"/>
                <a:gd name="T12" fmla="*/ 8 w 29"/>
                <a:gd name="T13" fmla="*/ 10 h 12"/>
                <a:gd name="T14" fmla="*/ 0 w 29"/>
                <a:gd name="T15" fmla="*/ 4 h 12"/>
                <a:gd name="T16" fmla="*/ 0 w 29"/>
                <a:gd name="T17" fmla="*/ 3 h 12"/>
                <a:gd name="T18" fmla="*/ 5 w 29"/>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2">
                  <a:moveTo>
                    <a:pt x="5" y="0"/>
                  </a:moveTo>
                  <a:lnTo>
                    <a:pt x="16" y="0"/>
                  </a:lnTo>
                  <a:lnTo>
                    <a:pt x="26" y="4"/>
                  </a:lnTo>
                  <a:lnTo>
                    <a:pt x="29" y="9"/>
                  </a:lnTo>
                  <a:lnTo>
                    <a:pt x="22" y="9"/>
                  </a:lnTo>
                  <a:lnTo>
                    <a:pt x="16" y="12"/>
                  </a:lnTo>
                  <a:lnTo>
                    <a:pt x="8" y="10"/>
                  </a:lnTo>
                  <a:lnTo>
                    <a:pt x="0" y="4"/>
                  </a:lnTo>
                  <a:lnTo>
                    <a:pt x="0" y="3"/>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6" name="Guadeloupe">
              <a:extLst>
                <a:ext uri="{FF2B5EF4-FFF2-40B4-BE49-F238E27FC236}">
                  <a16:creationId xmlns:a16="http://schemas.microsoft.com/office/drawing/2014/main" id="{83FB0554-E7F2-2366-D30E-5503C7D9EF6B}"/>
                </a:ext>
              </a:extLst>
            </p:cNvPr>
            <p:cNvSpPr>
              <a:spLocks/>
            </p:cNvSpPr>
            <p:nvPr/>
          </p:nvSpPr>
          <p:spPr bwMode="auto">
            <a:xfrm>
              <a:off x="4367546" y="4195275"/>
              <a:ext cx="16264" cy="14457"/>
            </a:xfrm>
            <a:custGeom>
              <a:avLst/>
              <a:gdLst>
                <a:gd name="T0" fmla="*/ 4 w 9"/>
                <a:gd name="T1" fmla="*/ 0 h 8"/>
                <a:gd name="T2" fmla="*/ 6 w 9"/>
                <a:gd name="T3" fmla="*/ 0 h 8"/>
                <a:gd name="T4" fmla="*/ 9 w 9"/>
                <a:gd name="T5" fmla="*/ 3 h 8"/>
                <a:gd name="T6" fmla="*/ 9 w 9"/>
                <a:gd name="T7" fmla="*/ 5 h 8"/>
                <a:gd name="T8" fmla="*/ 1 w 9"/>
                <a:gd name="T9" fmla="*/ 8 h 8"/>
                <a:gd name="T10" fmla="*/ 0 w 9"/>
                <a:gd name="T11" fmla="*/ 8 h 8"/>
                <a:gd name="T12" fmla="*/ 0 w 9"/>
                <a:gd name="T13" fmla="*/ 2 h 8"/>
                <a:gd name="T14" fmla="*/ 1 w 9"/>
                <a:gd name="T15" fmla="*/ 2 h 8"/>
                <a:gd name="T16" fmla="*/ 4 w 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
                  <a:moveTo>
                    <a:pt x="4" y="0"/>
                  </a:moveTo>
                  <a:lnTo>
                    <a:pt x="6" y="0"/>
                  </a:lnTo>
                  <a:lnTo>
                    <a:pt x="9" y="3"/>
                  </a:lnTo>
                  <a:lnTo>
                    <a:pt x="9" y="5"/>
                  </a:lnTo>
                  <a:lnTo>
                    <a:pt x="1" y="8"/>
                  </a:lnTo>
                  <a:lnTo>
                    <a:pt x="0" y="8"/>
                  </a:lnTo>
                  <a:lnTo>
                    <a:pt x="0" y="2"/>
                  </a:lnTo>
                  <a:lnTo>
                    <a:pt x="1"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7" name="Guatemala">
              <a:extLst>
                <a:ext uri="{FF2B5EF4-FFF2-40B4-BE49-F238E27FC236}">
                  <a16:creationId xmlns:a16="http://schemas.microsoft.com/office/drawing/2014/main" id="{DC4372EC-F202-A694-2BC8-6A3D492240B7}"/>
                </a:ext>
              </a:extLst>
            </p:cNvPr>
            <p:cNvSpPr>
              <a:spLocks/>
            </p:cNvSpPr>
            <p:nvPr/>
          </p:nvSpPr>
          <p:spPr bwMode="auto">
            <a:xfrm>
              <a:off x="3646527" y="4160940"/>
              <a:ext cx="97581" cy="104809"/>
            </a:xfrm>
            <a:custGeom>
              <a:avLst/>
              <a:gdLst>
                <a:gd name="T0" fmla="*/ 20 w 54"/>
                <a:gd name="T1" fmla="*/ 0 h 58"/>
                <a:gd name="T2" fmla="*/ 42 w 54"/>
                <a:gd name="T3" fmla="*/ 0 h 58"/>
                <a:gd name="T4" fmla="*/ 42 w 54"/>
                <a:gd name="T5" fmla="*/ 25 h 58"/>
                <a:gd name="T6" fmla="*/ 46 w 54"/>
                <a:gd name="T7" fmla="*/ 25 h 58"/>
                <a:gd name="T8" fmla="*/ 54 w 54"/>
                <a:gd name="T9" fmla="*/ 28 h 58"/>
                <a:gd name="T10" fmla="*/ 54 w 54"/>
                <a:gd name="T11" fmla="*/ 29 h 58"/>
                <a:gd name="T12" fmla="*/ 52 w 54"/>
                <a:gd name="T13" fmla="*/ 32 h 58"/>
                <a:gd name="T14" fmla="*/ 42 w 54"/>
                <a:gd name="T15" fmla="*/ 40 h 58"/>
                <a:gd name="T16" fmla="*/ 42 w 54"/>
                <a:gd name="T17" fmla="*/ 44 h 58"/>
                <a:gd name="T18" fmla="*/ 39 w 54"/>
                <a:gd name="T19" fmla="*/ 47 h 58"/>
                <a:gd name="T20" fmla="*/ 31 w 54"/>
                <a:gd name="T21" fmla="*/ 58 h 58"/>
                <a:gd name="T22" fmla="*/ 30 w 54"/>
                <a:gd name="T23" fmla="*/ 58 h 58"/>
                <a:gd name="T24" fmla="*/ 14 w 54"/>
                <a:gd name="T25" fmla="*/ 55 h 58"/>
                <a:gd name="T26" fmla="*/ 2 w 54"/>
                <a:gd name="T27" fmla="*/ 46 h 58"/>
                <a:gd name="T28" fmla="*/ 0 w 54"/>
                <a:gd name="T29" fmla="*/ 44 h 58"/>
                <a:gd name="T30" fmla="*/ 3 w 54"/>
                <a:gd name="T31" fmla="*/ 38 h 58"/>
                <a:gd name="T32" fmla="*/ 12 w 54"/>
                <a:gd name="T33" fmla="*/ 25 h 58"/>
                <a:gd name="T34" fmla="*/ 12 w 54"/>
                <a:gd name="T35" fmla="*/ 24 h 58"/>
                <a:gd name="T36" fmla="*/ 22 w 54"/>
                <a:gd name="T37" fmla="*/ 24 h 58"/>
                <a:gd name="T38" fmla="*/ 20 w 54"/>
                <a:gd name="T39" fmla="*/ 16 h 58"/>
                <a:gd name="T40" fmla="*/ 11 w 54"/>
                <a:gd name="T41" fmla="*/ 7 h 58"/>
                <a:gd name="T42" fmla="*/ 11 w 54"/>
                <a:gd name="T43" fmla="*/ 6 h 58"/>
                <a:gd name="T44" fmla="*/ 14 w 54"/>
                <a:gd name="T45" fmla="*/ 6 h 58"/>
                <a:gd name="T46" fmla="*/ 15 w 54"/>
                <a:gd name="T47" fmla="*/ 7 h 58"/>
                <a:gd name="T48" fmla="*/ 18 w 54"/>
                <a:gd name="T49" fmla="*/ 7 h 58"/>
                <a:gd name="T50" fmla="*/ 20 w 54"/>
                <a:gd name="T51" fmla="*/ 1 h 58"/>
                <a:gd name="T52" fmla="*/ 20 w 54"/>
                <a:gd name="T5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8">
                  <a:moveTo>
                    <a:pt x="20" y="0"/>
                  </a:moveTo>
                  <a:lnTo>
                    <a:pt x="42" y="0"/>
                  </a:lnTo>
                  <a:lnTo>
                    <a:pt x="42" y="25"/>
                  </a:lnTo>
                  <a:lnTo>
                    <a:pt x="46" y="25"/>
                  </a:lnTo>
                  <a:lnTo>
                    <a:pt x="54" y="28"/>
                  </a:lnTo>
                  <a:lnTo>
                    <a:pt x="54" y="29"/>
                  </a:lnTo>
                  <a:lnTo>
                    <a:pt x="52" y="32"/>
                  </a:lnTo>
                  <a:lnTo>
                    <a:pt x="42" y="40"/>
                  </a:lnTo>
                  <a:lnTo>
                    <a:pt x="42" y="44"/>
                  </a:lnTo>
                  <a:lnTo>
                    <a:pt x="39" y="47"/>
                  </a:lnTo>
                  <a:lnTo>
                    <a:pt x="31" y="58"/>
                  </a:lnTo>
                  <a:lnTo>
                    <a:pt x="30" y="58"/>
                  </a:lnTo>
                  <a:lnTo>
                    <a:pt x="14" y="55"/>
                  </a:lnTo>
                  <a:lnTo>
                    <a:pt x="2" y="46"/>
                  </a:lnTo>
                  <a:lnTo>
                    <a:pt x="0" y="44"/>
                  </a:lnTo>
                  <a:lnTo>
                    <a:pt x="3" y="38"/>
                  </a:lnTo>
                  <a:lnTo>
                    <a:pt x="12" y="25"/>
                  </a:lnTo>
                  <a:lnTo>
                    <a:pt x="12" y="24"/>
                  </a:lnTo>
                  <a:lnTo>
                    <a:pt x="22" y="24"/>
                  </a:lnTo>
                  <a:lnTo>
                    <a:pt x="20" y="16"/>
                  </a:lnTo>
                  <a:lnTo>
                    <a:pt x="11" y="7"/>
                  </a:lnTo>
                  <a:lnTo>
                    <a:pt x="11" y="6"/>
                  </a:lnTo>
                  <a:lnTo>
                    <a:pt x="14" y="6"/>
                  </a:lnTo>
                  <a:lnTo>
                    <a:pt x="15" y="7"/>
                  </a:lnTo>
                  <a:lnTo>
                    <a:pt x="18" y="7"/>
                  </a:lnTo>
                  <a:lnTo>
                    <a:pt x="20" y="1"/>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8" name="El Salvador">
              <a:extLst>
                <a:ext uri="{FF2B5EF4-FFF2-40B4-BE49-F238E27FC236}">
                  <a16:creationId xmlns:a16="http://schemas.microsoft.com/office/drawing/2014/main" id="{3591AACB-D2EA-AB4A-5173-C561D14B95F5}"/>
                </a:ext>
              </a:extLst>
            </p:cNvPr>
            <p:cNvSpPr>
              <a:spLocks/>
            </p:cNvSpPr>
            <p:nvPr/>
          </p:nvSpPr>
          <p:spPr bwMode="auto">
            <a:xfrm>
              <a:off x="3700739" y="4245872"/>
              <a:ext cx="56019" cy="32527"/>
            </a:xfrm>
            <a:custGeom>
              <a:avLst/>
              <a:gdLst>
                <a:gd name="T0" fmla="*/ 9 w 31"/>
                <a:gd name="T1" fmla="*/ 0 h 18"/>
                <a:gd name="T2" fmla="*/ 21 w 31"/>
                <a:gd name="T3" fmla="*/ 8 h 18"/>
                <a:gd name="T4" fmla="*/ 28 w 31"/>
                <a:gd name="T5" fmla="*/ 6 h 18"/>
                <a:gd name="T6" fmla="*/ 30 w 31"/>
                <a:gd name="T7" fmla="*/ 6 h 18"/>
                <a:gd name="T8" fmla="*/ 30 w 31"/>
                <a:gd name="T9" fmla="*/ 8 h 18"/>
                <a:gd name="T10" fmla="*/ 31 w 31"/>
                <a:gd name="T11" fmla="*/ 14 h 18"/>
                <a:gd name="T12" fmla="*/ 31 w 31"/>
                <a:gd name="T13" fmla="*/ 15 h 18"/>
                <a:gd name="T14" fmla="*/ 25 w 31"/>
                <a:gd name="T15" fmla="*/ 18 h 18"/>
                <a:gd name="T16" fmla="*/ 18 w 31"/>
                <a:gd name="T17" fmla="*/ 18 h 18"/>
                <a:gd name="T18" fmla="*/ 0 w 31"/>
                <a:gd name="T19" fmla="*/ 11 h 18"/>
                <a:gd name="T20" fmla="*/ 0 w 31"/>
                <a:gd name="T21" fmla="*/ 9 h 18"/>
                <a:gd name="T22" fmla="*/ 9 w 31"/>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8">
                  <a:moveTo>
                    <a:pt x="9" y="0"/>
                  </a:moveTo>
                  <a:lnTo>
                    <a:pt x="21" y="8"/>
                  </a:lnTo>
                  <a:lnTo>
                    <a:pt x="28" y="6"/>
                  </a:lnTo>
                  <a:lnTo>
                    <a:pt x="30" y="6"/>
                  </a:lnTo>
                  <a:lnTo>
                    <a:pt x="30" y="8"/>
                  </a:lnTo>
                  <a:lnTo>
                    <a:pt x="31" y="14"/>
                  </a:lnTo>
                  <a:lnTo>
                    <a:pt x="31" y="15"/>
                  </a:lnTo>
                  <a:lnTo>
                    <a:pt x="25" y="18"/>
                  </a:lnTo>
                  <a:lnTo>
                    <a:pt x="18" y="18"/>
                  </a:lnTo>
                  <a:lnTo>
                    <a:pt x="0" y="11"/>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99" name="Dominican Republic">
              <a:extLst>
                <a:ext uri="{FF2B5EF4-FFF2-40B4-BE49-F238E27FC236}">
                  <a16:creationId xmlns:a16="http://schemas.microsoft.com/office/drawing/2014/main" id="{C0D5BCC9-617A-7FAA-C1B1-E226B3038019}"/>
                </a:ext>
              </a:extLst>
            </p:cNvPr>
            <p:cNvSpPr>
              <a:spLocks/>
            </p:cNvSpPr>
            <p:nvPr/>
          </p:nvSpPr>
          <p:spPr bwMode="auto">
            <a:xfrm>
              <a:off x="4129012" y="4110342"/>
              <a:ext cx="84933" cy="57826"/>
            </a:xfrm>
            <a:custGeom>
              <a:avLst/>
              <a:gdLst>
                <a:gd name="T0" fmla="*/ 15 w 47"/>
                <a:gd name="T1" fmla="*/ 0 h 32"/>
                <a:gd name="T2" fmla="*/ 25 w 47"/>
                <a:gd name="T3" fmla="*/ 3 h 32"/>
                <a:gd name="T4" fmla="*/ 28 w 47"/>
                <a:gd name="T5" fmla="*/ 7 h 32"/>
                <a:gd name="T6" fmla="*/ 36 w 47"/>
                <a:gd name="T7" fmla="*/ 9 h 32"/>
                <a:gd name="T8" fmla="*/ 36 w 47"/>
                <a:gd name="T9" fmla="*/ 10 h 32"/>
                <a:gd name="T10" fmla="*/ 33 w 47"/>
                <a:gd name="T11" fmla="*/ 12 h 32"/>
                <a:gd name="T12" fmla="*/ 40 w 47"/>
                <a:gd name="T13" fmla="*/ 13 h 32"/>
                <a:gd name="T14" fmla="*/ 47 w 47"/>
                <a:gd name="T15" fmla="*/ 17 h 32"/>
                <a:gd name="T16" fmla="*/ 47 w 47"/>
                <a:gd name="T17" fmla="*/ 19 h 32"/>
                <a:gd name="T18" fmla="*/ 45 w 47"/>
                <a:gd name="T19" fmla="*/ 23 h 32"/>
                <a:gd name="T20" fmla="*/ 43 w 47"/>
                <a:gd name="T21" fmla="*/ 23 h 32"/>
                <a:gd name="T22" fmla="*/ 42 w 47"/>
                <a:gd name="T23" fmla="*/ 22 h 32"/>
                <a:gd name="T24" fmla="*/ 34 w 47"/>
                <a:gd name="T25" fmla="*/ 22 h 32"/>
                <a:gd name="T26" fmla="*/ 33 w 47"/>
                <a:gd name="T27" fmla="*/ 20 h 32"/>
                <a:gd name="T28" fmla="*/ 31 w 47"/>
                <a:gd name="T29" fmla="*/ 20 h 32"/>
                <a:gd name="T30" fmla="*/ 18 w 47"/>
                <a:gd name="T31" fmla="*/ 26 h 32"/>
                <a:gd name="T32" fmla="*/ 18 w 47"/>
                <a:gd name="T33" fmla="*/ 25 h 32"/>
                <a:gd name="T34" fmla="*/ 15 w 47"/>
                <a:gd name="T35" fmla="*/ 22 h 32"/>
                <a:gd name="T36" fmla="*/ 6 w 47"/>
                <a:gd name="T37" fmla="*/ 32 h 32"/>
                <a:gd name="T38" fmla="*/ 4 w 47"/>
                <a:gd name="T39" fmla="*/ 32 h 32"/>
                <a:gd name="T40" fmla="*/ 2 w 47"/>
                <a:gd name="T41" fmla="*/ 26 h 32"/>
                <a:gd name="T42" fmla="*/ 0 w 47"/>
                <a:gd name="T43" fmla="*/ 19 h 32"/>
                <a:gd name="T44" fmla="*/ 3 w 47"/>
                <a:gd name="T45" fmla="*/ 10 h 32"/>
                <a:gd name="T46" fmla="*/ 2 w 47"/>
                <a:gd name="T47" fmla="*/ 1 h 32"/>
                <a:gd name="T48" fmla="*/ 15 w 47"/>
                <a:gd name="T4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32">
                  <a:moveTo>
                    <a:pt x="15" y="0"/>
                  </a:moveTo>
                  <a:lnTo>
                    <a:pt x="25" y="3"/>
                  </a:lnTo>
                  <a:lnTo>
                    <a:pt x="28" y="7"/>
                  </a:lnTo>
                  <a:lnTo>
                    <a:pt x="36" y="9"/>
                  </a:lnTo>
                  <a:lnTo>
                    <a:pt x="36" y="10"/>
                  </a:lnTo>
                  <a:lnTo>
                    <a:pt x="33" y="12"/>
                  </a:lnTo>
                  <a:lnTo>
                    <a:pt x="40" y="13"/>
                  </a:lnTo>
                  <a:lnTo>
                    <a:pt x="47" y="17"/>
                  </a:lnTo>
                  <a:lnTo>
                    <a:pt x="47" y="19"/>
                  </a:lnTo>
                  <a:lnTo>
                    <a:pt x="45" y="23"/>
                  </a:lnTo>
                  <a:lnTo>
                    <a:pt x="43" y="23"/>
                  </a:lnTo>
                  <a:lnTo>
                    <a:pt x="42" y="22"/>
                  </a:lnTo>
                  <a:lnTo>
                    <a:pt x="34" y="22"/>
                  </a:lnTo>
                  <a:lnTo>
                    <a:pt x="33" y="20"/>
                  </a:lnTo>
                  <a:lnTo>
                    <a:pt x="31" y="20"/>
                  </a:lnTo>
                  <a:lnTo>
                    <a:pt x="18" y="26"/>
                  </a:lnTo>
                  <a:lnTo>
                    <a:pt x="18" y="25"/>
                  </a:lnTo>
                  <a:lnTo>
                    <a:pt x="15" y="22"/>
                  </a:lnTo>
                  <a:lnTo>
                    <a:pt x="6" y="32"/>
                  </a:lnTo>
                  <a:lnTo>
                    <a:pt x="4" y="32"/>
                  </a:lnTo>
                  <a:lnTo>
                    <a:pt x="2" y="26"/>
                  </a:lnTo>
                  <a:lnTo>
                    <a:pt x="0" y="19"/>
                  </a:lnTo>
                  <a:lnTo>
                    <a:pt x="3" y="10"/>
                  </a:lnTo>
                  <a:lnTo>
                    <a:pt x="2" y="1"/>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0" name="Costa Rica">
              <a:extLst>
                <a:ext uri="{FF2B5EF4-FFF2-40B4-BE49-F238E27FC236}">
                  <a16:creationId xmlns:a16="http://schemas.microsoft.com/office/drawing/2014/main" id="{7FB51EC5-CA78-FA7C-621D-901F615591C3}"/>
                </a:ext>
              </a:extLst>
            </p:cNvPr>
            <p:cNvSpPr>
              <a:spLocks/>
            </p:cNvSpPr>
            <p:nvPr/>
          </p:nvSpPr>
          <p:spPr bwMode="auto">
            <a:xfrm>
              <a:off x="3800127" y="4323576"/>
              <a:ext cx="77705" cy="70476"/>
            </a:xfrm>
            <a:custGeom>
              <a:avLst/>
              <a:gdLst>
                <a:gd name="T0" fmla="*/ 1 w 43"/>
                <a:gd name="T1" fmla="*/ 0 h 39"/>
                <a:gd name="T2" fmla="*/ 7 w 43"/>
                <a:gd name="T3" fmla="*/ 0 h 39"/>
                <a:gd name="T4" fmla="*/ 12 w 43"/>
                <a:gd name="T5" fmla="*/ 2 h 39"/>
                <a:gd name="T6" fmla="*/ 18 w 43"/>
                <a:gd name="T7" fmla="*/ 2 h 39"/>
                <a:gd name="T8" fmla="*/ 22 w 43"/>
                <a:gd name="T9" fmla="*/ 6 h 39"/>
                <a:gd name="T10" fmla="*/ 28 w 43"/>
                <a:gd name="T11" fmla="*/ 3 h 39"/>
                <a:gd name="T12" fmla="*/ 29 w 43"/>
                <a:gd name="T13" fmla="*/ 3 h 39"/>
                <a:gd name="T14" fmla="*/ 34 w 43"/>
                <a:gd name="T15" fmla="*/ 14 h 39"/>
                <a:gd name="T16" fmla="*/ 43 w 43"/>
                <a:gd name="T17" fmla="*/ 21 h 39"/>
                <a:gd name="T18" fmla="*/ 40 w 43"/>
                <a:gd name="T19" fmla="*/ 24 h 39"/>
                <a:gd name="T20" fmla="*/ 40 w 43"/>
                <a:gd name="T21" fmla="*/ 27 h 39"/>
                <a:gd name="T22" fmla="*/ 41 w 43"/>
                <a:gd name="T23" fmla="*/ 27 h 39"/>
                <a:gd name="T24" fmla="*/ 41 w 43"/>
                <a:gd name="T25" fmla="*/ 28 h 39"/>
                <a:gd name="T26" fmla="*/ 38 w 43"/>
                <a:gd name="T27" fmla="*/ 37 h 39"/>
                <a:gd name="T28" fmla="*/ 38 w 43"/>
                <a:gd name="T29" fmla="*/ 39 h 39"/>
                <a:gd name="T30" fmla="*/ 37 w 43"/>
                <a:gd name="T31" fmla="*/ 39 h 39"/>
                <a:gd name="T32" fmla="*/ 37 w 43"/>
                <a:gd name="T33" fmla="*/ 37 h 39"/>
                <a:gd name="T34" fmla="*/ 34 w 43"/>
                <a:gd name="T35" fmla="*/ 36 h 39"/>
                <a:gd name="T36" fmla="*/ 34 w 43"/>
                <a:gd name="T37" fmla="*/ 37 h 39"/>
                <a:gd name="T38" fmla="*/ 32 w 43"/>
                <a:gd name="T39" fmla="*/ 37 h 39"/>
                <a:gd name="T40" fmla="*/ 28 w 43"/>
                <a:gd name="T41" fmla="*/ 36 h 39"/>
                <a:gd name="T42" fmla="*/ 28 w 43"/>
                <a:gd name="T43" fmla="*/ 28 h 39"/>
                <a:gd name="T44" fmla="*/ 18 w 43"/>
                <a:gd name="T45" fmla="*/ 24 h 39"/>
                <a:gd name="T46" fmla="*/ 12 w 43"/>
                <a:gd name="T47" fmla="*/ 15 h 39"/>
                <a:gd name="T48" fmla="*/ 12 w 43"/>
                <a:gd name="T49" fmla="*/ 21 h 39"/>
                <a:gd name="T50" fmla="*/ 10 w 43"/>
                <a:gd name="T51" fmla="*/ 21 h 39"/>
                <a:gd name="T52" fmla="*/ 3 w 43"/>
                <a:gd name="T53" fmla="*/ 17 h 39"/>
                <a:gd name="T54" fmla="*/ 0 w 43"/>
                <a:gd name="T55" fmla="*/ 11 h 39"/>
                <a:gd name="T56" fmla="*/ 1 w 43"/>
                <a:gd name="T57" fmla="*/ 2 h 39"/>
                <a:gd name="T58" fmla="*/ 1 w 43"/>
                <a:gd name="T5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39">
                  <a:moveTo>
                    <a:pt x="1" y="0"/>
                  </a:moveTo>
                  <a:lnTo>
                    <a:pt x="7" y="0"/>
                  </a:lnTo>
                  <a:lnTo>
                    <a:pt x="12" y="2"/>
                  </a:lnTo>
                  <a:lnTo>
                    <a:pt x="18" y="2"/>
                  </a:lnTo>
                  <a:lnTo>
                    <a:pt x="22" y="6"/>
                  </a:lnTo>
                  <a:lnTo>
                    <a:pt x="28" y="3"/>
                  </a:lnTo>
                  <a:lnTo>
                    <a:pt x="29" y="3"/>
                  </a:lnTo>
                  <a:lnTo>
                    <a:pt x="34" y="14"/>
                  </a:lnTo>
                  <a:lnTo>
                    <a:pt x="43" y="21"/>
                  </a:lnTo>
                  <a:lnTo>
                    <a:pt x="40" y="24"/>
                  </a:lnTo>
                  <a:lnTo>
                    <a:pt x="40" y="27"/>
                  </a:lnTo>
                  <a:lnTo>
                    <a:pt x="41" y="27"/>
                  </a:lnTo>
                  <a:lnTo>
                    <a:pt x="41" y="28"/>
                  </a:lnTo>
                  <a:lnTo>
                    <a:pt x="38" y="37"/>
                  </a:lnTo>
                  <a:lnTo>
                    <a:pt x="38" y="39"/>
                  </a:lnTo>
                  <a:lnTo>
                    <a:pt x="37" y="39"/>
                  </a:lnTo>
                  <a:lnTo>
                    <a:pt x="37" y="37"/>
                  </a:lnTo>
                  <a:lnTo>
                    <a:pt x="34" y="36"/>
                  </a:lnTo>
                  <a:lnTo>
                    <a:pt x="34" y="37"/>
                  </a:lnTo>
                  <a:lnTo>
                    <a:pt x="32" y="37"/>
                  </a:lnTo>
                  <a:lnTo>
                    <a:pt x="28" y="36"/>
                  </a:lnTo>
                  <a:lnTo>
                    <a:pt x="28" y="28"/>
                  </a:lnTo>
                  <a:lnTo>
                    <a:pt x="18" y="24"/>
                  </a:lnTo>
                  <a:lnTo>
                    <a:pt x="12" y="15"/>
                  </a:lnTo>
                  <a:lnTo>
                    <a:pt x="12" y="21"/>
                  </a:lnTo>
                  <a:lnTo>
                    <a:pt x="10" y="21"/>
                  </a:lnTo>
                  <a:lnTo>
                    <a:pt x="3" y="17"/>
                  </a:lnTo>
                  <a:lnTo>
                    <a:pt x="0" y="11"/>
                  </a:lnTo>
                  <a:lnTo>
                    <a:pt x="1"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1" name="Cuba">
              <a:extLst>
                <a:ext uri="{FF2B5EF4-FFF2-40B4-BE49-F238E27FC236}">
                  <a16:creationId xmlns:a16="http://schemas.microsoft.com/office/drawing/2014/main" id="{C4F007E8-9949-7968-7E03-4B838455F2AE}"/>
                </a:ext>
              </a:extLst>
            </p:cNvPr>
            <p:cNvSpPr>
              <a:spLocks/>
            </p:cNvSpPr>
            <p:nvPr/>
          </p:nvSpPr>
          <p:spPr bwMode="auto">
            <a:xfrm>
              <a:off x="3823620" y="4027217"/>
              <a:ext cx="251182" cy="88546"/>
            </a:xfrm>
            <a:custGeom>
              <a:avLst/>
              <a:gdLst/>
              <a:ahLst/>
              <a:cxnLst/>
              <a:rect l="l" t="t" r="r" b="b"/>
              <a:pathLst>
                <a:path w="253184" h="89252">
                  <a:moveTo>
                    <a:pt x="43715" y="34608"/>
                  </a:moveTo>
                  <a:lnTo>
                    <a:pt x="51001" y="34608"/>
                  </a:lnTo>
                  <a:lnTo>
                    <a:pt x="51001" y="45538"/>
                  </a:lnTo>
                  <a:lnTo>
                    <a:pt x="49180" y="45538"/>
                  </a:lnTo>
                  <a:lnTo>
                    <a:pt x="45536" y="47359"/>
                  </a:lnTo>
                  <a:lnTo>
                    <a:pt x="40072" y="47359"/>
                  </a:lnTo>
                  <a:lnTo>
                    <a:pt x="38250" y="45538"/>
                  </a:lnTo>
                  <a:close/>
                  <a:moveTo>
                    <a:pt x="56466" y="0"/>
                  </a:moveTo>
                  <a:lnTo>
                    <a:pt x="76502" y="0"/>
                  </a:lnTo>
                  <a:lnTo>
                    <a:pt x="111110" y="5465"/>
                  </a:lnTo>
                  <a:lnTo>
                    <a:pt x="129324" y="21858"/>
                  </a:lnTo>
                  <a:lnTo>
                    <a:pt x="149360" y="21858"/>
                  </a:lnTo>
                  <a:lnTo>
                    <a:pt x="162111" y="30965"/>
                  </a:lnTo>
                  <a:lnTo>
                    <a:pt x="163930" y="31875"/>
                  </a:lnTo>
                  <a:lnTo>
                    <a:pt x="145717" y="18215"/>
                  </a:lnTo>
                  <a:lnTo>
                    <a:pt x="162111" y="23680"/>
                  </a:lnTo>
                  <a:lnTo>
                    <a:pt x="169397" y="29144"/>
                  </a:lnTo>
                  <a:lnTo>
                    <a:pt x="173040" y="29144"/>
                  </a:lnTo>
                  <a:lnTo>
                    <a:pt x="173040" y="34609"/>
                  </a:lnTo>
                  <a:lnTo>
                    <a:pt x="169399" y="34609"/>
                  </a:lnTo>
                  <a:lnTo>
                    <a:pt x="180325" y="40072"/>
                  </a:lnTo>
                  <a:lnTo>
                    <a:pt x="194897" y="47358"/>
                  </a:lnTo>
                  <a:lnTo>
                    <a:pt x="218576" y="52823"/>
                  </a:lnTo>
                  <a:lnTo>
                    <a:pt x="218576" y="63752"/>
                  </a:lnTo>
                  <a:lnTo>
                    <a:pt x="238612" y="63752"/>
                  </a:lnTo>
                  <a:lnTo>
                    <a:pt x="253184" y="74680"/>
                  </a:lnTo>
                  <a:lnTo>
                    <a:pt x="253184" y="78323"/>
                  </a:lnTo>
                  <a:lnTo>
                    <a:pt x="227684" y="85609"/>
                  </a:lnTo>
                  <a:lnTo>
                    <a:pt x="227684" y="89252"/>
                  </a:lnTo>
                  <a:lnTo>
                    <a:pt x="173040" y="89252"/>
                  </a:lnTo>
                  <a:lnTo>
                    <a:pt x="167575" y="85609"/>
                  </a:lnTo>
                  <a:lnTo>
                    <a:pt x="167575" y="83788"/>
                  </a:lnTo>
                  <a:lnTo>
                    <a:pt x="180325" y="72859"/>
                  </a:lnTo>
                  <a:lnTo>
                    <a:pt x="160289" y="67394"/>
                  </a:lnTo>
                  <a:lnTo>
                    <a:pt x="145718" y="45537"/>
                  </a:lnTo>
                  <a:lnTo>
                    <a:pt x="116574" y="41894"/>
                  </a:lnTo>
                  <a:lnTo>
                    <a:pt x="100181" y="30965"/>
                  </a:lnTo>
                  <a:lnTo>
                    <a:pt x="67394" y="29144"/>
                  </a:lnTo>
                  <a:lnTo>
                    <a:pt x="61930" y="23679"/>
                  </a:lnTo>
                  <a:lnTo>
                    <a:pt x="65573" y="21858"/>
                  </a:lnTo>
                  <a:lnTo>
                    <a:pt x="71037" y="18215"/>
                  </a:lnTo>
                  <a:lnTo>
                    <a:pt x="51001" y="18215"/>
                  </a:lnTo>
                  <a:lnTo>
                    <a:pt x="40072" y="27322"/>
                  </a:lnTo>
                  <a:lnTo>
                    <a:pt x="23679" y="29144"/>
                  </a:lnTo>
                  <a:lnTo>
                    <a:pt x="10929" y="40072"/>
                  </a:lnTo>
                  <a:lnTo>
                    <a:pt x="9107" y="40072"/>
                  </a:lnTo>
                  <a:lnTo>
                    <a:pt x="0" y="36430"/>
                  </a:lnTo>
                  <a:lnTo>
                    <a:pt x="0" y="34608"/>
                  </a:lnTo>
                  <a:lnTo>
                    <a:pt x="9107" y="30965"/>
                  </a:lnTo>
                  <a:lnTo>
                    <a:pt x="10929" y="18215"/>
                  </a:lnTo>
                  <a:lnTo>
                    <a:pt x="23679"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2" name="Belize">
              <a:extLst>
                <a:ext uri="{FF2B5EF4-FFF2-40B4-BE49-F238E27FC236}">
                  <a16:creationId xmlns:a16="http://schemas.microsoft.com/office/drawing/2014/main" id="{6C45F7B2-8094-321B-CB48-00E35A761CC7}"/>
                </a:ext>
              </a:extLst>
            </p:cNvPr>
            <p:cNvSpPr>
              <a:spLocks/>
            </p:cNvSpPr>
            <p:nvPr/>
          </p:nvSpPr>
          <p:spPr bwMode="auto">
            <a:xfrm>
              <a:off x="3718810" y="4146484"/>
              <a:ext cx="30721" cy="63248"/>
            </a:xfrm>
            <a:custGeom>
              <a:avLst/>
              <a:gdLst>
                <a:gd name="T0" fmla="*/ 9 w 17"/>
                <a:gd name="T1" fmla="*/ 0 h 35"/>
                <a:gd name="T2" fmla="*/ 12 w 17"/>
                <a:gd name="T3" fmla="*/ 0 h 35"/>
                <a:gd name="T4" fmla="*/ 17 w 17"/>
                <a:gd name="T5" fmla="*/ 3 h 35"/>
                <a:gd name="T6" fmla="*/ 14 w 17"/>
                <a:gd name="T7" fmla="*/ 21 h 35"/>
                <a:gd name="T8" fmla="*/ 6 w 17"/>
                <a:gd name="T9" fmla="*/ 35 h 35"/>
                <a:gd name="T10" fmla="*/ 0 w 17"/>
                <a:gd name="T11" fmla="*/ 35 h 35"/>
                <a:gd name="T12" fmla="*/ 0 w 17"/>
                <a:gd name="T13" fmla="*/ 8 h 35"/>
                <a:gd name="T14" fmla="*/ 2 w 17"/>
                <a:gd name="T15" fmla="*/ 8 h 35"/>
                <a:gd name="T16" fmla="*/ 6 w 17"/>
                <a:gd name="T17" fmla="*/ 6 h 35"/>
                <a:gd name="T18" fmla="*/ 9 w 17"/>
                <a:gd name="T1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5">
                  <a:moveTo>
                    <a:pt x="9" y="0"/>
                  </a:moveTo>
                  <a:lnTo>
                    <a:pt x="12" y="0"/>
                  </a:lnTo>
                  <a:lnTo>
                    <a:pt x="17" y="3"/>
                  </a:lnTo>
                  <a:lnTo>
                    <a:pt x="14" y="21"/>
                  </a:lnTo>
                  <a:lnTo>
                    <a:pt x="6" y="35"/>
                  </a:lnTo>
                  <a:lnTo>
                    <a:pt x="0" y="35"/>
                  </a:lnTo>
                  <a:lnTo>
                    <a:pt x="0" y="8"/>
                  </a:lnTo>
                  <a:lnTo>
                    <a:pt x="2" y="8"/>
                  </a:lnTo>
                  <a:lnTo>
                    <a:pt x="6"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3" name="Greenland - Offshore">
              <a:extLst>
                <a:ext uri="{FF2B5EF4-FFF2-40B4-BE49-F238E27FC236}">
                  <a16:creationId xmlns:a16="http://schemas.microsoft.com/office/drawing/2014/main" id="{B1F6F3DD-2CF0-FD51-7355-8F0FFF5761AC}"/>
                </a:ext>
              </a:extLst>
            </p:cNvPr>
            <p:cNvSpPr/>
            <p:nvPr/>
          </p:nvSpPr>
          <p:spPr>
            <a:xfrm>
              <a:off x="4114830" y="727607"/>
              <a:ext cx="1315871" cy="1577254"/>
            </a:xfrm>
            <a:custGeom>
              <a:avLst/>
              <a:gdLst/>
              <a:ahLst/>
              <a:cxnLst/>
              <a:rect l="l" t="t" r="r" b="b"/>
              <a:pathLst>
                <a:path w="1326361" h="1589827">
                  <a:moveTo>
                    <a:pt x="507533" y="1543579"/>
                  </a:moveTo>
                  <a:cubicBezTo>
                    <a:pt x="512900" y="1544838"/>
                    <a:pt x="518803" y="1546575"/>
                    <a:pt x="524230" y="1548071"/>
                  </a:cubicBezTo>
                  <a:cubicBezTo>
                    <a:pt x="520712" y="1557115"/>
                    <a:pt x="518208" y="1566522"/>
                    <a:pt x="514986" y="1575685"/>
                  </a:cubicBezTo>
                  <a:cubicBezTo>
                    <a:pt x="511052" y="1570295"/>
                    <a:pt x="507175" y="1563764"/>
                    <a:pt x="509738" y="1556935"/>
                  </a:cubicBezTo>
                  <a:cubicBezTo>
                    <a:pt x="511886" y="1552264"/>
                    <a:pt x="509561" y="1547772"/>
                    <a:pt x="507533" y="1543579"/>
                  </a:cubicBezTo>
                  <a:close/>
                  <a:moveTo>
                    <a:pt x="435827" y="1516730"/>
                  </a:moveTo>
                  <a:cubicBezTo>
                    <a:pt x="440086" y="1516856"/>
                    <a:pt x="444712" y="1518259"/>
                    <a:pt x="448332" y="1519095"/>
                  </a:cubicBezTo>
                  <a:cubicBezTo>
                    <a:pt x="466780" y="1522381"/>
                    <a:pt x="471689" y="1544779"/>
                    <a:pt x="488641" y="1550805"/>
                  </a:cubicBezTo>
                  <a:cubicBezTo>
                    <a:pt x="501156" y="1555291"/>
                    <a:pt x="497141" y="1573798"/>
                    <a:pt x="486065" y="1577738"/>
                  </a:cubicBezTo>
                  <a:cubicBezTo>
                    <a:pt x="472948" y="1583590"/>
                    <a:pt x="456484" y="1596254"/>
                    <a:pt x="442644" y="1585866"/>
                  </a:cubicBezTo>
                  <a:cubicBezTo>
                    <a:pt x="437613" y="1583474"/>
                    <a:pt x="439832" y="1578160"/>
                    <a:pt x="440726" y="1574096"/>
                  </a:cubicBezTo>
                  <a:cubicBezTo>
                    <a:pt x="432469" y="1570877"/>
                    <a:pt x="424383" y="1566631"/>
                    <a:pt x="419889" y="1558693"/>
                  </a:cubicBezTo>
                  <a:cubicBezTo>
                    <a:pt x="424619" y="1558329"/>
                    <a:pt x="429349" y="1558213"/>
                    <a:pt x="434143" y="1558213"/>
                  </a:cubicBezTo>
                  <a:lnTo>
                    <a:pt x="422221" y="1551939"/>
                  </a:lnTo>
                  <a:cubicBezTo>
                    <a:pt x="424440" y="1548239"/>
                    <a:pt x="426837" y="1544597"/>
                    <a:pt x="429292" y="1541071"/>
                  </a:cubicBezTo>
                  <a:cubicBezTo>
                    <a:pt x="427731" y="1534863"/>
                    <a:pt x="423961" y="1528473"/>
                    <a:pt x="425521" y="1522025"/>
                  </a:cubicBezTo>
                  <a:cubicBezTo>
                    <a:pt x="427675" y="1517755"/>
                    <a:pt x="431567" y="1516604"/>
                    <a:pt x="435827" y="1516730"/>
                  </a:cubicBezTo>
                  <a:close/>
                  <a:moveTo>
                    <a:pt x="491142" y="1467836"/>
                  </a:moveTo>
                  <a:cubicBezTo>
                    <a:pt x="495965" y="1471117"/>
                    <a:pt x="500551" y="1474697"/>
                    <a:pt x="504667" y="1478873"/>
                  </a:cubicBezTo>
                  <a:cubicBezTo>
                    <a:pt x="499257" y="1478337"/>
                    <a:pt x="493907" y="1477680"/>
                    <a:pt x="488614" y="1476845"/>
                  </a:cubicBezTo>
                  <a:cubicBezTo>
                    <a:pt x="489495" y="1473861"/>
                    <a:pt x="490319" y="1470819"/>
                    <a:pt x="491142" y="1467836"/>
                  </a:cubicBezTo>
                  <a:close/>
                  <a:moveTo>
                    <a:pt x="1130402" y="1459810"/>
                  </a:moveTo>
                  <a:cubicBezTo>
                    <a:pt x="1128682" y="1462037"/>
                    <a:pt x="1127016" y="1464323"/>
                    <a:pt x="1125289" y="1466550"/>
                  </a:cubicBezTo>
                  <a:cubicBezTo>
                    <a:pt x="1130700" y="1474013"/>
                    <a:pt x="1131655" y="1483521"/>
                    <a:pt x="1133734" y="1492306"/>
                  </a:cubicBezTo>
                  <a:cubicBezTo>
                    <a:pt x="1125648" y="1496578"/>
                    <a:pt x="1117975" y="1501568"/>
                    <a:pt x="1109835" y="1505664"/>
                  </a:cubicBezTo>
                  <a:cubicBezTo>
                    <a:pt x="1108467" y="1504036"/>
                    <a:pt x="1107336" y="1502355"/>
                    <a:pt x="1106205" y="1500669"/>
                  </a:cubicBezTo>
                  <a:cubicBezTo>
                    <a:pt x="1092945" y="1504159"/>
                    <a:pt x="1079508" y="1506927"/>
                    <a:pt x="1066011" y="1508972"/>
                  </a:cubicBezTo>
                  <a:cubicBezTo>
                    <a:pt x="1067440" y="1499764"/>
                    <a:pt x="1073501" y="1493024"/>
                    <a:pt x="1080700" y="1487729"/>
                  </a:cubicBezTo>
                  <a:cubicBezTo>
                    <a:pt x="1077964" y="1484843"/>
                    <a:pt x="1073860" y="1481953"/>
                    <a:pt x="1075343" y="1477381"/>
                  </a:cubicBezTo>
                  <a:cubicBezTo>
                    <a:pt x="1078262" y="1471845"/>
                    <a:pt x="1084025" y="1476176"/>
                    <a:pt x="1087296" y="1478944"/>
                  </a:cubicBezTo>
                  <a:cubicBezTo>
                    <a:pt x="1102995" y="1475758"/>
                    <a:pt x="1116194" y="1466732"/>
                    <a:pt x="1130402" y="1459810"/>
                  </a:cubicBezTo>
                  <a:close/>
                  <a:moveTo>
                    <a:pt x="456196" y="1443761"/>
                  </a:moveTo>
                  <a:cubicBezTo>
                    <a:pt x="458846" y="1451381"/>
                    <a:pt x="461027" y="1459659"/>
                    <a:pt x="457432" y="1467338"/>
                  </a:cubicBezTo>
                  <a:cubicBezTo>
                    <a:pt x="453426" y="1463679"/>
                    <a:pt x="444471" y="1461279"/>
                    <a:pt x="447122" y="1454260"/>
                  </a:cubicBezTo>
                  <a:cubicBezTo>
                    <a:pt x="448595" y="1449641"/>
                    <a:pt x="452719" y="1446760"/>
                    <a:pt x="456196" y="1443761"/>
                  </a:cubicBezTo>
                  <a:close/>
                  <a:moveTo>
                    <a:pt x="462472" y="1416624"/>
                  </a:moveTo>
                  <a:cubicBezTo>
                    <a:pt x="465245" y="1414724"/>
                    <a:pt x="469375" y="1414812"/>
                    <a:pt x="475069" y="1417969"/>
                  </a:cubicBezTo>
                  <a:cubicBezTo>
                    <a:pt x="470538" y="1422821"/>
                    <a:pt x="464812" y="1426388"/>
                    <a:pt x="458014" y="1427206"/>
                  </a:cubicBezTo>
                  <a:cubicBezTo>
                    <a:pt x="458283" y="1422412"/>
                    <a:pt x="459699" y="1418525"/>
                    <a:pt x="462472" y="1416624"/>
                  </a:cubicBezTo>
                  <a:close/>
                  <a:moveTo>
                    <a:pt x="394347" y="1327877"/>
                  </a:moveTo>
                  <a:lnTo>
                    <a:pt x="403415" y="1328229"/>
                  </a:lnTo>
                  <a:cubicBezTo>
                    <a:pt x="403534" y="1330981"/>
                    <a:pt x="403653" y="1333792"/>
                    <a:pt x="403832" y="1336661"/>
                  </a:cubicBezTo>
                  <a:cubicBezTo>
                    <a:pt x="400134" y="1337540"/>
                    <a:pt x="396435" y="1338477"/>
                    <a:pt x="392796" y="1339414"/>
                  </a:cubicBezTo>
                  <a:cubicBezTo>
                    <a:pt x="393393" y="1335549"/>
                    <a:pt x="393930" y="1331683"/>
                    <a:pt x="394347" y="1327877"/>
                  </a:cubicBezTo>
                  <a:close/>
                  <a:moveTo>
                    <a:pt x="1152289" y="1322477"/>
                  </a:moveTo>
                  <a:cubicBezTo>
                    <a:pt x="1163487" y="1320854"/>
                    <a:pt x="1175042" y="1322117"/>
                    <a:pt x="1185637" y="1326203"/>
                  </a:cubicBezTo>
                  <a:cubicBezTo>
                    <a:pt x="1192047" y="1331790"/>
                    <a:pt x="1194980" y="1340810"/>
                    <a:pt x="1202820" y="1344834"/>
                  </a:cubicBezTo>
                  <a:cubicBezTo>
                    <a:pt x="1208687" y="1348803"/>
                    <a:pt x="1218508" y="1351926"/>
                    <a:pt x="1215515" y="1361002"/>
                  </a:cubicBezTo>
                  <a:cubicBezTo>
                    <a:pt x="1208449" y="1359378"/>
                    <a:pt x="1201383" y="1357817"/>
                    <a:pt x="1194258" y="1356672"/>
                  </a:cubicBezTo>
                  <a:cubicBezTo>
                    <a:pt x="1198748" y="1362924"/>
                    <a:pt x="1205337" y="1366955"/>
                    <a:pt x="1211084" y="1371819"/>
                  </a:cubicBezTo>
                  <a:cubicBezTo>
                    <a:pt x="1211025" y="1375608"/>
                    <a:pt x="1210303" y="1379334"/>
                    <a:pt x="1209946" y="1383060"/>
                  </a:cubicBezTo>
                  <a:cubicBezTo>
                    <a:pt x="1201086" y="1381797"/>
                    <a:pt x="1194258" y="1376087"/>
                    <a:pt x="1188391" y="1369897"/>
                  </a:cubicBezTo>
                  <a:cubicBezTo>
                    <a:pt x="1180492" y="1360342"/>
                    <a:pt x="1167440" y="1357518"/>
                    <a:pt x="1159831" y="1347658"/>
                  </a:cubicBezTo>
                  <a:cubicBezTo>
                    <a:pt x="1153488" y="1341046"/>
                    <a:pt x="1154925" y="1330589"/>
                    <a:pt x="1152289" y="1322477"/>
                  </a:cubicBezTo>
                  <a:close/>
                  <a:moveTo>
                    <a:pt x="1146272" y="1317342"/>
                  </a:moveTo>
                  <a:cubicBezTo>
                    <a:pt x="1145610" y="1321335"/>
                    <a:pt x="1144947" y="1325330"/>
                    <a:pt x="1144285" y="1329381"/>
                  </a:cubicBezTo>
                  <a:cubicBezTo>
                    <a:pt x="1140372" y="1328340"/>
                    <a:pt x="1136520" y="1327239"/>
                    <a:pt x="1132727" y="1326198"/>
                  </a:cubicBezTo>
                  <a:cubicBezTo>
                    <a:pt x="1136820" y="1322725"/>
                    <a:pt x="1141456" y="1319831"/>
                    <a:pt x="1146272" y="1317342"/>
                  </a:cubicBezTo>
                  <a:close/>
                  <a:moveTo>
                    <a:pt x="396431" y="1278717"/>
                  </a:moveTo>
                  <a:lnTo>
                    <a:pt x="406842" y="1281285"/>
                  </a:lnTo>
                  <a:cubicBezTo>
                    <a:pt x="405088" y="1289341"/>
                    <a:pt x="401227" y="1296803"/>
                    <a:pt x="395028" y="1302294"/>
                  </a:cubicBezTo>
                  <a:cubicBezTo>
                    <a:pt x="397074" y="1295728"/>
                    <a:pt x="400057" y="1289520"/>
                    <a:pt x="402981" y="1283312"/>
                  </a:cubicBezTo>
                  <a:lnTo>
                    <a:pt x="393799" y="1287252"/>
                  </a:lnTo>
                  <a:cubicBezTo>
                    <a:pt x="394677" y="1284387"/>
                    <a:pt x="395553" y="1281582"/>
                    <a:pt x="396431" y="1278717"/>
                  </a:cubicBezTo>
                  <a:close/>
                  <a:moveTo>
                    <a:pt x="390786" y="1253633"/>
                  </a:moveTo>
                  <a:cubicBezTo>
                    <a:pt x="385695" y="1258037"/>
                    <a:pt x="379211" y="1260656"/>
                    <a:pt x="372725" y="1257263"/>
                  </a:cubicBezTo>
                  <a:cubicBezTo>
                    <a:pt x="378241" y="1254288"/>
                    <a:pt x="384544" y="1253693"/>
                    <a:pt x="390786" y="1253633"/>
                  </a:cubicBezTo>
                  <a:close/>
                  <a:moveTo>
                    <a:pt x="370893" y="1171591"/>
                  </a:moveTo>
                  <a:cubicBezTo>
                    <a:pt x="373537" y="1170361"/>
                    <a:pt x="377744" y="1173559"/>
                    <a:pt x="375820" y="1176450"/>
                  </a:cubicBezTo>
                  <a:cubicBezTo>
                    <a:pt x="372936" y="1179894"/>
                    <a:pt x="366205" y="1173989"/>
                    <a:pt x="370893" y="1171591"/>
                  </a:cubicBezTo>
                  <a:close/>
                  <a:moveTo>
                    <a:pt x="1289843" y="1166349"/>
                  </a:moveTo>
                  <a:cubicBezTo>
                    <a:pt x="1290793" y="1170845"/>
                    <a:pt x="1291800" y="1175339"/>
                    <a:pt x="1292748" y="1179894"/>
                  </a:cubicBezTo>
                  <a:lnTo>
                    <a:pt x="1278702" y="1177497"/>
                  </a:lnTo>
                  <a:cubicBezTo>
                    <a:pt x="1282259" y="1173661"/>
                    <a:pt x="1285992" y="1169945"/>
                    <a:pt x="1289843" y="1166349"/>
                  </a:cubicBezTo>
                  <a:close/>
                  <a:moveTo>
                    <a:pt x="1257462" y="1134418"/>
                  </a:moveTo>
                  <a:cubicBezTo>
                    <a:pt x="1260468" y="1140962"/>
                    <a:pt x="1264914" y="1146910"/>
                    <a:pt x="1266657" y="1153928"/>
                  </a:cubicBezTo>
                  <a:cubicBezTo>
                    <a:pt x="1264973" y="1159104"/>
                    <a:pt x="1259986" y="1167849"/>
                    <a:pt x="1253495" y="1163446"/>
                  </a:cubicBezTo>
                  <a:cubicBezTo>
                    <a:pt x="1242077" y="1157974"/>
                    <a:pt x="1242738" y="1134240"/>
                    <a:pt x="1257462" y="1134418"/>
                  </a:cubicBezTo>
                  <a:close/>
                  <a:moveTo>
                    <a:pt x="1307932" y="1096613"/>
                  </a:moveTo>
                  <a:cubicBezTo>
                    <a:pt x="1310296" y="1101310"/>
                    <a:pt x="1312543" y="1106129"/>
                    <a:pt x="1314319" y="1111123"/>
                  </a:cubicBezTo>
                  <a:cubicBezTo>
                    <a:pt x="1311243" y="1112490"/>
                    <a:pt x="1308224" y="1113919"/>
                    <a:pt x="1305266" y="1115343"/>
                  </a:cubicBezTo>
                  <a:cubicBezTo>
                    <a:pt x="1308106" y="1120577"/>
                    <a:pt x="1310829" y="1125868"/>
                    <a:pt x="1313608" y="1131164"/>
                  </a:cubicBezTo>
                  <a:cubicBezTo>
                    <a:pt x="1317630" y="1128664"/>
                    <a:pt x="1321653" y="1126165"/>
                    <a:pt x="1325850" y="1123850"/>
                  </a:cubicBezTo>
                  <a:cubicBezTo>
                    <a:pt x="1325139" y="1130744"/>
                    <a:pt x="1323368" y="1137463"/>
                    <a:pt x="1320410" y="1143768"/>
                  </a:cubicBezTo>
                  <a:cubicBezTo>
                    <a:pt x="1318163" y="1140854"/>
                    <a:pt x="1316326" y="1137166"/>
                    <a:pt x="1312779" y="1135681"/>
                  </a:cubicBezTo>
                  <a:cubicBezTo>
                    <a:pt x="1304559" y="1136987"/>
                    <a:pt x="1296514" y="1142042"/>
                    <a:pt x="1288351" y="1137407"/>
                  </a:cubicBezTo>
                  <a:cubicBezTo>
                    <a:pt x="1290720" y="1126585"/>
                    <a:pt x="1285218" y="1112966"/>
                    <a:pt x="1292788" y="1103630"/>
                  </a:cubicBezTo>
                  <a:cubicBezTo>
                    <a:pt x="1297107" y="1105115"/>
                    <a:pt x="1300951" y="1107732"/>
                    <a:pt x="1304913" y="1110114"/>
                  </a:cubicBezTo>
                  <a:cubicBezTo>
                    <a:pt x="1305859" y="1105591"/>
                    <a:pt x="1306806" y="1101074"/>
                    <a:pt x="1307932" y="1096613"/>
                  </a:cubicBezTo>
                  <a:close/>
                  <a:moveTo>
                    <a:pt x="58997" y="996528"/>
                  </a:moveTo>
                  <a:cubicBezTo>
                    <a:pt x="61628" y="993775"/>
                    <a:pt x="66215" y="998302"/>
                    <a:pt x="63401" y="1000993"/>
                  </a:cubicBezTo>
                  <a:cubicBezTo>
                    <a:pt x="60771" y="1003807"/>
                    <a:pt x="56183" y="999220"/>
                    <a:pt x="58997" y="996528"/>
                  </a:cubicBezTo>
                  <a:close/>
                  <a:moveTo>
                    <a:pt x="1245884" y="988757"/>
                  </a:moveTo>
                  <a:cubicBezTo>
                    <a:pt x="1244377" y="992790"/>
                    <a:pt x="1242806" y="996703"/>
                    <a:pt x="1241237" y="1000676"/>
                  </a:cubicBezTo>
                  <a:cubicBezTo>
                    <a:pt x="1246851" y="1001098"/>
                    <a:pt x="1252523" y="1001338"/>
                    <a:pt x="1258133" y="1001879"/>
                  </a:cubicBezTo>
                  <a:cubicBezTo>
                    <a:pt x="1249504" y="1004708"/>
                    <a:pt x="1240513" y="1005311"/>
                    <a:pt x="1232549" y="1000735"/>
                  </a:cubicBezTo>
                  <a:cubicBezTo>
                    <a:pt x="1235445" y="995138"/>
                    <a:pt x="1238945" y="989360"/>
                    <a:pt x="1245884" y="988757"/>
                  </a:cubicBezTo>
                  <a:close/>
                  <a:moveTo>
                    <a:pt x="72320" y="981535"/>
                  </a:moveTo>
                  <a:cubicBezTo>
                    <a:pt x="75409" y="983167"/>
                    <a:pt x="76964" y="985720"/>
                    <a:pt x="72162" y="986928"/>
                  </a:cubicBezTo>
                  <a:cubicBezTo>
                    <a:pt x="69260" y="991764"/>
                    <a:pt x="53674" y="984149"/>
                    <a:pt x="63279" y="981670"/>
                  </a:cubicBezTo>
                  <a:cubicBezTo>
                    <a:pt x="64609" y="979193"/>
                    <a:pt x="69231" y="979903"/>
                    <a:pt x="72320" y="981535"/>
                  </a:cubicBezTo>
                  <a:close/>
                  <a:moveTo>
                    <a:pt x="1226952" y="977216"/>
                  </a:moveTo>
                  <a:cubicBezTo>
                    <a:pt x="1229781" y="978287"/>
                    <a:pt x="1232611" y="979358"/>
                    <a:pt x="1235561" y="980251"/>
                  </a:cubicBezTo>
                  <a:cubicBezTo>
                    <a:pt x="1234537" y="982750"/>
                    <a:pt x="1233514" y="985250"/>
                    <a:pt x="1232551" y="987749"/>
                  </a:cubicBezTo>
                  <a:lnTo>
                    <a:pt x="1222016" y="983286"/>
                  </a:lnTo>
                  <a:cubicBezTo>
                    <a:pt x="1223642" y="981203"/>
                    <a:pt x="1225267" y="979179"/>
                    <a:pt x="1226952" y="977216"/>
                  </a:cubicBezTo>
                  <a:close/>
                  <a:moveTo>
                    <a:pt x="1280804" y="968186"/>
                  </a:moveTo>
                  <a:cubicBezTo>
                    <a:pt x="1284085" y="969320"/>
                    <a:pt x="1288800" y="968543"/>
                    <a:pt x="1291187" y="971586"/>
                  </a:cubicBezTo>
                  <a:cubicBezTo>
                    <a:pt x="1295006" y="979695"/>
                    <a:pt x="1290114" y="988461"/>
                    <a:pt x="1291485" y="996934"/>
                  </a:cubicBezTo>
                  <a:cubicBezTo>
                    <a:pt x="1294231" y="1013690"/>
                    <a:pt x="1298767" y="1030271"/>
                    <a:pt x="1298409" y="1047447"/>
                  </a:cubicBezTo>
                  <a:cubicBezTo>
                    <a:pt x="1291665" y="1027346"/>
                    <a:pt x="1286353" y="1006770"/>
                    <a:pt x="1281340" y="986194"/>
                  </a:cubicBezTo>
                  <a:lnTo>
                    <a:pt x="1289635" y="985782"/>
                  </a:lnTo>
                  <a:cubicBezTo>
                    <a:pt x="1284562" y="981367"/>
                    <a:pt x="1280206" y="975645"/>
                    <a:pt x="1280804" y="968186"/>
                  </a:cubicBezTo>
                  <a:close/>
                  <a:moveTo>
                    <a:pt x="0" y="892298"/>
                  </a:moveTo>
                  <a:cubicBezTo>
                    <a:pt x="11154" y="890430"/>
                    <a:pt x="22427" y="892478"/>
                    <a:pt x="30601" y="900735"/>
                  </a:cubicBezTo>
                  <a:cubicBezTo>
                    <a:pt x="19805" y="907485"/>
                    <a:pt x="6203" y="903147"/>
                    <a:pt x="0" y="892298"/>
                  </a:cubicBezTo>
                  <a:close/>
                  <a:moveTo>
                    <a:pt x="32607" y="887776"/>
                  </a:moveTo>
                  <a:cubicBezTo>
                    <a:pt x="42291" y="887419"/>
                    <a:pt x="51380" y="890683"/>
                    <a:pt x="59696" y="895312"/>
                  </a:cubicBezTo>
                  <a:cubicBezTo>
                    <a:pt x="51499" y="896261"/>
                    <a:pt x="43418" y="897388"/>
                    <a:pt x="35281" y="898456"/>
                  </a:cubicBezTo>
                  <a:close/>
                  <a:moveTo>
                    <a:pt x="149779" y="881835"/>
                  </a:moveTo>
                  <a:cubicBezTo>
                    <a:pt x="150889" y="882506"/>
                    <a:pt x="151558" y="883803"/>
                    <a:pt x="150616" y="885087"/>
                  </a:cubicBezTo>
                  <a:cubicBezTo>
                    <a:pt x="148974" y="887420"/>
                    <a:pt x="144474" y="884795"/>
                    <a:pt x="146298" y="882345"/>
                  </a:cubicBezTo>
                  <a:cubicBezTo>
                    <a:pt x="147119" y="881121"/>
                    <a:pt x="148670" y="881164"/>
                    <a:pt x="149779" y="881835"/>
                  </a:cubicBezTo>
                  <a:close/>
                  <a:moveTo>
                    <a:pt x="1257634" y="869360"/>
                  </a:moveTo>
                  <a:cubicBezTo>
                    <a:pt x="1260585" y="876111"/>
                    <a:pt x="1263772" y="882677"/>
                    <a:pt x="1266664" y="889427"/>
                  </a:cubicBezTo>
                  <a:cubicBezTo>
                    <a:pt x="1261648" y="884440"/>
                    <a:pt x="1257103" y="879089"/>
                    <a:pt x="1252618" y="873678"/>
                  </a:cubicBezTo>
                  <a:cubicBezTo>
                    <a:pt x="1254211" y="872218"/>
                    <a:pt x="1255923" y="870819"/>
                    <a:pt x="1257634" y="869360"/>
                  </a:cubicBezTo>
                  <a:close/>
                  <a:moveTo>
                    <a:pt x="138730" y="868974"/>
                  </a:moveTo>
                  <a:cubicBezTo>
                    <a:pt x="145978" y="867853"/>
                    <a:pt x="138791" y="878385"/>
                    <a:pt x="136948" y="871467"/>
                  </a:cubicBezTo>
                  <a:close/>
                  <a:moveTo>
                    <a:pt x="1317271" y="840264"/>
                  </a:moveTo>
                  <a:cubicBezTo>
                    <a:pt x="1320341" y="850829"/>
                    <a:pt x="1316327" y="861277"/>
                    <a:pt x="1313494" y="871366"/>
                  </a:cubicBezTo>
                  <a:lnTo>
                    <a:pt x="1304287" y="871366"/>
                  </a:lnTo>
                  <a:cubicBezTo>
                    <a:pt x="1307357" y="860801"/>
                    <a:pt x="1307297" y="847010"/>
                    <a:pt x="1317271" y="840264"/>
                  </a:cubicBezTo>
                  <a:close/>
                  <a:moveTo>
                    <a:pt x="1250612" y="835247"/>
                  </a:moveTo>
                  <a:cubicBezTo>
                    <a:pt x="1263442" y="835666"/>
                    <a:pt x="1272236" y="846093"/>
                    <a:pt x="1282718" y="851904"/>
                  </a:cubicBezTo>
                  <a:lnTo>
                    <a:pt x="1279585" y="856818"/>
                  </a:lnTo>
                  <a:cubicBezTo>
                    <a:pt x="1268502" y="852025"/>
                    <a:pt x="1255011" y="847829"/>
                    <a:pt x="1250612" y="835247"/>
                  </a:cubicBezTo>
                  <a:close/>
                  <a:moveTo>
                    <a:pt x="1253043" y="825974"/>
                  </a:moveTo>
                  <a:cubicBezTo>
                    <a:pt x="1254125" y="829978"/>
                    <a:pt x="1245595" y="830733"/>
                    <a:pt x="1246196" y="826496"/>
                  </a:cubicBezTo>
                  <a:cubicBezTo>
                    <a:pt x="1247277" y="824117"/>
                    <a:pt x="1251542" y="823710"/>
                    <a:pt x="1253043" y="825974"/>
                  </a:cubicBezTo>
                  <a:close/>
                  <a:moveTo>
                    <a:pt x="1255629" y="807408"/>
                  </a:moveTo>
                  <a:cubicBezTo>
                    <a:pt x="1252870" y="810167"/>
                    <a:pt x="1250110" y="812986"/>
                    <a:pt x="1247291" y="815686"/>
                  </a:cubicBezTo>
                  <a:cubicBezTo>
                    <a:pt x="1244592" y="808908"/>
                    <a:pt x="1248851" y="804649"/>
                    <a:pt x="1255629" y="807408"/>
                  </a:cubicBezTo>
                  <a:close/>
                  <a:moveTo>
                    <a:pt x="1272566" y="785584"/>
                  </a:moveTo>
                  <a:cubicBezTo>
                    <a:pt x="1274147" y="790333"/>
                    <a:pt x="1274966" y="795263"/>
                    <a:pt x="1276195" y="800132"/>
                  </a:cubicBezTo>
                  <a:lnTo>
                    <a:pt x="1269172" y="797697"/>
                  </a:lnTo>
                  <a:cubicBezTo>
                    <a:pt x="1270343" y="793680"/>
                    <a:pt x="1271396" y="789602"/>
                    <a:pt x="1272566" y="785584"/>
                  </a:cubicBezTo>
                  <a:close/>
                  <a:moveTo>
                    <a:pt x="1279575" y="782575"/>
                  </a:moveTo>
                  <a:cubicBezTo>
                    <a:pt x="1282841" y="789207"/>
                    <a:pt x="1286109" y="795781"/>
                    <a:pt x="1289739" y="802234"/>
                  </a:cubicBezTo>
                  <a:lnTo>
                    <a:pt x="1281209" y="806655"/>
                  </a:lnTo>
                  <a:cubicBezTo>
                    <a:pt x="1279515" y="798709"/>
                    <a:pt x="1277699" y="790642"/>
                    <a:pt x="1279575" y="782575"/>
                  </a:cubicBezTo>
                  <a:close/>
                  <a:moveTo>
                    <a:pt x="1284312" y="717865"/>
                  </a:moveTo>
                  <a:cubicBezTo>
                    <a:pt x="1284131" y="725319"/>
                    <a:pt x="1283773" y="733254"/>
                    <a:pt x="1279516" y="739690"/>
                  </a:cubicBezTo>
                  <a:cubicBezTo>
                    <a:pt x="1286230" y="744197"/>
                    <a:pt x="1280835" y="747083"/>
                    <a:pt x="1275200" y="748466"/>
                  </a:cubicBezTo>
                  <a:cubicBezTo>
                    <a:pt x="1267167" y="737284"/>
                    <a:pt x="1275560" y="725319"/>
                    <a:pt x="1284312" y="717865"/>
                  </a:cubicBezTo>
                  <a:close/>
                  <a:moveTo>
                    <a:pt x="1321370" y="684253"/>
                  </a:moveTo>
                  <a:cubicBezTo>
                    <a:pt x="1322244" y="690052"/>
                    <a:pt x="1323352" y="695851"/>
                    <a:pt x="1323235" y="701831"/>
                  </a:cubicBezTo>
                  <a:cubicBezTo>
                    <a:pt x="1319972" y="706919"/>
                    <a:pt x="1315601" y="711182"/>
                    <a:pt x="1311813" y="715856"/>
                  </a:cubicBezTo>
                  <a:cubicBezTo>
                    <a:pt x="1312571" y="704729"/>
                    <a:pt x="1313561" y="692833"/>
                    <a:pt x="1321370" y="684253"/>
                  </a:cubicBezTo>
                  <a:close/>
                  <a:moveTo>
                    <a:pt x="1277316" y="543791"/>
                  </a:moveTo>
                  <a:cubicBezTo>
                    <a:pt x="1282332" y="547591"/>
                    <a:pt x="1287231" y="551452"/>
                    <a:pt x="1292248" y="555310"/>
                  </a:cubicBezTo>
                  <a:lnTo>
                    <a:pt x="1291775" y="560774"/>
                  </a:lnTo>
                  <a:cubicBezTo>
                    <a:pt x="1284222" y="564870"/>
                    <a:pt x="1276963" y="569325"/>
                    <a:pt x="1269172" y="572886"/>
                  </a:cubicBezTo>
                  <a:cubicBezTo>
                    <a:pt x="1270884" y="562909"/>
                    <a:pt x="1272714" y="552875"/>
                    <a:pt x="1277316" y="543791"/>
                  </a:cubicBezTo>
                  <a:close/>
                  <a:moveTo>
                    <a:pt x="139955" y="475563"/>
                  </a:moveTo>
                  <a:cubicBezTo>
                    <a:pt x="143661" y="480109"/>
                    <a:pt x="146308" y="485313"/>
                    <a:pt x="147485" y="491115"/>
                  </a:cubicBezTo>
                  <a:cubicBezTo>
                    <a:pt x="141073" y="488423"/>
                    <a:pt x="137954" y="482383"/>
                    <a:pt x="139955" y="475563"/>
                  </a:cubicBezTo>
                  <a:close/>
                  <a:moveTo>
                    <a:pt x="1313282" y="312026"/>
                  </a:moveTo>
                  <a:cubicBezTo>
                    <a:pt x="1318623" y="321604"/>
                    <a:pt x="1323541" y="331476"/>
                    <a:pt x="1326361" y="342125"/>
                  </a:cubicBezTo>
                  <a:lnTo>
                    <a:pt x="1318022" y="341710"/>
                  </a:lnTo>
                  <a:cubicBezTo>
                    <a:pt x="1312863" y="333559"/>
                    <a:pt x="1307643" y="325468"/>
                    <a:pt x="1302783" y="317200"/>
                  </a:cubicBezTo>
                  <a:close/>
                  <a:moveTo>
                    <a:pt x="1275647" y="247312"/>
                  </a:moveTo>
                  <a:lnTo>
                    <a:pt x="1281244" y="247312"/>
                  </a:lnTo>
                  <a:cubicBezTo>
                    <a:pt x="1285946" y="265816"/>
                    <a:pt x="1294043" y="283657"/>
                    <a:pt x="1294758" y="302996"/>
                  </a:cubicBezTo>
                  <a:cubicBezTo>
                    <a:pt x="1288089" y="301743"/>
                    <a:pt x="1280707" y="299293"/>
                    <a:pt x="1280528" y="290701"/>
                  </a:cubicBezTo>
                  <a:cubicBezTo>
                    <a:pt x="1275945" y="277036"/>
                    <a:pt x="1267669" y="261339"/>
                    <a:pt x="1275647" y="247312"/>
                  </a:cubicBezTo>
                  <a:close/>
                  <a:moveTo>
                    <a:pt x="1307848" y="241293"/>
                  </a:moveTo>
                  <a:cubicBezTo>
                    <a:pt x="1311854" y="256183"/>
                    <a:pt x="1316230" y="271073"/>
                    <a:pt x="1317833" y="286441"/>
                  </a:cubicBezTo>
                  <a:cubicBezTo>
                    <a:pt x="1314629" y="283931"/>
                    <a:pt x="1310806" y="281299"/>
                    <a:pt x="1311299" y="276815"/>
                  </a:cubicBezTo>
                  <a:cubicBezTo>
                    <a:pt x="1311299" y="264856"/>
                    <a:pt x="1303287" y="253013"/>
                    <a:pt x="1307848" y="241293"/>
                  </a:cubicBezTo>
                  <a:close/>
                  <a:moveTo>
                    <a:pt x="434381" y="226833"/>
                  </a:moveTo>
                  <a:lnTo>
                    <a:pt x="440614" y="227771"/>
                  </a:lnTo>
                  <a:cubicBezTo>
                    <a:pt x="444343" y="242152"/>
                    <a:pt x="468530" y="252469"/>
                    <a:pt x="478653" y="265756"/>
                  </a:cubicBezTo>
                  <a:cubicBezTo>
                    <a:pt x="482435" y="271592"/>
                    <a:pt x="485898" y="276802"/>
                    <a:pt x="487603" y="283263"/>
                  </a:cubicBezTo>
                  <a:cubicBezTo>
                    <a:pt x="475083" y="289099"/>
                    <a:pt x="464322" y="271175"/>
                    <a:pt x="450044" y="271696"/>
                  </a:cubicBezTo>
                  <a:cubicBezTo>
                    <a:pt x="435020" y="272425"/>
                    <a:pt x="425750" y="263151"/>
                    <a:pt x="426549" y="253719"/>
                  </a:cubicBezTo>
                  <a:cubicBezTo>
                    <a:pt x="425537" y="241891"/>
                    <a:pt x="429959" y="235691"/>
                    <a:pt x="434381" y="226833"/>
                  </a:cubicBezTo>
                  <a:close/>
                  <a:moveTo>
                    <a:pt x="459009" y="226746"/>
                  </a:moveTo>
                  <a:cubicBezTo>
                    <a:pt x="465492" y="228440"/>
                    <a:pt x="469893" y="233109"/>
                    <a:pt x="470547" y="239763"/>
                  </a:cubicBezTo>
                  <a:lnTo>
                    <a:pt x="462399" y="242799"/>
                  </a:lnTo>
                  <a:cubicBezTo>
                    <a:pt x="460793" y="237545"/>
                    <a:pt x="459782" y="232116"/>
                    <a:pt x="459009" y="226746"/>
                  </a:cubicBezTo>
                  <a:close/>
                  <a:moveTo>
                    <a:pt x="509920" y="129928"/>
                  </a:moveTo>
                  <a:cubicBezTo>
                    <a:pt x="513077" y="132244"/>
                    <a:pt x="516173" y="134618"/>
                    <a:pt x="519208" y="136992"/>
                  </a:cubicBezTo>
                  <a:lnTo>
                    <a:pt x="509677" y="139961"/>
                  </a:lnTo>
                  <a:cubicBezTo>
                    <a:pt x="509738" y="136636"/>
                    <a:pt x="509859" y="133253"/>
                    <a:pt x="509920" y="129928"/>
                  </a:cubicBezTo>
                  <a:close/>
                  <a:moveTo>
                    <a:pt x="537330" y="122402"/>
                  </a:moveTo>
                  <a:lnTo>
                    <a:pt x="542936" y="122868"/>
                  </a:lnTo>
                  <a:cubicBezTo>
                    <a:pt x="543890" y="124906"/>
                    <a:pt x="544845" y="126944"/>
                    <a:pt x="545799" y="128924"/>
                  </a:cubicBezTo>
                  <a:cubicBezTo>
                    <a:pt x="542936" y="128866"/>
                    <a:pt x="540133" y="128749"/>
                    <a:pt x="537270" y="128633"/>
                  </a:cubicBezTo>
                  <a:close/>
                  <a:moveTo>
                    <a:pt x="551334" y="112870"/>
                  </a:moveTo>
                  <a:cubicBezTo>
                    <a:pt x="561164" y="118391"/>
                    <a:pt x="574390" y="124150"/>
                    <a:pt x="574031" y="137450"/>
                  </a:cubicBezTo>
                  <a:lnTo>
                    <a:pt x="552049" y="137035"/>
                  </a:lnTo>
                  <a:cubicBezTo>
                    <a:pt x="549307" y="129257"/>
                    <a:pt x="549486" y="120827"/>
                    <a:pt x="551334" y="112870"/>
                  </a:cubicBezTo>
                  <a:close/>
                  <a:moveTo>
                    <a:pt x="578780" y="102835"/>
                  </a:moveTo>
                  <a:cubicBezTo>
                    <a:pt x="589201" y="107743"/>
                    <a:pt x="601020" y="113600"/>
                    <a:pt x="603989" y="125485"/>
                  </a:cubicBezTo>
                  <a:cubicBezTo>
                    <a:pt x="596112" y="127437"/>
                    <a:pt x="585869" y="130926"/>
                    <a:pt x="579628" y="123771"/>
                  </a:cubicBezTo>
                  <a:cubicBezTo>
                    <a:pt x="576900" y="116970"/>
                    <a:pt x="577626" y="109813"/>
                    <a:pt x="578780" y="102835"/>
                  </a:cubicBezTo>
                  <a:close/>
                  <a:moveTo>
                    <a:pt x="604489" y="94807"/>
                  </a:moveTo>
                  <a:cubicBezTo>
                    <a:pt x="614398" y="98470"/>
                    <a:pt x="620006" y="107779"/>
                    <a:pt x="625558" y="116125"/>
                  </a:cubicBezTo>
                  <a:lnTo>
                    <a:pt x="620723" y="118887"/>
                  </a:lnTo>
                  <a:cubicBezTo>
                    <a:pt x="614815" y="111261"/>
                    <a:pt x="608368" y="103815"/>
                    <a:pt x="604489" y="94807"/>
                  </a:cubicBezTo>
                  <a:close/>
                  <a:moveTo>
                    <a:pt x="612515" y="84275"/>
                  </a:moveTo>
                  <a:cubicBezTo>
                    <a:pt x="623146" y="95008"/>
                    <a:pt x="638287" y="100858"/>
                    <a:pt x="646124" y="114305"/>
                  </a:cubicBezTo>
                  <a:cubicBezTo>
                    <a:pt x="626231" y="118888"/>
                    <a:pt x="619223" y="98324"/>
                    <a:pt x="612515" y="84275"/>
                  </a:cubicBezTo>
                  <a:close/>
                  <a:moveTo>
                    <a:pt x="803143" y="67218"/>
                  </a:moveTo>
                  <a:cubicBezTo>
                    <a:pt x="799033" y="72401"/>
                    <a:pt x="795110" y="77762"/>
                    <a:pt x="790517" y="82409"/>
                  </a:cubicBezTo>
                  <a:cubicBezTo>
                    <a:pt x="781695" y="84851"/>
                    <a:pt x="772576" y="85507"/>
                    <a:pt x="763512" y="86281"/>
                  </a:cubicBezTo>
                  <a:cubicBezTo>
                    <a:pt x="769374" y="70196"/>
                    <a:pt x="789007" y="71269"/>
                    <a:pt x="803143" y="67218"/>
                  </a:cubicBezTo>
                  <a:close/>
                  <a:moveTo>
                    <a:pt x="705321" y="58188"/>
                  </a:moveTo>
                  <a:cubicBezTo>
                    <a:pt x="710889" y="58546"/>
                    <a:pt x="716165" y="58968"/>
                    <a:pt x="721795" y="59923"/>
                  </a:cubicBezTo>
                  <a:cubicBezTo>
                    <a:pt x="725986" y="65974"/>
                    <a:pt x="729638" y="72383"/>
                    <a:pt x="733475" y="78727"/>
                  </a:cubicBezTo>
                  <a:cubicBezTo>
                    <a:pt x="731975" y="72204"/>
                    <a:pt x="730419" y="65675"/>
                    <a:pt x="728863" y="59207"/>
                  </a:cubicBezTo>
                  <a:cubicBezTo>
                    <a:pt x="742038" y="59923"/>
                    <a:pt x="753359" y="67292"/>
                    <a:pt x="761506" y="77171"/>
                  </a:cubicBezTo>
                  <a:cubicBezTo>
                    <a:pt x="761265" y="90824"/>
                    <a:pt x="747432" y="100828"/>
                    <a:pt x="734015" y="96875"/>
                  </a:cubicBezTo>
                  <a:cubicBezTo>
                    <a:pt x="722812" y="85315"/>
                    <a:pt x="713828" y="71781"/>
                    <a:pt x="705321" y="58188"/>
                  </a:cubicBezTo>
                  <a:close/>
                  <a:moveTo>
                    <a:pt x="745452" y="46649"/>
                  </a:moveTo>
                  <a:cubicBezTo>
                    <a:pt x="760352" y="53824"/>
                    <a:pt x="780415" y="51232"/>
                    <a:pt x="791102" y="65464"/>
                  </a:cubicBezTo>
                  <a:cubicBezTo>
                    <a:pt x="780119" y="67753"/>
                    <a:pt x="768368" y="70226"/>
                    <a:pt x="757563" y="65824"/>
                  </a:cubicBezTo>
                  <a:cubicBezTo>
                    <a:pt x="751861" y="60819"/>
                    <a:pt x="749606" y="52800"/>
                    <a:pt x="745452" y="46649"/>
                  </a:cubicBezTo>
                  <a:close/>
                  <a:moveTo>
                    <a:pt x="812674" y="45646"/>
                  </a:moveTo>
                  <a:cubicBezTo>
                    <a:pt x="818722" y="45946"/>
                    <a:pt x="824710" y="48761"/>
                    <a:pt x="829729" y="52115"/>
                  </a:cubicBezTo>
                  <a:cubicBezTo>
                    <a:pt x="824952" y="54091"/>
                    <a:pt x="820114" y="55948"/>
                    <a:pt x="815214" y="57685"/>
                  </a:cubicBezTo>
                  <a:cubicBezTo>
                    <a:pt x="814306" y="53672"/>
                    <a:pt x="813460" y="49659"/>
                    <a:pt x="812674" y="45646"/>
                  </a:cubicBezTo>
                  <a:close/>
                  <a:moveTo>
                    <a:pt x="703818" y="41135"/>
                  </a:moveTo>
                  <a:cubicBezTo>
                    <a:pt x="710412" y="42803"/>
                    <a:pt x="716473" y="46020"/>
                    <a:pt x="721879" y="50071"/>
                  </a:cubicBezTo>
                  <a:lnTo>
                    <a:pt x="706314" y="50667"/>
                  </a:lnTo>
                  <a:cubicBezTo>
                    <a:pt x="705422" y="47509"/>
                    <a:pt x="704591" y="44352"/>
                    <a:pt x="703818" y="41135"/>
                  </a:cubicBezTo>
                  <a:close/>
                  <a:moveTo>
                    <a:pt x="691332" y="37620"/>
                  </a:moveTo>
                  <a:cubicBezTo>
                    <a:pt x="691942" y="39667"/>
                    <a:pt x="692612" y="41713"/>
                    <a:pt x="693282" y="43821"/>
                  </a:cubicBezTo>
                  <a:cubicBezTo>
                    <a:pt x="691150" y="44724"/>
                    <a:pt x="689018" y="45687"/>
                    <a:pt x="686946" y="46650"/>
                  </a:cubicBezTo>
                  <a:cubicBezTo>
                    <a:pt x="687068" y="41293"/>
                    <a:pt x="689262" y="39546"/>
                    <a:pt x="691332" y="37620"/>
                  </a:cubicBezTo>
                  <a:close/>
                  <a:moveTo>
                    <a:pt x="741918" y="30597"/>
                  </a:moveTo>
                  <a:cubicBezTo>
                    <a:pt x="745684" y="33598"/>
                    <a:pt x="749390" y="36657"/>
                    <a:pt x="752977" y="39834"/>
                  </a:cubicBezTo>
                  <a:cubicBezTo>
                    <a:pt x="749091" y="39894"/>
                    <a:pt x="745265" y="40012"/>
                    <a:pt x="741439" y="40129"/>
                  </a:cubicBezTo>
                  <a:cubicBezTo>
                    <a:pt x="741618" y="36952"/>
                    <a:pt x="741738" y="33774"/>
                    <a:pt x="741918" y="30597"/>
                  </a:cubicBezTo>
                  <a:close/>
                  <a:moveTo>
                    <a:pt x="699802" y="27922"/>
                  </a:moveTo>
                  <a:cubicBezTo>
                    <a:pt x="710570" y="21567"/>
                    <a:pt x="712424" y="31311"/>
                    <a:pt x="715356" y="37120"/>
                  </a:cubicBezTo>
                  <a:cubicBezTo>
                    <a:pt x="709254" y="35789"/>
                    <a:pt x="703750" y="32883"/>
                    <a:pt x="699802" y="27922"/>
                  </a:cubicBezTo>
                  <a:close/>
                  <a:moveTo>
                    <a:pt x="767316" y="9530"/>
                  </a:moveTo>
                  <a:cubicBezTo>
                    <a:pt x="775352" y="16578"/>
                    <a:pt x="783750" y="23331"/>
                    <a:pt x="790241" y="31991"/>
                  </a:cubicBezTo>
                  <a:cubicBezTo>
                    <a:pt x="797269" y="41788"/>
                    <a:pt x="808820" y="47699"/>
                    <a:pt x="814179" y="58870"/>
                  </a:cubicBezTo>
                  <a:lnTo>
                    <a:pt x="809357" y="61200"/>
                  </a:lnTo>
                  <a:cubicBezTo>
                    <a:pt x="796971" y="55046"/>
                    <a:pt x="785300" y="47104"/>
                    <a:pt x="780353" y="33365"/>
                  </a:cubicBezTo>
                  <a:cubicBezTo>
                    <a:pt x="774815" y="31991"/>
                    <a:pt x="769874" y="30554"/>
                    <a:pt x="764515" y="29180"/>
                  </a:cubicBezTo>
                  <a:cubicBezTo>
                    <a:pt x="765111" y="22551"/>
                    <a:pt x="766184" y="16040"/>
                    <a:pt x="767316" y="9530"/>
                  </a:cubicBezTo>
                  <a:close/>
                  <a:moveTo>
                    <a:pt x="792477" y="0"/>
                  </a:moveTo>
                  <a:lnTo>
                    <a:pt x="798624" y="61"/>
                  </a:lnTo>
                  <a:cubicBezTo>
                    <a:pt x="801309" y="8962"/>
                    <a:pt x="804293" y="17744"/>
                    <a:pt x="807157" y="26587"/>
                  </a:cubicBezTo>
                  <a:cubicBezTo>
                    <a:pt x="801608" y="24782"/>
                    <a:pt x="795461" y="23218"/>
                    <a:pt x="791761" y="18345"/>
                  </a:cubicBezTo>
                  <a:cubicBezTo>
                    <a:pt x="791104" y="12211"/>
                    <a:pt x="792297" y="6136"/>
                    <a:pt x="792477" y="0"/>
                  </a:cubicBez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4" name="Greenland - Mainland">
              <a:extLst>
                <a:ext uri="{FF2B5EF4-FFF2-40B4-BE49-F238E27FC236}">
                  <a16:creationId xmlns:a16="http://schemas.microsoft.com/office/drawing/2014/main" id="{3FB27EE9-BE8B-9561-3C57-7E25342BF262}"/>
                </a:ext>
              </a:extLst>
            </p:cNvPr>
            <p:cNvSpPr>
              <a:spLocks/>
            </p:cNvSpPr>
            <p:nvPr/>
          </p:nvSpPr>
          <p:spPr bwMode="auto">
            <a:xfrm flipV="1">
              <a:off x="4109360" y="685800"/>
              <a:ext cx="1463183" cy="2149496"/>
            </a:xfrm>
            <a:custGeom>
              <a:avLst/>
              <a:gdLst>
                <a:gd name="T0" fmla="*/ 18345 w 24669"/>
                <a:gd name="T1" fmla="*/ 35148 h 36230"/>
                <a:gd name="T2" fmla="*/ 15080 w 24669"/>
                <a:gd name="T3" fmla="*/ 33857 h 36230"/>
                <a:gd name="T4" fmla="*/ 19709 w 24669"/>
                <a:gd name="T5" fmla="*/ 33256 h 36230"/>
                <a:gd name="T6" fmla="*/ 15797 w 24669"/>
                <a:gd name="T7" fmla="*/ 30351 h 36230"/>
                <a:gd name="T8" fmla="*/ 19397 w 24669"/>
                <a:gd name="T9" fmla="*/ 29995 h 36230"/>
                <a:gd name="T10" fmla="*/ 19907 w 24669"/>
                <a:gd name="T11" fmla="*/ 27549 h 36230"/>
                <a:gd name="T12" fmla="*/ 21622 w 24669"/>
                <a:gd name="T13" fmla="*/ 29929 h 36230"/>
                <a:gd name="T14" fmla="*/ 23865 w 24669"/>
                <a:gd name="T15" fmla="*/ 30346 h 36230"/>
                <a:gd name="T16" fmla="*/ 22894 w 24669"/>
                <a:gd name="T17" fmla="*/ 27360 h 36230"/>
                <a:gd name="T18" fmla="*/ 21041 w 24669"/>
                <a:gd name="T19" fmla="*/ 25509 h 36230"/>
                <a:gd name="T20" fmla="*/ 21285 w 24669"/>
                <a:gd name="T21" fmla="*/ 23338 h 36230"/>
                <a:gd name="T22" fmla="*/ 20669 w 24669"/>
                <a:gd name="T23" fmla="*/ 21592 h 36230"/>
                <a:gd name="T24" fmla="*/ 20911 w 24669"/>
                <a:gd name="T25" fmla="*/ 20497 h 36230"/>
                <a:gd name="T26" fmla="*/ 20304 w 24669"/>
                <a:gd name="T27" fmla="*/ 19557 h 36230"/>
                <a:gd name="T28" fmla="*/ 21043 w 24669"/>
                <a:gd name="T29" fmla="*/ 18015 h 36230"/>
                <a:gd name="T30" fmla="*/ 20890 w 24669"/>
                <a:gd name="T31" fmla="*/ 15999 h 36230"/>
                <a:gd name="T32" fmla="*/ 21110 w 24669"/>
                <a:gd name="T33" fmla="*/ 14792 h 36230"/>
                <a:gd name="T34" fmla="*/ 18206 w 24669"/>
                <a:gd name="T35" fmla="*/ 14284 h 36230"/>
                <a:gd name="T36" fmla="*/ 19966 w 24669"/>
                <a:gd name="T37" fmla="*/ 13664 h 36230"/>
                <a:gd name="T38" fmla="*/ 18495 w 24669"/>
                <a:gd name="T39" fmla="*/ 13202 h 36230"/>
                <a:gd name="T40" fmla="*/ 20301 w 24669"/>
                <a:gd name="T41" fmla="*/ 11905 h 36230"/>
                <a:gd name="T42" fmla="*/ 19316 w 24669"/>
                <a:gd name="T43" fmla="*/ 11352 h 36230"/>
                <a:gd name="T44" fmla="*/ 18015 w 24669"/>
                <a:gd name="T45" fmla="*/ 11186 h 36230"/>
                <a:gd name="T46" fmla="*/ 18374 w 24669"/>
                <a:gd name="T47" fmla="*/ 10035 h 36230"/>
                <a:gd name="T48" fmla="*/ 19061 w 24669"/>
                <a:gd name="T49" fmla="*/ 8937 h 36230"/>
                <a:gd name="T50" fmla="*/ 17118 w 24669"/>
                <a:gd name="T51" fmla="*/ 7798 h 36230"/>
                <a:gd name="T52" fmla="*/ 15407 w 24669"/>
                <a:gd name="T53" fmla="*/ 6156 h 36230"/>
                <a:gd name="T54" fmla="*/ 14329 w 24669"/>
                <a:gd name="T55" fmla="*/ 5512 h 36230"/>
                <a:gd name="T56" fmla="*/ 13285 w 24669"/>
                <a:gd name="T57" fmla="*/ 5127 h 36230"/>
                <a:gd name="T58" fmla="*/ 12902 w 24669"/>
                <a:gd name="T59" fmla="*/ 3708 h 36230"/>
                <a:gd name="T60" fmla="*/ 12100 w 24669"/>
                <a:gd name="T61" fmla="*/ 1144 h 36230"/>
                <a:gd name="T62" fmla="*/ 10832 w 24669"/>
                <a:gd name="T63" fmla="*/ 695 h 36230"/>
                <a:gd name="T64" fmla="*/ 9659 w 24669"/>
                <a:gd name="T65" fmla="*/ 1342 h 36230"/>
                <a:gd name="T66" fmla="*/ 8686 w 24669"/>
                <a:gd name="T67" fmla="*/ 3867 h 36230"/>
                <a:gd name="T68" fmla="*/ 8149 w 24669"/>
                <a:gd name="T69" fmla="*/ 4683 h 36230"/>
                <a:gd name="T70" fmla="*/ 7881 w 24669"/>
                <a:gd name="T71" fmla="*/ 7541 h 36230"/>
                <a:gd name="T72" fmla="*/ 7962 w 24669"/>
                <a:gd name="T73" fmla="*/ 8337 h 36230"/>
                <a:gd name="T74" fmla="*/ 9032 w 24669"/>
                <a:gd name="T75" fmla="*/ 9566 h 36230"/>
                <a:gd name="T76" fmla="*/ 8849 w 24669"/>
                <a:gd name="T77" fmla="*/ 10594 h 36230"/>
                <a:gd name="T78" fmla="*/ 7961 w 24669"/>
                <a:gd name="T79" fmla="*/ 11520 h 36230"/>
                <a:gd name="T80" fmla="*/ 6796 w 24669"/>
                <a:gd name="T81" fmla="*/ 11878 h 36230"/>
                <a:gd name="T82" fmla="*/ 7074 w 24669"/>
                <a:gd name="T83" fmla="*/ 13078 h 36230"/>
                <a:gd name="T84" fmla="*/ 6736 w 24669"/>
                <a:gd name="T85" fmla="*/ 14384 h 36230"/>
                <a:gd name="T86" fmla="*/ 6207 w 24669"/>
                <a:gd name="T87" fmla="*/ 15159 h 36230"/>
                <a:gd name="T88" fmla="*/ 5948 w 24669"/>
                <a:gd name="T89" fmla="*/ 16747 h 36230"/>
                <a:gd name="T90" fmla="*/ 3967 w 24669"/>
                <a:gd name="T91" fmla="*/ 18639 h 36230"/>
                <a:gd name="T92" fmla="*/ 2665 w 24669"/>
                <a:gd name="T93" fmla="*/ 18583 h 36230"/>
                <a:gd name="T94" fmla="*/ 870 w 24669"/>
                <a:gd name="T95" fmla="*/ 19481 h 36230"/>
                <a:gd name="T96" fmla="*/ 2344 w 24669"/>
                <a:gd name="T97" fmla="*/ 21109 h 36230"/>
                <a:gd name="T98" fmla="*/ 632 w 24669"/>
                <a:gd name="T99" fmla="*/ 21445 h 36230"/>
                <a:gd name="T100" fmla="*/ 2687 w 24669"/>
                <a:gd name="T101" fmla="*/ 23945 h 36230"/>
                <a:gd name="T102" fmla="*/ 2136 w 24669"/>
                <a:gd name="T103" fmla="*/ 26602 h 36230"/>
                <a:gd name="T104" fmla="*/ 4360 w 24669"/>
                <a:gd name="T105" fmla="*/ 30394 h 36230"/>
                <a:gd name="T106" fmla="*/ 6925 w 24669"/>
                <a:gd name="T107" fmla="*/ 31919 h 36230"/>
                <a:gd name="T108" fmla="*/ 8230 w 24669"/>
                <a:gd name="T109" fmla="*/ 32413 h 36230"/>
                <a:gd name="T110" fmla="*/ 9987 w 24669"/>
                <a:gd name="T111" fmla="*/ 32781 h 36230"/>
                <a:gd name="T112" fmla="*/ 11683 w 24669"/>
                <a:gd name="T113" fmla="*/ 33247 h 36230"/>
                <a:gd name="T114" fmla="*/ 11370 w 24669"/>
                <a:gd name="T115" fmla="*/ 34300 h 36230"/>
                <a:gd name="T116" fmla="*/ 14236 w 24669"/>
                <a:gd name="T117" fmla="*/ 34628 h 36230"/>
                <a:gd name="connsiteX0" fmla="*/ 15246 w 24669"/>
                <a:gd name="connsiteY0" fmla="*/ 36230 h 36230"/>
                <a:gd name="connsiteX1" fmla="*/ 15279 w 24669"/>
                <a:gd name="connsiteY1" fmla="*/ 36230 h 36230"/>
                <a:gd name="connsiteX2" fmla="*/ 15328 w 24669"/>
                <a:gd name="connsiteY2" fmla="*/ 36015 h 36230"/>
                <a:gd name="connsiteX3" fmla="*/ 15392 w 24669"/>
                <a:gd name="connsiteY3" fmla="*/ 36205 h 36230"/>
                <a:gd name="connsiteX4" fmla="*/ 15614 w 24669"/>
                <a:gd name="connsiteY4" fmla="*/ 35682 h 36230"/>
                <a:gd name="connsiteX5" fmla="*/ 15527 w 24669"/>
                <a:gd name="connsiteY5" fmla="*/ 36069 h 36230"/>
                <a:gd name="connsiteX6" fmla="*/ 16398 w 24669"/>
                <a:gd name="connsiteY6" fmla="*/ 35986 h 36230"/>
                <a:gd name="connsiteX7" fmla="*/ 17007 w 24669"/>
                <a:gd name="connsiteY7" fmla="*/ 35695 h 36230"/>
                <a:gd name="connsiteX8" fmla="*/ 16987 w 24669"/>
                <a:gd name="connsiteY8" fmla="*/ 35423 h 36230"/>
                <a:gd name="connsiteX9" fmla="*/ 17558 w 24669"/>
                <a:gd name="connsiteY9" fmla="*/ 35572 h 36230"/>
                <a:gd name="connsiteX10" fmla="*/ 18345 w 24669"/>
                <a:gd name="connsiteY10" fmla="*/ 35148 h 36230"/>
                <a:gd name="connsiteX11" fmla="*/ 17896 w 24669"/>
                <a:gd name="connsiteY11" fmla="*/ 34540 h 36230"/>
                <a:gd name="connsiteX12" fmla="*/ 18156 w 24669"/>
                <a:gd name="connsiteY12" fmla="*/ 34565 h 36230"/>
                <a:gd name="connsiteX13" fmla="*/ 16485 w 24669"/>
                <a:gd name="connsiteY13" fmla="*/ 34572 h 36230"/>
                <a:gd name="connsiteX14" fmla="*/ 15461 w 24669"/>
                <a:gd name="connsiteY14" fmla="*/ 34324 h 36230"/>
                <a:gd name="connsiteX15" fmla="*/ 14623 w 24669"/>
                <a:gd name="connsiteY15" fmla="*/ 34462 h 36230"/>
                <a:gd name="connsiteX16" fmla="*/ 15454 w 24669"/>
                <a:gd name="connsiteY16" fmla="*/ 34149 h 36230"/>
                <a:gd name="connsiteX17" fmla="*/ 14302 w 24669"/>
                <a:gd name="connsiteY17" fmla="*/ 33720 h 36230"/>
                <a:gd name="connsiteX18" fmla="*/ 14241 w 24669"/>
                <a:gd name="connsiteY18" fmla="*/ 33038 h 36230"/>
                <a:gd name="connsiteX19" fmla="*/ 14431 w 24669"/>
                <a:gd name="connsiteY19" fmla="*/ 33601 h 36230"/>
                <a:gd name="connsiteX20" fmla="*/ 14878 w 24669"/>
                <a:gd name="connsiteY20" fmla="*/ 33641 h 36230"/>
                <a:gd name="connsiteX21" fmla="*/ 15080 w 24669"/>
                <a:gd name="connsiteY21" fmla="*/ 33857 h 36230"/>
                <a:gd name="connsiteX22" fmla="*/ 15899 w 24669"/>
                <a:gd name="connsiteY22" fmla="*/ 34061 h 36230"/>
                <a:gd name="connsiteX23" fmla="*/ 16779 w 24669"/>
                <a:gd name="connsiteY23" fmla="*/ 34401 h 36230"/>
                <a:gd name="connsiteX24" fmla="*/ 17953 w 24669"/>
                <a:gd name="connsiteY24" fmla="*/ 34269 h 36230"/>
                <a:gd name="connsiteX25" fmla="*/ 18632 w 24669"/>
                <a:gd name="connsiteY25" fmla="*/ 34414 h 36230"/>
                <a:gd name="connsiteX26" fmla="*/ 18651 w 24669"/>
                <a:gd name="connsiteY26" fmla="*/ 33753 h 36230"/>
                <a:gd name="connsiteX27" fmla="*/ 18360 w 24669"/>
                <a:gd name="connsiteY27" fmla="*/ 33275 h 36230"/>
                <a:gd name="connsiteX28" fmla="*/ 18735 w 24669"/>
                <a:gd name="connsiteY28" fmla="*/ 33596 h 36230"/>
                <a:gd name="connsiteX29" fmla="*/ 19072 w 24669"/>
                <a:gd name="connsiteY29" fmla="*/ 33696 h 36230"/>
                <a:gd name="connsiteX30" fmla="*/ 19107 w 24669"/>
                <a:gd name="connsiteY30" fmla="*/ 33396 h 36230"/>
                <a:gd name="connsiteX31" fmla="*/ 19303 w 24669"/>
                <a:gd name="connsiteY31" fmla="*/ 33465 h 36230"/>
                <a:gd name="connsiteX32" fmla="*/ 19709 w 24669"/>
                <a:gd name="connsiteY32" fmla="*/ 33256 h 36230"/>
                <a:gd name="connsiteX33" fmla="*/ 20191 w 24669"/>
                <a:gd name="connsiteY33" fmla="*/ 32769 h 36230"/>
                <a:gd name="connsiteX34" fmla="*/ 20032 w 24669"/>
                <a:gd name="connsiteY34" fmla="*/ 32330 h 36230"/>
                <a:gd name="connsiteX35" fmla="*/ 19688 w 24669"/>
                <a:gd name="connsiteY35" fmla="*/ 31859 h 36230"/>
                <a:gd name="connsiteX36" fmla="*/ 19033 w 24669"/>
                <a:gd name="connsiteY36" fmla="*/ 31628 h 36230"/>
                <a:gd name="connsiteX37" fmla="*/ 18422 w 24669"/>
                <a:gd name="connsiteY37" fmla="*/ 31361 h 36230"/>
                <a:gd name="connsiteX38" fmla="*/ 17630 w 24669"/>
                <a:gd name="connsiteY38" fmla="*/ 31404 h 36230"/>
                <a:gd name="connsiteX39" fmla="*/ 16589 w 24669"/>
                <a:gd name="connsiteY39" fmla="*/ 31250 h 36230"/>
                <a:gd name="connsiteX40" fmla="*/ 16276 w 24669"/>
                <a:gd name="connsiteY40" fmla="*/ 31043 h 36230"/>
                <a:gd name="connsiteX41" fmla="*/ 15428 w 24669"/>
                <a:gd name="connsiteY41" fmla="*/ 30480 h 36230"/>
                <a:gd name="connsiteX42" fmla="*/ 15368 w 24669"/>
                <a:gd name="connsiteY42" fmla="*/ 29931 h 36230"/>
                <a:gd name="connsiteX43" fmla="*/ 15797 w 24669"/>
                <a:gd name="connsiteY43" fmla="*/ 30351 h 36230"/>
                <a:gd name="connsiteX44" fmla="*/ 16915 w 24669"/>
                <a:gd name="connsiteY44" fmla="*/ 30822 h 36230"/>
                <a:gd name="connsiteX45" fmla="*/ 18388 w 24669"/>
                <a:gd name="connsiteY45" fmla="*/ 30898 h 36230"/>
                <a:gd name="connsiteX46" fmla="*/ 18573 w 24669"/>
                <a:gd name="connsiteY46" fmla="*/ 30470 h 36230"/>
                <a:gd name="connsiteX47" fmla="*/ 19067 w 24669"/>
                <a:gd name="connsiteY47" fmla="*/ 30522 h 36230"/>
                <a:gd name="connsiteX48" fmla="*/ 19106 w 24669"/>
                <a:gd name="connsiteY48" fmla="*/ 30891 h 36230"/>
                <a:gd name="connsiteX49" fmla="*/ 19345 w 24669"/>
                <a:gd name="connsiteY49" fmla="*/ 31034 h 36230"/>
                <a:gd name="connsiteX50" fmla="*/ 19316 w 24669"/>
                <a:gd name="connsiteY50" fmla="*/ 30400 h 36230"/>
                <a:gd name="connsiteX51" fmla="*/ 18676 w 24669"/>
                <a:gd name="connsiteY51" fmla="*/ 29879 h 36230"/>
                <a:gd name="connsiteX52" fmla="*/ 18512 w 24669"/>
                <a:gd name="connsiteY52" fmla="*/ 29676 h 36230"/>
                <a:gd name="connsiteX53" fmla="*/ 18609 w 24669"/>
                <a:gd name="connsiteY53" fmla="*/ 29437 h 36230"/>
                <a:gd name="connsiteX54" fmla="*/ 19397 w 24669"/>
                <a:gd name="connsiteY54" fmla="*/ 29995 h 36230"/>
                <a:gd name="connsiteX55" fmla="*/ 19625 w 24669"/>
                <a:gd name="connsiteY55" fmla="*/ 30196 h 36230"/>
                <a:gd name="connsiteX56" fmla="*/ 19894 w 24669"/>
                <a:gd name="connsiteY56" fmla="*/ 30186 h 36230"/>
                <a:gd name="connsiteX57" fmla="*/ 19912 w 24669"/>
                <a:gd name="connsiteY57" fmla="*/ 30979 h 36230"/>
                <a:gd name="connsiteX58" fmla="*/ 20716 w 24669"/>
                <a:gd name="connsiteY58" fmla="*/ 31262 h 36230"/>
                <a:gd name="connsiteX59" fmla="*/ 20663 w 24669"/>
                <a:gd name="connsiteY59" fmla="*/ 29512 h 36230"/>
                <a:gd name="connsiteX60" fmla="*/ 20335 w 24669"/>
                <a:gd name="connsiteY60" fmla="*/ 28883 h 36230"/>
                <a:gd name="connsiteX61" fmla="*/ 19869 w 24669"/>
                <a:gd name="connsiteY61" fmla="*/ 27843 h 36230"/>
                <a:gd name="connsiteX62" fmla="*/ 19699 w 24669"/>
                <a:gd name="connsiteY62" fmla="*/ 27586 h 36230"/>
                <a:gd name="connsiteX63" fmla="*/ 19808 w 24669"/>
                <a:gd name="connsiteY63" fmla="*/ 27612 h 36230"/>
                <a:gd name="connsiteX64" fmla="*/ 19606 w 24669"/>
                <a:gd name="connsiteY64" fmla="*/ 27298 h 36230"/>
                <a:gd name="connsiteX65" fmla="*/ 19907 w 24669"/>
                <a:gd name="connsiteY65" fmla="*/ 27549 h 36230"/>
                <a:gd name="connsiteX66" fmla="*/ 20065 w 24669"/>
                <a:gd name="connsiteY66" fmla="*/ 28041 h 36230"/>
                <a:gd name="connsiteX67" fmla="*/ 20379 w 24669"/>
                <a:gd name="connsiteY67" fmla="*/ 28296 h 36230"/>
                <a:gd name="connsiteX68" fmla="*/ 20293 w 24669"/>
                <a:gd name="connsiteY68" fmla="*/ 28310 h 36230"/>
                <a:gd name="connsiteX69" fmla="*/ 20714 w 24669"/>
                <a:gd name="connsiteY69" fmla="*/ 28827 h 36230"/>
                <a:gd name="connsiteX70" fmla="*/ 21067 w 24669"/>
                <a:gd name="connsiteY70" fmla="*/ 29461 h 36230"/>
                <a:gd name="connsiteX71" fmla="*/ 21386 w 24669"/>
                <a:gd name="connsiteY71" fmla="*/ 29815 h 36230"/>
                <a:gd name="connsiteX72" fmla="*/ 21176 w 24669"/>
                <a:gd name="connsiteY72" fmla="*/ 29783 h 36230"/>
                <a:gd name="connsiteX73" fmla="*/ 21280 w 24669"/>
                <a:gd name="connsiteY73" fmla="*/ 30202 h 36230"/>
                <a:gd name="connsiteX74" fmla="*/ 21488 w 24669"/>
                <a:gd name="connsiteY74" fmla="*/ 29915 h 36230"/>
                <a:gd name="connsiteX75" fmla="*/ 21479 w 24669"/>
                <a:gd name="connsiteY75" fmla="*/ 29835 h 36230"/>
                <a:gd name="connsiteX76" fmla="*/ 21622 w 24669"/>
                <a:gd name="connsiteY76" fmla="*/ 29929 h 36230"/>
                <a:gd name="connsiteX77" fmla="*/ 21434 w 24669"/>
                <a:gd name="connsiteY77" fmla="*/ 29311 h 36230"/>
                <a:gd name="connsiteX78" fmla="*/ 21809 w 24669"/>
                <a:gd name="connsiteY78" fmla="*/ 29621 h 36230"/>
                <a:gd name="connsiteX79" fmla="*/ 22045 w 24669"/>
                <a:gd name="connsiteY79" fmla="*/ 29417 h 36230"/>
                <a:gd name="connsiteX80" fmla="*/ 22114 w 24669"/>
                <a:gd name="connsiteY80" fmla="*/ 29490 h 36230"/>
                <a:gd name="connsiteX81" fmla="*/ 22241 w 24669"/>
                <a:gd name="connsiteY81" fmla="*/ 29254 h 36230"/>
                <a:gd name="connsiteX82" fmla="*/ 22436 w 24669"/>
                <a:gd name="connsiteY82" fmla="*/ 29648 h 36230"/>
                <a:gd name="connsiteX83" fmla="*/ 22504 w 24669"/>
                <a:gd name="connsiteY83" fmla="*/ 30027 h 36230"/>
                <a:gd name="connsiteX84" fmla="*/ 22665 w 24669"/>
                <a:gd name="connsiteY84" fmla="*/ 30359 h 36230"/>
                <a:gd name="connsiteX85" fmla="*/ 22827 w 24669"/>
                <a:gd name="connsiteY85" fmla="*/ 30387 h 36230"/>
                <a:gd name="connsiteX86" fmla="*/ 23051 w 24669"/>
                <a:gd name="connsiteY86" fmla="*/ 30532 h 36230"/>
                <a:gd name="connsiteX87" fmla="*/ 23865 w 24669"/>
                <a:gd name="connsiteY87" fmla="*/ 30346 h 36230"/>
                <a:gd name="connsiteX88" fmla="*/ 24396 w 24669"/>
                <a:gd name="connsiteY88" fmla="*/ 29962 h 36230"/>
                <a:gd name="connsiteX89" fmla="*/ 24669 w 24669"/>
                <a:gd name="connsiteY89" fmla="*/ 29523 h 36230"/>
                <a:gd name="connsiteX90" fmla="*/ 24669 w 24669"/>
                <a:gd name="connsiteY90" fmla="*/ 29458 h 36230"/>
                <a:gd name="connsiteX91" fmla="*/ 24139 w 24669"/>
                <a:gd name="connsiteY91" fmla="*/ 28815 h 36230"/>
                <a:gd name="connsiteX92" fmla="*/ 23847 w 24669"/>
                <a:gd name="connsiteY92" fmla="*/ 28371 h 36230"/>
                <a:gd name="connsiteX93" fmla="*/ 23481 w 24669"/>
                <a:gd name="connsiteY93" fmla="*/ 28340 h 36230"/>
                <a:gd name="connsiteX94" fmla="*/ 23393 w 24669"/>
                <a:gd name="connsiteY94" fmla="*/ 28212 h 36230"/>
                <a:gd name="connsiteX95" fmla="*/ 23843 w 24669"/>
                <a:gd name="connsiteY95" fmla="*/ 28271 h 36230"/>
                <a:gd name="connsiteX96" fmla="*/ 23503 w 24669"/>
                <a:gd name="connsiteY96" fmla="*/ 27799 h 36230"/>
                <a:gd name="connsiteX97" fmla="*/ 23075 w 24669"/>
                <a:gd name="connsiteY97" fmla="*/ 27532 h 36230"/>
                <a:gd name="connsiteX98" fmla="*/ 22894 w 24669"/>
                <a:gd name="connsiteY98" fmla="*/ 27360 h 36230"/>
                <a:gd name="connsiteX99" fmla="*/ 22248 w 24669"/>
                <a:gd name="connsiteY99" fmla="*/ 27599 h 36230"/>
                <a:gd name="connsiteX100" fmla="*/ 21746 w 24669"/>
                <a:gd name="connsiteY100" fmla="*/ 27248 h 36230"/>
                <a:gd name="connsiteX101" fmla="*/ 21713 w 24669"/>
                <a:gd name="connsiteY101" fmla="*/ 27172 h 36230"/>
                <a:gd name="connsiteX102" fmla="*/ 22029 w 24669"/>
                <a:gd name="connsiteY102" fmla="*/ 27034 h 36230"/>
                <a:gd name="connsiteX103" fmla="*/ 22435 w 24669"/>
                <a:gd name="connsiteY103" fmla="*/ 27174 h 36230"/>
                <a:gd name="connsiteX104" fmla="*/ 22898 w 24669"/>
                <a:gd name="connsiteY104" fmla="*/ 26899 h 36230"/>
                <a:gd name="connsiteX105" fmla="*/ 22540 w 24669"/>
                <a:gd name="connsiteY105" fmla="*/ 26330 h 36230"/>
                <a:gd name="connsiteX106" fmla="*/ 21434 w 24669"/>
                <a:gd name="connsiteY106" fmla="*/ 26496 h 36230"/>
                <a:gd name="connsiteX107" fmla="*/ 21078 w 24669"/>
                <a:gd name="connsiteY107" fmla="*/ 26073 h 36230"/>
                <a:gd name="connsiteX108" fmla="*/ 21190 w 24669"/>
                <a:gd name="connsiteY108" fmla="*/ 26069 h 36230"/>
                <a:gd name="connsiteX109" fmla="*/ 21041 w 24669"/>
                <a:gd name="connsiteY109" fmla="*/ 25509 h 36230"/>
                <a:gd name="connsiteX110" fmla="*/ 21192 w 24669"/>
                <a:gd name="connsiteY110" fmla="*/ 25477 h 36230"/>
                <a:gd name="connsiteX111" fmla="*/ 21584 w 24669"/>
                <a:gd name="connsiteY111" fmla="*/ 25990 h 36230"/>
                <a:gd name="connsiteX112" fmla="*/ 22190 w 24669"/>
                <a:gd name="connsiteY112" fmla="*/ 26112 h 36230"/>
                <a:gd name="connsiteX113" fmla="*/ 22342 w 24669"/>
                <a:gd name="connsiteY113" fmla="*/ 25930 h 36230"/>
                <a:gd name="connsiteX114" fmla="*/ 22058 w 24669"/>
                <a:gd name="connsiteY114" fmla="*/ 25259 h 36230"/>
                <a:gd name="connsiteX115" fmla="*/ 21597 w 24669"/>
                <a:gd name="connsiteY115" fmla="*/ 25302 h 36230"/>
                <a:gd name="connsiteX116" fmla="*/ 21391 w 24669"/>
                <a:gd name="connsiteY116" fmla="*/ 24516 h 36230"/>
                <a:gd name="connsiteX117" fmla="*/ 21662 w 24669"/>
                <a:gd name="connsiteY117" fmla="*/ 24201 h 36230"/>
                <a:gd name="connsiteX118" fmla="*/ 21573 w 24669"/>
                <a:gd name="connsiteY118" fmla="*/ 23974 h 36230"/>
                <a:gd name="connsiteX119" fmla="*/ 21250 w 24669"/>
                <a:gd name="connsiteY119" fmla="*/ 23780 h 36230"/>
                <a:gd name="connsiteX120" fmla="*/ 21285 w 24669"/>
                <a:gd name="connsiteY120" fmla="*/ 23338 h 36230"/>
                <a:gd name="connsiteX121" fmla="*/ 20946 w 24669"/>
                <a:gd name="connsiteY121" fmla="*/ 23363 h 36230"/>
                <a:gd name="connsiteX122" fmla="*/ 20960 w 24669"/>
                <a:gd name="connsiteY122" fmla="*/ 23143 h 36230"/>
                <a:gd name="connsiteX123" fmla="*/ 20809 w 24669"/>
                <a:gd name="connsiteY123" fmla="*/ 23294 h 36230"/>
                <a:gd name="connsiteX124" fmla="*/ 20830 w 24669"/>
                <a:gd name="connsiteY124" fmla="*/ 22947 h 36230"/>
                <a:gd name="connsiteX125" fmla="*/ 20702 w 24669"/>
                <a:gd name="connsiteY125" fmla="*/ 22882 h 36230"/>
                <a:gd name="connsiteX126" fmla="*/ 20888 w 24669"/>
                <a:gd name="connsiteY126" fmla="*/ 22879 h 36230"/>
                <a:gd name="connsiteX127" fmla="*/ 20699 w 24669"/>
                <a:gd name="connsiteY127" fmla="*/ 22125 h 36230"/>
                <a:gd name="connsiteX128" fmla="*/ 20548 w 24669"/>
                <a:gd name="connsiteY128" fmla="*/ 21550 h 36230"/>
                <a:gd name="connsiteX129" fmla="*/ 20394 w 24669"/>
                <a:gd name="connsiteY129" fmla="*/ 20980 h 36230"/>
                <a:gd name="connsiteX130" fmla="*/ 20627 w 24669"/>
                <a:gd name="connsiteY130" fmla="*/ 21030 h 36230"/>
                <a:gd name="connsiteX131" fmla="*/ 20669 w 24669"/>
                <a:gd name="connsiteY131" fmla="*/ 21592 h 36230"/>
                <a:gd name="connsiteX132" fmla="*/ 20894 w 24669"/>
                <a:gd name="connsiteY132" fmla="*/ 21591 h 36230"/>
                <a:gd name="connsiteX133" fmla="*/ 21403 w 24669"/>
                <a:gd name="connsiteY133" fmla="*/ 21181 h 36230"/>
                <a:gd name="connsiteX134" fmla="*/ 21621 w 24669"/>
                <a:gd name="connsiteY134" fmla="*/ 20832 h 36230"/>
                <a:gd name="connsiteX135" fmla="*/ 21143 w 24669"/>
                <a:gd name="connsiteY135" fmla="*/ 21076 h 36230"/>
                <a:gd name="connsiteX136" fmla="*/ 20946 w 24669"/>
                <a:gd name="connsiteY136" fmla="*/ 20919 h 36230"/>
                <a:gd name="connsiteX137" fmla="*/ 20989 w 24669"/>
                <a:gd name="connsiteY137" fmla="*/ 21081 h 36230"/>
                <a:gd name="connsiteX138" fmla="*/ 20858 w 24669"/>
                <a:gd name="connsiteY138" fmla="*/ 20970 h 36230"/>
                <a:gd name="connsiteX139" fmla="*/ 21127 w 24669"/>
                <a:gd name="connsiteY139" fmla="*/ 20753 h 36230"/>
                <a:gd name="connsiteX140" fmla="*/ 20856 w 24669"/>
                <a:gd name="connsiteY140" fmla="*/ 20675 h 36230"/>
                <a:gd name="connsiteX141" fmla="*/ 21189 w 24669"/>
                <a:gd name="connsiteY141" fmla="*/ 20535 h 36230"/>
                <a:gd name="connsiteX142" fmla="*/ 20911 w 24669"/>
                <a:gd name="connsiteY142" fmla="*/ 20497 h 36230"/>
                <a:gd name="connsiteX143" fmla="*/ 21300 w 24669"/>
                <a:gd name="connsiteY143" fmla="*/ 20462 h 36230"/>
                <a:gd name="connsiteX144" fmla="*/ 21517 w 24669"/>
                <a:gd name="connsiteY144" fmla="*/ 20165 h 36230"/>
                <a:gd name="connsiteX145" fmla="*/ 21846 w 24669"/>
                <a:gd name="connsiteY145" fmla="*/ 20242 h 36230"/>
                <a:gd name="connsiteX146" fmla="*/ 21891 w 24669"/>
                <a:gd name="connsiteY146" fmla="*/ 19600 h 36230"/>
                <a:gd name="connsiteX147" fmla="*/ 21677 w 24669"/>
                <a:gd name="connsiteY147" fmla="*/ 19409 h 36230"/>
                <a:gd name="connsiteX148" fmla="*/ 20780 w 24669"/>
                <a:gd name="connsiteY148" fmla="*/ 19727 h 36230"/>
                <a:gd name="connsiteX149" fmla="*/ 20961 w 24669"/>
                <a:gd name="connsiteY149" fmla="*/ 19649 h 36230"/>
                <a:gd name="connsiteX150" fmla="*/ 20627 w 24669"/>
                <a:gd name="connsiteY150" fmla="*/ 19304 h 36230"/>
                <a:gd name="connsiteX151" fmla="*/ 20736 w 24669"/>
                <a:gd name="connsiteY151" fmla="*/ 19246 h 36230"/>
                <a:gd name="connsiteX152" fmla="*/ 20498 w 24669"/>
                <a:gd name="connsiteY152" fmla="*/ 19225 h 36230"/>
                <a:gd name="connsiteX153" fmla="*/ 20304 w 24669"/>
                <a:gd name="connsiteY153" fmla="*/ 19557 h 36230"/>
                <a:gd name="connsiteX154" fmla="*/ 20161 w 24669"/>
                <a:gd name="connsiteY154" fmla="*/ 19256 h 36230"/>
                <a:gd name="connsiteX155" fmla="*/ 20221 w 24669"/>
                <a:gd name="connsiteY155" fmla="*/ 19016 h 36230"/>
                <a:gd name="connsiteX156" fmla="*/ 20350 w 24669"/>
                <a:gd name="connsiteY156" fmla="*/ 19201 h 36230"/>
                <a:gd name="connsiteX157" fmla="*/ 20529 w 24669"/>
                <a:gd name="connsiteY157" fmla="*/ 18483 h 36230"/>
                <a:gd name="connsiteX158" fmla="*/ 21064 w 24669"/>
                <a:gd name="connsiteY158" fmla="*/ 18717 h 36230"/>
                <a:gd name="connsiteX159" fmla="*/ 21054 w 24669"/>
                <a:gd name="connsiteY159" fmla="*/ 18547 h 36230"/>
                <a:gd name="connsiteX160" fmla="*/ 20878 w 24669"/>
                <a:gd name="connsiteY160" fmla="*/ 18513 h 36230"/>
                <a:gd name="connsiteX161" fmla="*/ 21247 w 24669"/>
                <a:gd name="connsiteY161" fmla="*/ 18475 h 36230"/>
                <a:gd name="connsiteX162" fmla="*/ 21116 w 24669"/>
                <a:gd name="connsiteY162" fmla="*/ 18113 h 36230"/>
                <a:gd name="connsiteX163" fmla="*/ 21213 w 24669"/>
                <a:gd name="connsiteY163" fmla="*/ 18068 h 36230"/>
                <a:gd name="connsiteX164" fmla="*/ 21043 w 24669"/>
                <a:gd name="connsiteY164" fmla="*/ 18015 h 36230"/>
                <a:gd name="connsiteX165" fmla="*/ 21398 w 24669"/>
                <a:gd name="connsiteY165" fmla="*/ 17562 h 36230"/>
                <a:gd name="connsiteX166" fmla="*/ 21363 w 24669"/>
                <a:gd name="connsiteY166" fmla="*/ 16710 h 36230"/>
                <a:gd name="connsiteX167" fmla="*/ 21205 w 24669"/>
                <a:gd name="connsiteY167" fmla="*/ 16736 h 36230"/>
                <a:gd name="connsiteX168" fmla="*/ 21150 w 24669"/>
                <a:gd name="connsiteY168" fmla="*/ 17021 h 36230"/>
                <a:gd name="connsiteX169" fmla="*/ 20898 w 24669"/>
                <a:gd name="connsiteY169" fmla="*/ 16973 h 36230"/>
                <a:gd name="connsiteX170" fmla="*/ 20305 w 24669"/>
                <a:gd name="connsiteY170" fmla="*/ 17565 h 36230"/>
                <a:gd name="connsiteX171" fmla="*/ 20984 w 24669"/>
                <a:gd name="connsiteY171" fmla="*/ 16718 h 36230"/>
                <a:gd name="connsiteX172" fmla="*/ 20425 w 24669"/>
                <a:gd name="connsiteY172" fmla="*/ 16439 h 36230"/>
                <a:gd name="connsiteX173" fmla="*/ 20784 w 24669"/>
                <a:gd name="connsiteY173" fmla="*/ 16601 h 36230"/>
                <a:gd name="connsiteX174" fmla="*/ 20923 w 24669"/>
                <a:gd name="connsiteY174" fmla="*/ 16572 h 36230"/>
                <a:gd name="connsiteX175" fmla="*/ 20890 w 24669"/>
                <a:gd name="connsiteY175" fmla="*/ 15999 h 36230"/>
                <a:gd name="connsiteX176" fmla="*/ 21293 w 24669"/>
                <a:gd name="connsiteY176" fmla="*/ 15901 h 36230"/>
                <a:gd name="connsiteX177" fmla="*/ 21416 w 24669"/>
                <a:gd name="connsiteY177" fmla="*/ 16010 h 36230"/>
                <a:gd name="connsiteX178" fmla="*/ 21544 w 24669"/>
                <a:gd name="connsiteY178" fmla="*/ 15550 h 36230"/>
                <a:gd name="connsiteX179" fmla="*/ 21295 w 24669"/>
                <a:gd name="connsiteY179" fmla="*/ 15353 h 36230"/>
                <a:gd name="connsiteX180" fmla="*/ 21029 w 24669"/>
                <a:gd name="connsiteY180" fmla="*/ 15634 h 36230"/>
                <a:gd name="connsiteX181" fmla="*/ 20827 w 24669"/>
                <a:gd name="connsiteY181" fmla="*/ 15680 h 36230"/>
                <a:gd name="connsiteX182" fmla="*/ 21156 w 24669"/>
                <a:gd name="connsiteY182" fmla="*/ 15245 h 36230"/>
                <a:gd name="connsiteX183" fmla="*/ 20516 w 24669"/>
                <a:gd name="connsiteY183" fmla="*/ 15213 h 36230"/>
                <a:gd name="connsiteX184" fmla="*/ 20394 w 24669"/>
                <a:gd name="connsiteY184" fmla="*/ 15498 h 36230"/>
                <a:gd name="connsiteX185" fmla="*/ 20235 w 24669"/>
                <a:gd name="connsiteY185" fmla="*/ 15033 h 36230"/>
                <a:gd name="connsiteX186" fmla="*/ 21110 w 24669"/>
                <a:gd name="connsiteY186" fmla="*/ 14792 h 36230"/>
                <a:gd name="connsiteX187" fmla="*/ 21021 w 24669"/>
                <a:gd name="connsiteY187" fmla="*/ 14237 h 36230"/>
                <a:gd name="connsiteX188" fmla="*/ 20612 w 24669"/>
                <a:gd name="connsiteY188" fmla="*/ 14225 h 36230"/>
                <a:gd name="connsiteX189" fmla="*/ 20261 w 24669"/>
                <a:gd name="connsiteY189" fmla="*/ 13946 h 36230"/>
                <a:gd name="connsiteX190" fmla="*/ 19600 w 24669"/>
                <a:gd name="connsiteY190" fmla="*/ 14405 h 36230"/>
                <a:gd name="connsiteX191" fmla="*/ 19624 w 24669"/>
                <a:gd name="connsiteY191" fmla="*/ 14657 h 36230"/>
                <a:gd name="connsiteX192" fmla="*/ 19497 w 24669"/>
                <a:gd name="connsiteY192" fmla="*/ 14765 h 36230"/>
                <a:gd name="connsiteX193" fmla="*/ 19385 w 24669"/>
                <a:gd name="connsiteY193" fmla="*/ 14370 h 36230"/>
                <a:gd name="connsiteX194" fmla="*/ 19257 w 24669"/>
                <a:gd name="connsiteY194" fmla="*/ 14392 h 36230"/>
                <a:gd name="connsiteX195" fmla="*/ 19272 w 24669"/>
                <a:gd name="connsiteY195" fmla="*/ 14312 h 36230"/>
                <a:gd name="connsiteX196" fmla="*/ 18785 w 24669"/>
                <a:gd name="connsiteY196" fmla="*/ 13904 h 36230"/>
                <a:gd name="connsiteX197" fmla="*/ 18206 w 24669"/>
                <a:gd name="connsiteY197" fmla="*/ 14284 h 36230"/>
                <a:gd name="connsiteX198" fmla="*/ 18652 w 24669"/>
                <a:gd name="connsiteY198" fmla="*/ 13940 h 36230"/>
                <a:gd name="connsiteX199" fmla="*/ 18119 w 24669"/>
                <a:gd name="connsiteY199" fmla="*/ 13799 h 36230"/>
                <a:gd name="connsiteX200" fmla="*/ 18230 w 24669"/>
                <a:gd name="connsiteY200" fmla="*/ 13626 h 36230"/>
                <a:gd name="connsiteX201" fmla="*/ 18291 w 24669"/>
                <a:gd name="connsiteY201" fmla="*/ 13760 h 36230"/>
                <a:gd name="connsiteX202" fmla="*/ 18630 w 24669"/>
                <a:gd name="connsiteY202" fmla="*/ 13824 h 36230"/>
                <a:gd name="connsiteX203" fmla="*/ 18913 w 24669"/>
                <a:gd name="connsiteY203" fmla="*/ 13772 h 36230"/>
                <a:gd name="connsiteX204" fmla="*/ 19143 w 24669"/>
                <a:gd name="connsiteY204" fmla="*/ 14200 h 36230"/>
                <a:gd name="connsiteX205" fmla="*/ 19900 w 24669"/>
                <a:gd name="connsiteY205" fmla="*/ 13918 h 36230"/>
                <a:gd name="connsiteX206" fmla="*/ 19537 w 24669"/>
                <a:gd name="connsiteY206" fmla="*/ 13914 h 36230"/>
                <a:gd name="connsiteX207" fmla="*/ 19992 w 24669"/>
                <a:gd name="connsiteY207" fmla="*/ 13814 h 36230"/>
                <a:gd name="connsiteX208" fmla="*/ 19966 w 24669"/>
                <a:gd name="connsiteY208" fmla="*/ 13664 h 36230"/>
                <a:gd name="connsiteX209" fmla="*/ 20400 w 24669"/>
                <a:gd name="connsiteY209" fmla="*/ 13488 h 36230"/>
                <a:gd name="connsiteX210" fmla="*/ 20415 w 24669"/>
                <a:gd name="connsiteY210" fmla="*/ 13143 h 36230"/>
                <a:gd name="connsiteX211" fmla="*/ 19995 w 24669"/>
                <a:gd name="connsiteY211" fmla="*/ 13352 h 36230"/>
                <a:gd name="connsiteX212" fmla="*/ 19306 w 24669"/>
                <a:gd name="connsiteY212" fmla="*/ 13465 h 36230"/>
                <a:gd name="connsiteX213" fmla="*/ 19513 w 24669"/>
                <a:gd name="connsiteY213" fmla="*/ 13611 h 36230"/>
                <a:gd name="connsiteX214" fmla="*/ 18992 w 24669"/>
                <a:gd name="connsiteY214" fmla="*/ 13743 h 36230"/>
                <a:gd name="connsiteX215" fmla="*/ 19156 w 24669"/>
                <a:gd name="connsiteY215" fmla="*/ 13559 h 36230"/>
                <a:gd name="connsiteX216" fmla="*/ 18783 w 24669"/>
                <a:gd name="connsiteY216" fmla="*/ 13325 h 36230"/>
                <a:gd name="connsiteX217" fmla="*/ 18425 w 24669"/>
                <a:gd name="connsiteY217" fmla="*/ 13414 h 36230"/>
                <a:gd name="connsiteX218" fmla="*/ 18586 w 24669"/>
                <a:gd name="connsiteY218" fmla="*/ 13279 h 36230"/>
                <a:gd name="connsiteX219" fmla="*/ 18495 w 24669"/>
                <a:gd name="connsiteY219" fmla="*/ 13202 h 36230"/>
                <a:gd name="connsiteX220" fmla="*/ 18621 w 24669"/>
                <a:gd name="connsiteY220" fmla="*/ 13210 h 36230"/>
                <a:gd name="connsiteX221" fmla="*/ 18638 w 24669"/>
                <a:gd name="connsiteY221" fmla="*/ 13109 h 36230"/>
                <a:gd name="connsiteX222" fmla="*/ 18978 w 24669"/>
                <a:gd name="connsiteY222" fmla="*/ 13333 h 36230"/>
                <a:gd name="connsiteX223" fmla="*/ 19337 w 24669"/>
                <a:gd name="connsiteY223" fmla="*/ 12951 h 36230"/>
                <a:gd name="connsiteX224" fmla="*/ 18835 w 24669"/>
                <a:gd name="connsiteY224" fmla="*/ 12789 h 36230"/>
                <a:gd name="connsiteX225" fmla="*/ 19372 w 24669"/>
                <a:gd name="connsiteY225" fmla="*/ 12751 h 36230"/>
                <a:gd name="connsiteX226" fmla="*/ 20172 w 24669"/>
                <a:gd name="connsiteY226" fmla="*/ 12126 h 36230"/>
                <a:gd name="connsiteX227" fmla="*/ 19927 w 24669"/>
                <a:gd name="connsiteY227" fmla="*/ 11774 h 36230"/>
                <a:gd name="connsiteX228" fmla="*/ 20225 w 24669"/>
                <a:gd name="connsiteY228" fmla="*/ 11961 h 36230"/>
                <a:gd name="connsiteX229" fmla="*/ 20119 w 24669"/>
                <a:gd name="connsiteY229" fmla="*/ 11726 h 36230"/>
                <a:gd name="connsiteX230" fmla="*/ 20301 w 24669"/>
                <a:gd name="connsiteY230" fmla="*/ 11905 h 36230"/>
                <a:gd name="connsiteX231" fmla="*/ 20413 w 24669"/>
                <a:gd name="connsiteY231" fmla="*/ 11881 h 36230"/>
                <a:gd name="connsiteX232" fmla="*/ 20166 w 24669"/>
                <a:gd name="connsiteY232" fmla="*/ 11425 h 36230"/>
                <a:gd name="connsiteX233" fmla="*/ 20417 w 24669"/>
                <a:gd name="connsiteY233" fmla="*/ 11611 h 36230"/>
                <a:gd name="connsiteX234" fmla="*/ 20495 w 24669"/>
                <a:gd name="connsiteY234" fmla="*/ 11115 h 36230"/>
                <a:gd name="connsiteX235" fmla="*/ 20565 w 24669"/>
                <a:gd name="connsiteY235" fmla="*/ 10341 h 36230"/>
                <a:gd name="connsiteX236" fmla="*/ 20226 w 24669"/>
                <a:gd name="connsiteY236" fmla="*/ 10333 h 36230"/>
                <a:gd name="connsiteX237" fmla="*/ 20185 w 24669"/>
                <a:gd name="connsiteY237" fmla="*/ 10823 h 36230"/>
                <a:gd name="connsiteX238" fmla="*/ 20116 w 24669"/>
                <a:gd name="connsiteY238" fmla="*/ 10327 h 36230"/>
                <a:gd name="connsiteX239" fmla="*/ 19902 w 24669"/>
                <a:gd name="connsiteY239" fmla="*/ 10294 h 36230"/>
                <a:gd name="connsiteX240" fmla="*/ 19566 w 24669"/>
                <a:gd name="connsiteY240" fmla="*/ 10622 h 36230"/>
                <a:gd name="connsiteX241" fmla="*/ 19316 w 24669"/>
                <a:gd name="connsiteY241" fmla="*/ 11352 h 36230"/>
                <a:gd name="connsiteX242" fmla="*/ 18859 w 24669"/>
                <a:gd name="connsiteY242" fmla="*/ 11649 h 36230"/>
                <a:gd name="connsiteX243" fmla="*/ 18399 w 24669"/>
                <a:gd name="connsiteY243" fmla="*/ 11729 h 36230"/>
                <a:gd name="connsiteX244" fmla="*/ 18072 w 24669"/>
                <a:gd name="connsiteY244" fmla="*/ 12169 h 36230"/>
                <a:gd name="connsiteX245" fmla="*/ 17730 w 24669"/>
                <a:gd name="connsiteY245" fmla="*/ 12307 h 36230"/>
                <a:gd name="connsiteX246" fmla="*/ 18272 w 24669"/>
                <a:gd name="connsiteY246" fmla="*/ 11848 h 36230"/>
                <a:gd name="connsiteX247" fmla="*/ 18074 w 24669"/>
                <a:gd name="connsiteY247" fmla="*/ 11757 h 36230"/>
                <a:gd name="connsiteX248" fmla="*/ 18711 w 24669"/>
                <a:gd name="connsiteY248" fmla="*/ 11595 h 36230"/>
                <a:gd name="connsiteX249" fmla="*/ 19014 w 24669"/>
                <a:gd name="connsiteY249" fmla="*/ 11362 h 36230"/>
                <a:gd name="connsiteX250" fmla="*/ 18671 w 24669"/>
                <a:gd name="connsiteY250" fmla="*/ 11005 h 36230"/>
                <a:gd name="connsiteX251" fmla="*/ 18203 w 24669"/>
                <a:gd name="connsiteY251" fmla="*/ 10906 h 36230"/>
                <a:gd name="connsiteX252" fmla="*/ 18015 w 24669"/>
                <a:gd name="connsiteY252" fmla="*/ 11186 h 36230"/>
                <a:gd name="connsiteX253" fmla="*/ 18113 w 24669"/>
                <a:gd name="connsiteY253" fmla="*/ 10912 h 36230"/>
                <a:gd name="connsiteX254" fmla="*/ 17919 w 24669"/>
                <a:gd name="connsiteY254" fmla="*/ 10968 h 36230"/>
                <a:gd name="connsiteX255" fmla="*/ 17947 w 24669"/>
                <a:gd name="connsiteY255" fmla="*/ 10606 h 36230"/>
                <a:gd name="connsiteX256" fmla="*/ 17488 w 24669"/>
                <a:gd name="connsiteY256" fmla="*/ 10320 h 36230"/>
                <a:gd name="connsiteX257" fmla="*/ 17496 w 24669"/>
                <a:gd name="connsiteY257" fmla="*/ 10249 h 36230"/>
                <a:gd name="connsiteX258" fmla="*/ 17885 w 24669"/>
                <a:gd name="connsiteY258" fmla="*/ 10302 h 36230"/>
                <a:gd name="connsiteX259" fmla="*/ 18670 w 24669"/>
                <a:gd name="connsiteY259" fmla="*/ 10206 h 36230"/>
                <a:gd name="connsiteX260" fmla="*/ 18235 w 24669"/>
                <a:gd name="connsiteY260" fmla="*/ 10034 h 36230"/>
                <a:gd name="connsiteX261" fmla="*/ 17733 w 24669"/>
                <a:gd name="connsiteY261" fmla="*/ 9877 h 36230"/>
                <a:gd name="connsiteX262" fmla="*/ 18240 w 24669"/>
                <a:gd name="connsiteY262" fmla="*/ 9763 h 36230"/>
                <a:gd name="connsiteX263" fmla="*/ 18374 w 24669"/>
                <a:gd name="connsiteY263" fmla="*/ 10035 h 36230"/>
                <a:gd name="connsiteX264" fmla="*/ 18675 w 24669"/>
                <a:gd name="connsiteY264" fmla="*/ 10065 h 36230"/>
                <a:gd name="connsiteX265" fmla="*/ 19078 w 24669"/>
                <a:gd name="connsiteY265" fmla="*/ 10274 h 36230"/>
                <a:gd name="connsiteX266" fmla="*/ 19063 w 24669"/>
                <a:gd name="connsiteY266" fmla="*/ 10168 h 36230"/>
                <a:gd name="connsiteX267" fmla="*/ 19747 w 24669"/>
                <a:gd name="connsiteY267" fmla="*/ 9928 h 36230"/>
                <a:gd name="connsiteX268" fmla="*/ 20381 w 24669"/>
                <a:gd name="connsiteY268" fmla="*/ 9940 h 36230"/>
                <a:gd name="connsiteX269" fmla="*/ 19944 w 24669"/>
                <a:gd name="connsiteY269" fmla="*/ 9671 h 36230"/>
                <a:gd name="connsiteX270" fmla="*/ 19724 w 24669"/>
                <a:gd name="connsiteY270" fmla="*/ 9403 h 36230"/>
                <a:gd name="connsiteX271" fmla="*/ 19715 w 24669"/>
                <a:gd name="connsiteY271" fmla="*/ 9227 h 36230"/>
                <a:gd name="connsiteX272" fmla="*/ 19562 w 24669"/>
                <a:gd name="connsiteY272" fmla="*/ 9258 h 36230"/>
                <a:gd name="connsiteX273" fmla="*/ 19299 w 24669"/>
                <a:gd name="connsiteY273" fmla="*/ 8924 h 36230"/>
                <a:gd name="connsiteX274" fmla="*/ 19061 w 24669"/>
                <a:gd name="connsiteY274" fmla="*/ 8937 h 36230"/>
                <a:gd name="connsiteX275" fmla="*/ 19192 w 24669"/>
                <a:gd name="connsiteY275" fmla="*/ 8831 h 36230"/>
                <a:gd name="connsiteX276" fmla="*/ 19041 w 24669"/>
                <a:gd name="connsiteY276" fmla="*/ 8667 h 36230"/>
                <a:gd name="connsiteX277" fmla="*/ 18952 w 24669"/>
                <a:gd name="connsiteY277" fmla="*/ 8688 h 36230"/>
                <a:gd name="connsiteX278" fmla="*/ 18511 w 24669"/>
                <a:gd name="connsiteY278" fmla="*/ 8262 h 36230"/>
                <a:gd name="connsiteX279" fmla="*/ 18043 w 24669"/>
                <a:gd name="connsiteY279" fmla="*/ 8058 h 36230"/>
                <a:gd name="connsiteX280" fmla="*/ 17997 w 24669"/>
                <a:gd name="connsiteY280" fmla="*/ 8149 h 36230"/>
                <a:gd name="connsiteX281" fmla="*/ 17375 w 24669"/>
                <a:gd name="connsiteY281" fmla="*/ 7778 h 36230"/>
                <a:gd name="connsiteX282" fmla="*/ 17195 w 24669"/>
                <a:gd name="connsiteY282" fmla="*/ 7981 h 36230"/>
                <a:gd name="connsiteX283" fmla="*/ 17165 w 24669"/>
                <a:gd name="connsiteY283" fmla="*/ 7874 h 36230"/>
                <a:gd name="connsiteX284" fmla="*/ 17306 w 24669"/>
                <a:gd name="connsiteY284" fmla="*/ 7719 h 36230"/>
                <a:gd name="connsiteX285" fmla="*/ 17118 w 24669"/>
                <a:gd name="connsiteY285" fmla="*/ 7798 h 36230"/>
                <a:gd name="connsiteX286" fmla="*/ 17186 w 24669"/>
                <a:gd name="connsiteY286" fmla="*/ 7664 h 36230"/>
                <a:gd name="connsiteX287" fmla="*/ 16917 w 24669"/>
                <a:gd name="connsiteY287" fmla="*/ 7645 h 36230"/>
                <a:gd name="connsiteX288" fmla="*/ 16392 w 24669"/>
                <a:gd name="connsiteY288" fmla="*/ 7760 h 36230"/>
                <a:gd name="connsiteX289" fmla="*/ 16485 w 24669"/>
                <a:gd name="connsiteY289" fmla="*/ 7774 h 36230"/>
                <a:gd name="connsiteX290" fmla="*/ 16159 w 24669"/>
                <a:gd name="connsiteY290" fmla="*/ 8231 h 36230"/>
                <a:gd name="connsiteX291" fmla="*/ 16348 w 24669"/>
                <a:gd name="connsiteY291" fmla="*/ 7547 h 36230"/>
                <a:gd name="connsiteX292" fmla="*/ 16080 w 24669"/>
                <a:gd name="connsiteY292" fmla="*/ 7287 h 36230"/>
                <a:gd name="connsiteX293" fmla="*/ 15790 w 24669"/>
                <a:gd name="connsiteY293" fmla="*/ 6727 h 36230"/>
                <a:gd name="connsiteX294" fmla="*/ 15599 w 24669"/>
                <a:gd name="connsiteY294" fmla="*/ 6376 h 36230"/>
                <a:gd name="connsiteX295" fmla="*/ 15485 w 24669"/>
                <a:gd name="connsiteY295" fmla="*/ 6060 h 36230"/>
                <a:gd name="connsiteX296" fmla="*/ 15407 w 24669"/>
                <a:gd name="connsiteY296" fmla="*/ 6156 h 36230"/>
                <a:gd name="connsiteX297" fmla="*/ 15199 w 24669"/>
                <a:gd name="connsiteY297" fmla="*/ 5758 h 36230"/>
                <a:gd name="connsiteX298" fmla="*/ 15085 w 24669"/>
                <a:gd name="connsiteY298" fmla="*/ 5886 h 36230"/>
                <a:gd name="connsiteX299" fmla="*/ 15127 w 24669"/>
                <a:gd name="connsiteY299" fmla="*/ 5710 h 36230"/>
                <a:gd name="connsiteX300" fmla="*/ 14956 w 24669"/>
                <a:gd name="connsiteY300" fmla="*/ 5782 h 36230"/>
                <a:gd name="connsiteX301" fmla="*/ 14973 w 24669"/>
                <a:gd name="connsiteY301" fmla="*/ 5689 h 36230"/>
                <a:gd name="connsiteX302" fmla="*/ 14672 w 24669"/>
                <a:gd name="connsiteY302" fmla="*/ 5375 h 36230"/>
                <a:gd name="connsiteX303" fmla="*/ 14589 w 24669"/>
                <a:gd name="connsiteY303" fmla="*/ 5531 h 36230"/>
                <a:gd name="connsiteX304" fmla="*/ 14506 w 24669"/>
                <a:gd name="connsiteY304" fmla="*/ 5302 h 36230"/>
                <a:gd name="connsiteX305" fmla="*/ 14438 w 24669"/>
                <a:gd name="connsiteY305" fmla="*/ 5387 h 36230"/>
                <a:gd name="connsiteX306" fmla="*/ 14384 w 24669"/>
                <a:gd name="connsiteY306" fmla="*/ 5172 h 36230"/>
                <a:gd name="connsiteX307" fmla="*/ 14329 w 24669"/>
                <a:gd name="connsiteY307" fmla="*/ 5512 h 36230"/>
                <a:gd name="connsiteX308" fmla="*/ 13983 w 24669"/>
                <a:gd name="connsiteY308" fmla="*/ 5036 h 36230"/>
                <a:gd name="connsiteX309" fmla="*/ 14292 w 24669"/>
                <a:gd name="connsiteY309" fmla="*/ 5803 h 36230"/>
                <a:gd name="connsiteX310" fmla="*/ 13900 w 24669"/>
                <a:gd name="connsiteY310" fmla="*/ 5856 h 36230"/>
                <a:gd name="connsiteX311" fmla="*/ 14051 w 24669"/>
                <a:gd name="connsiteY311" fmla="*/ 5757 h 36230"/>
                <a:gd name="connsiteX312" fmla="*/ 13925 w 24669"/>
                <a:gd name="connsiteY312" fmla="*/ 5330 h 36230"/>
                <a:gd name="connsiteX313" fmla="*/ 13759 w 24669"/>
                <a:gd name="connsiteY313" fmla="*/ 5506 h 36230"/>
                <a:gd name="connsiteX314" fmla="*/ 13903 w 24669"/>
                <a:gd name="connsiteY314" fmla="*/ 5196 h 36230"/>
                <a:gd name="connsiteX315" fmla="*/ 13603 w 24669"/>
                <a:gd name="connsiteY315" fmla="*/ 5015 h 36230"/>
                <a:gd name="connsiteX316" fmla="*/ 13462 w 24669"/>
                <a:gd name="connsiteY316" fmla="*/ 5188 h 36230"/>
                <a:gd name="connsiteX317" fmla="*/ 13461 w 24669"/>
                <a:gd name="connsiteY317" fmla="*/ 5048 h 36230"/>
                <a:gd name="connsiteX318" fmla="*/ 13285 w 24669"/>
                <a:gd name="connsiteY318" fmla="*/ 5127 h 36230"/>
                <a:gd name="connsiteX319" fmla="*/ 13231 w 24669"/>
                <a:gd name="connsiteY319" fmla="*/ 4996 h 36230"/>
                <a:gd name="connsiteX320" fmla="*/ 13113 w 24669"/>
                <a:gd name="connsiteY320" fmla="*/ 5028 h 36230"/>
                <a:gd name="connsiteX321" fmla="*/ 13137 w 24669"/>
                <a:gd name="connsiteY321" fmla="*/ 4620 h 36230"/>
                <a:gd name="connsiteX322" fmla="*/ 12763 w 24669"/>
                <a:gd name="connsiteY322" fmla="*/ 4559 h 36230"/>
                <a:gd name="connsiteX323" fmla="*/ 12758 w 24669"/>
                <a:gd name="connsiteY323" fmla="*/ 4337 h 36230"/>
                <a:gd name="connsiteX324" fmla="*/ 12881 w 24669"/>
                <a:gd name="connsiteY324" fmla="*/ 4455 h 36230"/>
                <a:gd name="connsiteX325" fmla="*/ 13027 w 24669"/>
                <a:gd name="connsiteY325" fmla="*/ 3988 h 36230"/>
                <a:gd name="connsiteX326" fmla="*/ 12728 w 24669"/>
                <a:gd name="connsiteY326" fmla="*/ 3894 h 36230"/>
                <a:gd name="connsiteX327" fmla="*/ 12690 w 24669"/>
                <a:gd name="connsiteY327" fmla="*/ 3780 h 36230"/>
                <a:gd name="connsiteX328" fmla="*/ 12530 w 24669"/>
                <a:gd name="connsiteY328" fmla="*/ 3925 h 36230"/>
                <a:gd name="connsiteX329" fmla="*/ 12902 w 24669"/>
                <a:gd name="connsiteY329" fmla="*/ 3708 h 36230"/>
                <a:gd name="connsiteX330" fmla="*/ 12927 w 24669"/>
                <a:gd name="connsiteY330" fmla="*/ 3328 h 36230"/>
                <a:gd name="connsiteX331" fmla="*/ 12821 w 24669"/>
                <a:gd name="connsiteY331" fmla="*/ 3136 h 36230"/>
                <a:gd name="connsiteX332" fmla="*/ 12629 w 24669"/>
                <a:gd name="connsiteY332" fmla="*/ 3062 h 36230"/>
                <a:gd name="connsiteX333" fmla="*/ 12424 w 24669"/>
                <a:gd name="connsiteY333" fmla="*/ 2508 h 36230"/>
                <a:gd name="connsiteX334" fmla="*/ 11988 w 24669"/>
                <a:gd name="connsiteY334" fmla="*/ 2407 h 36230"/>
                <a:gd name="connsiteX335" fmla="*/ 12301 w 24669"/>
                <a:gd name="connsiteY335" fmla="*/ 2253 h 36230"/>
                <a:gd name="connsiteX336" fmla="*/ 12219 w 24669"/>
                <a:gd name="connsiteY336" fmla="*/ 2244 h 36230"/>
                <a:gd name="connsiteX337" fmla="*/ 12273 w 24669"/>
                <a:gd name="connsiteY337" fmla="*/ 1737 h 36230"/>
                <a:gd name="connsiteX338" fmla="*/ 12165 w 24669"/>
                <a:gd name="connsiteY338" fmla="*/ 1570 h 36230"/>
                <a:gd name="connsiteX339" fmla="*/ 12037 w 24669"/>
                <a:gd name="connsiteY339" fmla="*/ 1202 h 36230"/>
                <a:gd name="connsiteX340" fmla="*/ 12100 w 24669"/>
                <a:gd name="connsiteY340" fmla="*/ 1144 h 36230"/>
                <a:gd name="connsiteX341" fmla="*/ 12029 w 24669"/>
                <a:gd name="connsiteY341" fmla="*/ 1122 h 36230"/>
                <a:gd name="connsiteX342" fmla="*/ 12052 w 24669"/>
                <a:gd name="connsiteY342" fmla="*/ 1057 h 36230"/>
                <a:gd name="connsiteX343" fmla="*/ 12008 w 24669"/>
                <a:gd name="connsiteY343" fmla="*/ 1067 h 36230"/>
                <a:gd name="connsiteX344" fmla="*/ 12040 w 24669"/>
                <a:gd name="connsiteY344" fmla="*/ 777 h 36230"/>
                <a:gd name="connsiteX345" fmla="*/ 11865 w 24669"/>
                <a:gd name="connsiteY345" fmla="*/ 494 h 36230"/>
                <a:gd name="connsiteX346" fmla="*/ 11899 w 24669"/>
                <a:gd name="connsiteY346" fmla="*/ 185 h 36230"/>
                <a:gd name="connsiteX347" fmla="*/ 11584 w 24669"/>
                <a:gd name="connsiteY347" fmla="*/ 0 h 36230"/>
                <a:gd name="connsiteX348" fmla="*/ 11544 w 24669"/>
                <a:gd name="connsiteY348" fmla="*/ 0 h 36230"/>
                <a:gd name="connsiteX349" fmla="*/ 11118 w 24669"/>
                <a:gd name="connsiteY349" fmla="*/ 233 h 36230"/>
                <a:gd name="connsiteX350" fmla="*/ 11048 w 24669"/>
                <a:gd name="connsiteY350" fmla="*/ 543 h 36230"/>
                <a:gd name="connsiteX351" fmla="*/ 10832 w 24669"/>
                <a:gd name="connsiteY351" fmla="*/ 695 h 36230"/>
                <a:gd name="connsiteX352" fmla="*/ 10865 w 24669"/>
                <a:gd name="connsiteY352" fmla="*/ 782 h 36230"/>
                <a:gd name="connsiteX353" fmla="*/ 10535 w 24669"/>
                <a:gd name="connsiteY353" fmla="*/ 717 h 36230"/>
                <a:gd name="connsiteX354" fmla="*/ 10839 w 24669"/>
                <a:gd name="connsiteY354" fmla="*/ 845 h 36230"/>
                <a:gd name="connsiteX355" fmla="*/ 10549 w 24669"/>
                <a:gd name="connsiteY355" fmla="*/ 1019 h 36230"/>
                <a:gd name="connsiteX356" fmla="*/ 10557 w 24669"/>
                <a:gd name="connsiteY356" fmla="*/ 944 h 36230"/>
                <a:gd name="connsiteX357" fmla="*/ 10414 w 24669"/>
                <a:gd name="connsiteY357" fmla="*/ 800 h 36230"/>
                <a:gd name="connsiteX358" fmla="*/ 10328 w 24669"/>
                <a:gd name="connsiteY358" fmla="*/ 951 h 36230"/>
                <a:gd name="connsiteX359" fmla="*/ 9830 w 24669"/>
                <a:gd name="connsiteY359" fmla="*/ 788 h 36230"/>
                <a:gd name="connsiteX360" fmla="*/ 10061 w 24669"/>
                <a:gd name="connsiteY360" fmla="*/ 983 h 36230"/>
                <a:gd name="connsiteX361" fmla="*/ 9574 w 24669"/>
                <a:gd name="connsiteY361" fmla="*/ 1331 h 36230"/>
                <a:gd name="connsiteX362" fmla="*/ 9659 w 24669"/>
                <a:gd name="connsiteY362" fmla="*/ 1342 h 36230"/>
                <a:gd name="connsiteX363" fmla="*/ 9397 w 24669"/>
                <a:gd name="connsiteY363" fmla="*/ 1805 h 36230"/>
                <a:gd name="connsiteX364" fmla="*/ 9288 w 24669"/>
                <a:gd name="connsiteY364" fmla="*/ 1815 h 36230"/>
                <a:gd name="connsiteX365" fmla="*/ 9425 w 24669"/>
                <a:gd name="connsiteY365" fmla="*/ 1937 h 36230"/>
                <a:gd name="connsiteX366" fmla="*/ 8991 w 24669"/>
                <a:gd name="connsiteY366" fmla="*/ 2640 h 36230"/>
                <a:gd name="connsiteX367" fmla="*/ 8769 w 24669"/>
                <a:gd name="connsiteY367" fmla="*/ 2852 h 36230"/>
                <a:gd name="connsiteX368" fmla="*/ 8508 w 24669"/>
                <a:gd name="connsiteY368" fmla="*/ 3358 h 36230"/>
                <a:gd name="connsiteX369" fmla="*/ 8662 w 24669"/>
                <a:gd name="connsiteY369" fmla="*/ 3376 h 36230"/>
                <a:gd name="connsiteX370" fmla="*/ 8490 w 24669"/>
                <a:gd name="connsiteY370" fmla="*/ 3597 h 36230"/>
                <a:gd name="connsiteX371" fmla="*/ 8644 w 24669"/>
                <a:gd name="connsiteY371" fmla="*/ 3641 h 36230"/>
                <a:gd name="connsiteX372" fmla="*/ 8478 w 24669"/>
                <a:gd name="connsiteY372" fmla="*/ 3741 h 36230"/>
                <a:gd name="connsiteX373" fmla="*/ 8686 w 24669"/>
                <a:gd name="connsiteY373" fmla="*/ 3867 h 36230"/>
                <a:gd name="connsiteX374" fmla="*/ 8692 w 24669"/>
                <a:gd name="connsiteY374" fmla="*/ 3775 h 36230"/>
                <a:gd name="connsiteX375" fmla="*/ 8831 w 24669"/>
                <a:gd name="connsiteY375" fmla="*/ 4173 h 36230"/>
                <a:gd name="connsiteX376" fmla="*/ 8952 w 24669"/>
                <a:gd name="connsiteY376" fmla="*/ 4230 h 36230"/>
                <a:gd name="connsiteX377" fmla="*/ 9300 w 24669"/>
                <a:gd name="connsiteY377" fmla="*/ 3872 h 36230"/>
                <a:gd name="connsiteX378" fmla="*/ 9087 w 24669"/>
                <a:gd name="connsiteY378" fmla="*/ 4329 h 36230"/>
                <a:gd name="connsiteX379" fmla="*/ 8701 w 24669"/>
                <a:gd name="connsiteY379" fmla="*/ 4156 h 36230"/>
                <a:gd name="connsiteX380" fmla="*/ 8689 w 24669"/>
                <a:gd name="connsiteY380" fmla="*/ 4329 h 36230"/>
                <a:gd name="connsiteX381" fmla="*/ 8326 w 24669"/>
                <a:gd name="connsiteY381" fmla="*/ 3682 h 36230"/>
                <a:gd name="connsiteX382" fmla="*/ 8360 w 24669"/>
                <a:gd name="connsiteY382" fmla="*/ 4310 h 36230"/>
                <a:gd name="connsiteX383" fmla="*/ 8265 w 24669"/>
                <a:gd name="connsiteY383" fmla="*/ 4839 h 36230"/>
                <a:gd name="connsiteX384" fmla="*/ 8149 w 24669"/>
                <a:gd name="connsiteY384" fmla="*/ 4683 h 36230"/>
                <a:gd name="connsiteX385" fmla="*/ 8023 w 24669"/>
                <a:gd name="connsiteY385" fmla="*/ 5179 h 36230"/>
                <a:gd name="connsiteX386" fmla="*/ 7873 w 24669"/>
                <a:gd name="connsiteY386" fmla="*/ 5017 h 36230"/>
                <a:gd name="connsiteX387" fmla="*/ 7879 w 24669"/>
                <a:gd name="connsiteY387" fmla="*/ 5342 h 36230"/>
                <a:gd name="connsiteX388" fmla="*/ 7718 w 24669"/>
                <a:gd name="connsiteY388" fmla="*/ 5514 h 36230"/>
                <a:gd name="connsiteX389" fmla="*/ 7689 w 24669"/>
                <a:gd name="connsiteY389" fmla="*/ 5851 h 36230"/>
                <a:gd name="connsiteX390" fmla="*/ 7894 w 24669"/>
                <a:gd name="connsiteY390" fmla="*/ 6220 h 36230"/>
                <a:gd name="connsiteX391" fmla="*/ 7815 w 24669"/>
                <a:gd name="connsiteY391" fmla="*/ 6229 h 36230"/>
                <a:gd name="connsiteX392" fmla="*/ 7611 w 24669"/>
                <a:gd name="connsiteY392" fmla="*/ 6502 h 36230"/>
                <a:gd name="connsiteX393" fmla="*/ 7649 w 24669"/>
                <a:gd name="connsiteY393" fmla="*/ 6932 h 36230"/>
                <a:gd name="connsiteX394" fmla="*/ 7674 w 24669"/>
                <a:gd name="connsiteY394" fmla="*/ 7308 h 36230"/>
                <a:gd name="connsiteX395" fmla="*/ 7881 w 24669"/>
                <a:gd name="connsiteY395" fmla="*/ 7541 h 36230"/>
                <a:gd name="connsiteX396" fmla="*/ 7795 w 24669"/>
                <a:gd name="connsiteY396" fmla="*/ 7749 h 36230"/>
                <a:gd name="connsiteX397" fmla="*/ 8059 w 24669"/>
                <a:gd name="connsiteY397" fmla="*/ 7694 h 36230"/>
                <a:gd name="connsiteX398" fmla="*/ 7970 w 24669"/>
                <a:gd name="connsiteY398" fmla="*/ 7850 h 36230"/>
                <a:gd name="connsiteX399" fmla="*/ 7721 w 24669"/>
                <a:gd name="connsiteY399" fmla="*/ 7851 h 36230"/>
                <a:gd name="connsiteX400" fmla="*/ 7931 w 24669"/>
                <a:gd name="connsiteY400" fmla="*/ 7920 h 36230"/>
                <a:gd name="connsiteX401" fmla="*/ 7853 w 24669"/>
                <a:gd name="connsiteY401" fmla="*/ 8000 h 36230"/>
                <a:gd name="connsiteX402" fmla="*/ 7950 w 24669"/>
                <a:gd name="connsiteY402" fmla="*/ 8163 h 36230"/>
                <a:gd name="connsiteX403" fmla="*/ 8002 w 24669"/>
                <a:gd name="connsiteY403" fmla="*/ 7981 h 36230"/>
                <a:gd name="connsiteX404" fmla="*/ 8152 w 24669"/>
                <a:gd name="connsiteY404" fmla="*/ 8229 h 36230"/>
                <a:gd name="connsiteX405" fmla="*/ 7903 w 24669"/>
                <a:gd name="connsiteY405" fmla="*/ 8189 h 36230"/>
                <a:gd name="connsiteX406" fmla="*/ 7962 w 24669"/>
                <a:gd name="connsiteY406" fmla="*/ 8337 h 36230"/>
                <a:gd name="connsiteX407" fmla="*/ 8440 w 24669"/>
                <a:gd name="connsiteY407" fmla="*/ 8114 h 36230"/>
                <a:gd name="connsiteX408" fmla="*/ 8717 w 24669"/>
                <a:gd name="connsiteY408" fmla="*/ 8275 h 36230"/>
                <a:gd name="connsiteX409" fmla="*/ 8763 w 24669"/>
                <a:gd name="connsiteY409" fmla="*/ 8346 h 36230"/>
                <a:gd name="connsiteX410" fmla="*/ 8628 w 24669"/>
                <a:gd name="connsiteY410" fmla="*/ 8342 h 36230"/>
                <a:gd name="connsiteX411" fmla="*/ 8699 w 24669"/>
                <a:gd name="connsiteY411" fmla="*/ 8778 h 36230"/>
                <a:gd name="connsiteX412" fmla="*/ 9126 w 24669"/>
                <a:gd name="connsiteY412" fmla="*/ 8863 h 36230"/>
                <a:gd name="connsiteX413" fmla="*/ 8987 w 24669"/>
                <a:gd name="connsiteY413" fmla="*/ 8881 h 36230"/>
                <a:gd name="connsiteX414" fmla="*/ 8969 w 24669"/>
                <a:gd name="connsiteY414" fmla="*/ 8979 h 36230"/>
                <a:gd name="connsiteX415" fmla="*/ 8685 w 24669"/>
                <a:gd name="connsiteY415" fmla="*/ 8844 h 36230"/>
                <a:gd name="connsiteX416" fmla="*/ 8828 w 24669"/>
                <a:gd name="connsiteY416" fmla="*/ 9345 h 36230"/>
                <a:gd name="connsiteX417" fmla="*/ 9032 w 24669"/>
                <a:gd name="connsiteY417" fmla="*/ 9566 h 36230"/>
                <a:gd name="connsiteX418" fmla="*/ 8900 w 24669"/>
                <a:gd name="connsiteY418" fmla="*/ 9742 h 36230"/>
                <a:gd name="connsiteX419" fmla="*/ 8339 w 24669"/>
                <a:gd name="connsiteY419" fmla="*/ 9809 h 36230"/>
                <a:gd name="connsiteX420" fmla="*/ 7904 w 24669"/>
                <a:gd name="connsiteY420" fmla="*/ 10146 h 36230"/>
                <a:gd name="connsiteX421" fmla="*/ 7523 w 24669"/>
                <a:gd name="connsiteY421" fmla="*/ 10300 h 36230"/>
                <a:gd name="connsiteX422" fmla="*/ 7290 w 24669"/>
                <a:gd name="connsiteY422" fmla="*/ 10629 h 36230"/>
                <a:gd name="connsiteX423" fmla="*/ 7938 w 24669"/>
                <a:gd name="connsiteY423" fmla="*/ 10703 h 36230"/>
                <a:gd name="connsiteX424" fmla="*/ 8280 w 24669"/>
                <a:gd name="connsiteY424" fmla="*/ 10492 h 36230"/>
                <a:gd name="connsiteX425" fmla="*/ 8951 w 24669"/>
                <a:gd name="connsiteY425" fmla="*/ 10174 h 36230"/>
                <a:gd name="connsiteX426" fmla="*/ 8596 w 24669"/>
                <a:gd name="connsiteY426" fmla="*/ 10467 h 36230"/>
                <a:gd name="connsiteX427" fmla="*/ 8764 w 24669"/>
                <a:gd name="connsiteY427" fmla="*/ 10421 h 36230"/>
                <a:gd name="connsiteX428" fmla="*/ 8849 w 24669"/>
                <a:gd name="connsiteY428" fmla="*/ 10594 h 36230"/>
                <a:gd name="connsiteX429" fmla="*/ 8527 w 24669"/>
                <a:gd name="connsiteY429" fmla="*/ 10626 h 36230"/>
                <a:gd name="connsiteX430" fmla="*/ 8617 w 24669"/>
                <a:gd name="connsiteY430" fmla="*/ 10746 h 36230"/>
                <a:gd name="connsiteX431" fmla="*/ 8884 w 24669"/>
                <a:gd name="connsiteY431" fmla="*/ 10660 h 36230"/>
                <a:gd name="connsiteX432" fmla="*/ 8341 w 24669"/>
                <a:gd name="connsiteY432" fmla="*/ 11051 h 36230"/>
                <a:gd name="connsiteX433" fmla="*/ 8772 w 24669"/>
                <a:gd name="connsiteY433" fmla="*/ 10953 h 36230"/>
                <a:gd name="connsiteX434" fmla="*/ 8239 w 24669"/>
                <a:gd name="connsiteY434" fmla="*/ 11126 h 36230"/>
                <a:gd name="connsiteX435" fmla="*/ 8309 w 24669"/>
                <a:gd name="connsiteY435" fmla="*/ 11243 h 36230"/>
                <a:gd name="connsiteX436" fmla="*/ 8133 w 24669"/>
                <a:gd name="connsiteY436" fmla="*/ 11178 h 36230"/>
                <a:gd name="connsiteX437" fmla="*/ 8156 w 24669"/>
                <a:gd name="connsiteY437" fmla="*/ 11284 h 36230"/>
                <a:gd name="connsiteX438" fmla="*/ 7895 w 24669"/>
                <a:gd name="connsiteY438" fmla="*/ 11170 h 36230"/>
                <a:gd name="connsiteX439" fmla="*/ 7961 w 24669"/>
                <a:gd name="connsiteY439" fmla="*/ 11520 h 36230"/>
                <a:gd name="connsiteX440" fmla="*/ 8514 w 24669"/>
                <a:gd name="connsiteY440" fmla="*/ 11910 h 36230"/>
                <a:gd name="connsiteX441" fmla="*/ 8267 w 24669"/>
                <a:gd name="connsiteY441" fmla="*/ 11775 h 36230"/>
                <a:gd name="connsiteX442" fmla="*/ 7855 w 24669"/>
                <a:gd name="connsiteY442" fmla="*/ 11878 h 36230"/>
                <a:gd name="connsiteX443" fmla="*/ 8008 w 24669"/>
                <a:gd name="connsiteY443" fmla="*/ 12162 h 36230"/>
                <a:gd name="connsiteX444" fmla="*/ 7821 w 24669"/>
                <a:gd name="connsiteY444" fmla="*/ 11988 h 36230"/>
                <a:gd name="connsiteX445" fmla="*/ 7799 w 24669"/>
                <a:gd name="connsiteY445" fmla="*/ 12138 h 36230"/>
                <a:gd name="connsiteX446" fmla="*/ 7630 w 24669"/>
                <a:gd name="connsiteY446" fmla="*/ 11823 h 36230"/>
                <a:gd name="connsiteX447" fmla="*/ 7501 w 24669"/>
                <a:gd name="connsiteY447" fmla="*/ 11853 h 36230"/>
                <a:gd name="connsiteX448" fmla="*/ 7597 w 24669"/>
                <a:gd name="connsiteY448" fmla="*/ 11535 h 36230"/>
                <a:gd name="connsiteX449" fmla="*/ 6978 w 24669"/>
                <a:gd name="connsiteY449" fmla="*/ 11496 h 36230"/>
                <a:gd name="connsiteX450" fmla="*/ 6796 w 24669"/>
                <a:gd name="connsiteY450" fmla="*/ 11878 h 36230"/>
                <a:gd name="connsiteX451" fmla="*/ 7003 w 24669"/>
                <a:gd name="connsiteY451" fmla="*/ 12039 h 36230"/>
                <a:gd name="connsiteX452" fmla="*/ 6844 w 24669"/>
                <a:gd name="connsiteY452" fmla="*/ 12056 h 36230"/>
                <a:gd name="connsiteX453" fmla="*/ 6827 w 24669"/>
                <a:gd name="connsiteY453" fmla="*/ 12153 h 36230"/>
                <a:gd name="connsiteX454" fmla="*/ 7216 w 24669"/>
                <a:gd name="connsiteY454" fmla="*/ 12130 h 36230"/>
                <a:gd name="connsiteX455" fmla="*/ 6875 w 24669"/>
                <a:gd name="connsiteY455" fmla="*/ 12243 h 36230"/>
                <a:gd name="connsiteX456" fmla="*/ 7202 w 24669"/>
                <a:gd name="connsiteY456" fmla="*/ 12768 h 36230"/>
                <a:gd name="connsiteX457" fmla="*/ 6844 w 24669"/>
                <a:gd name="connsiteY457" fmla="*/ 12463 h 36230"/>
                <a:gd name="connsiteX458" fmla="*/ 7059 w 24669"/>
                <a:gd name="connsiteY458" fmla="*/ 12713 h 36230"/>
                <a:gd name="connsiteX459" fmla="*/ 6872 w 24669"/>
                <a:gd name="connsiteY459" fmla="*/ 12838 h 36230"/>
                <a:gd name="connsiteX460" fmla="*/ 7266 w 24669"/>
                <a:gd name="connsiteY460" fmla="*/ 13231 h 36230"/>
                <a:gd name="connsiteX461" fmla="*/ 7074 w 24669"/>
                <a:gd name="connsiteY461" fmla="*/ 13078 h 36230"/>
                <a:gd name="connsiteX462" fmla="*/ 7096 w 24669"/>
                <a:gd name="connsiteY462" fmla="*/ 13195 h 36230"/>
                <a:gd name="connsiteX463" fmla="*/ 6875 w 24669"/>
                <a:gd name="connsiteY463" fmla="*/ 13018 h 36230"/>
                <a:gd name="connsiteX464" fmla="*/ 6845 w 24669"/>
                <a:gd name="connsiteY464" fmla="*/ 13174 h 36230"/>
                <a:gd name="connsiteX465" fmla="*/ 7194 w 24669"/>
                <a:gd name="connsiteY465" fmla="*/ 13287 h 36230"/>
                <a:gd name="connsiteX466" fmla="*/ 7119 w 24669"/>
                <a:gd name="connsiteY466" fmla="*/ 13647 h 36230"/>
                <a:gd name="connsiteX467" fmla="*/ 7054 w 24669"/>
                <a:gd name="connsiteY467" fmla="*/ 13469 h 36230"/>
                <a:gd name="connsiteX468" fmla="*/ 6866 w 24669"/>
                <a:gd name="connsiteY468" fmla="*/ 13710 h 36230"/>
                <a:gd name="connsiteX469" fmla="*/ 7065 w 24669"/>
                <a:gd name="connsiteY469" fmla="*/ 13888 h 36230"/>
                <a:gd name="connsiteX470" fmla="*/ 6926 w 24669"/>
                <a:gd name="connsiteY470" fmla="*/ 14129 h 36230"/>
                <a:gd name="connsiteX471" fmla="*/ 6687 w 24669"/>
                <a:gd name="connsiteY471" fmla="*/ 14320 h 36230"/>
                <a:gd name="connsiteX472" fmla="*/ 6736 w 24669"/>
                <a:gd name="connsiteY472" fmla="*/ 14384 h 36230"/>
                <a:gd name="connsiteX473" fmla="*/ 6949 w 24669"/>
                <a:gd name="connsiteY473" fmla="*/ 14259 h 36230"/>
                <a:gd name="connsiteX474" fmla="*/ 6740 w 24669"/>
                <a:gd name="connsiteY474" fmla="*/ 14512 h 36230"/>
                <a:gd name="connsiteX475" fmla="*/ 6795 w 24669"/>
                <a:gd name="connsiteY475" fmla="*/ 14749 h 36230"/>
                <a:gd name="connsiteX476" fmla="*/ 6590 w 24669"/>
                <a:gd name="connsiteY476" fmla="*/ 14621 h 36230"/>
                <a:gd name="connsiteX477" fmla="*/ 6591 w 24669"/>
                <a:gd name="connsiteY477" fmla="*/ 14746 h 36230"/>
                <a:gd name="connsiteX478" fmla="*/ 6401 w 24669"/>
                <a:gd name="connsiteY478" fmla="*/ 14685 h 36230"/>
                <a:gd name="connsiteX479" fmla="*/ 6496 w 24669"/>
                <a:gd name="connsiteY479" fmla="*/ 14866 h 36230"/>
                <a:gd name="connsiteX480" fmla="*/ 6902 w 24669"/>
                <a:gd name="connsiteY480" fmla="*/ 14776 h 36230"/>
                <a:gd name="connsiteX481" fmla="*/ 6657 w 24669"/>
                <a:gd name="connsiteY481" fmla="*/ 15046 h 36230"/>
                <a:gd name="connsiteX482" fmla="*/ 6675 w 24669"/>
                <a:gd name="connsiteY482" fmla="*/ 15362 h 36230"/>
                <a:gd name="connsiteX483" fmla="*/ 6207 w 24669"/>
                <a:gd name="connsiteY483" fmla="*/ 15159 h 36230"/>
                <a:gd name="connsiteX484" fmla="*/ 6626 w 24669"/>
                <a:gd name="connsiteY484" fmla="*/ 15449 h 36230"/>
                <a:gd name="connsiteX485" fmla="*/ 6460 w 24669"/>
                <a:gd name="connsiteY485" fmla="*/ 15505 h 36230"/>
                <a:gd name="connsiteX486" fmla="*/ 6728 w 24669"/>
                <a:gd name="connsiteY486" fmla="*/ 15579 h 36230"/>
                <a:gd name="connsiteX487" fmla="*/ 6425 w 24669"/>
                <a:gd name="connsiteY487" fmla="*/ 15636 h 36230"/>
                <a:gd name="connsiteX488" fmla="*/ 6586 w 24669"/>
                <a:gd name="connsiteY488" fmla="*/ 15704 h 36230"/>
                <a:gd name="connsiteX489" fmla="*/ 6130 w 24669"/>
                <a:gd name="connsiteY489" fmla="*/ 15718 h 36230"/>
                <a:gd name="connsiteX490" fmla="*/ 6662 w 24669"/>
                <a:gd name="connsiteY490" fmla="*/ 15712 h 36230"/>
                <a:gd name="connsiteX491" fmla="*/ 6308 w 24669"/>
                <a:gd name="connsiteY491" fmla="*/ 16082 h 36230"/>
                <a:gd name="connsiteX492" fmla="*/ 6391 w 24669"/>
                <a:gd name="connsiteY492" fmla="*/ 16264 h 36230"/>
                <a:gd name="connsiteX493" fmla="*/ 5887 w 24669"/>
                <a:gd name="connsiteY493" fmla="*/ 16596 h 36230"/>
                <a:gd name="connsiteX494" fmla="*/ 5948 w 24669"/>
                <a:gd name="connsiteY494" fmla="*/ 16747 h 36230"/>
                <a:gd name="connsiteX495" fmla="*/ 5764 w 24669"/>
                <a:gd name="connsiteY495" fmla="*/ 17086 h 36230"/>
                <a:gd name="connsiteX496" fmla="*/ 5674 w 24669"/>
                <a:gd name="connsiteY496" fmla="*/ 17057 h 36230"/>
                <a:gd name="connsiteX497" fmla="*/ 5837 w 24669"/>
                <a:gd name="connsiteY497" fmla="*/ 17329 h 36230"/>
                <a:gd name="connsiteX498" fmla="*/ 5741 w 24669"/>
                <a:gd name="connsiteY498" fmla="*/ 17637 h 36230"/>
                <a:gd name="connsiteX499" fmla="*/ 5511 w 24669"/>
                <a:gd name="connsiteY499" fmla="*/ 17684 h 36230"/>
                <a:gd name="connsiteX500" fmla="*/ 5442 w 24669"/>
                <a:gd name="connsiteY500" fmla="*/ 17894 h 36230"/>
                <a:gd name="connsiteX501" fmla="*/ 5286 w 24669"/>
                <a:gd name="connsiteY501" fmla="*/ 17875 h 36230"/>
                <a:gd name="connsiteX502" fmla="*/ 4920 w 24669"/>
                <a:gd name="connsiteY502" fmla="*/ 18244 h 36230"/>
                <a:gd name="connsiteX503" fmla="*/ 4329 w 24669"/>
                <a:gd name="connsiteY503" fmla="*/ 18501 h 36230"/>
                <a:gd name="connsiteX504" fmla="*/ 4021 w 24669"/>
                <a:gd name="connsiteY504" fmla="*/ 18501 h 36230"/>
                <a:gd name="connsiteX505" fmla="*/ 3967 w 24669"/>
                <a:gd name="connsiteY505" fmla="*/ 18639 h 36230"/>
                <a:gd name="connsiteX506" fmla="*/ 3827 w 24669"/>
                <a:gd name="connsiteY506" fmla="*/ 18592 h 36230"/>
                <a:gd name="connsiteX507" fmla="*/ 3880 w 24669"/>
                <a:gd name="connsiteY507" fmla="*/ 18705 h 36230"/>
                <a:gd name="connsiteX508" fmla="*/ 3776 w 24669"/>
                <a:gd name="connsiteY508" fmla="*/ 18718 h 36230"/>
                <a:gd name="connsiteX509" fmla="*/ 3499 w 24669"/>
                <a:gd name="connsiteY509" fmla="*/ 18324 h 36230"/>
                <a:gd name="connsiteX510" fmla="*/ 3416 w 24669"/>
                <a:gd name="connsiteY510" fmla="*/ 18706 h 36230"/>
                <a:gd name="connsiteX511" fmla="*/ 3272 w 24669"/>
                <a:gd name="connsiteY511" fmla="*/ 18496 h 36230"/>
                <a:gd name="connsiteX512" fmla="*/ 3299 w 24669"/>
                <a:gd name="connsiteY512" fmla="*/ 18334 h 36230"/>
                <a:gd name="connsiteX513" fmla="*/ 3155 w 24669"/>
                <a:gd name="connsiteY513" fmla="*/ 18386 h 36230"/>
                <a:gd name="connsiteX514" fmla="*/ 2900 w 24669"/>
                <a:gd name="connsiteY514" fmla="*/ 18173 h 36230"/>
                <a:gd name="connsiteX515" fmla="*/ 2885 w 24669"/>
                <a:gd name="connsiteY515" fmla="*/ 18546 h 36230"/>
                <a:gd name="connsiteX516" fmla="*/ 2665 w 24669"/>
                <a:gd name="connsiteY516" fmla="*/ 18583 h 36230"/>
                <a:gd name="connsiteX517" fmla="*/ 2556 w 24669"/>
                <a:gd name="connsiteY517" fmla="*/ 18260 h 36230"/>
                <a:gd name="connsiteX518" fmla="*/ 2343 w 24669"/>
                <a:gd name="connsiteY518" fmla="*/ 18570 h 36230"/>
                <a:gd name="connsiteX519" fmla="*/ 2233 w 24669"/>
                <a:gd name="connsiteY519" fmla="*/ 18411 h 36230"/>
                <a:gd name="connsiteX520" fmla="*/ 2439 w 24669"/>
                <a:gd name="connsiteY520" fmla="*/ 18116 h 36230"/>
                <a:gd name="connsiteX521" fmla="*/ 1693 w 24669"/>
                <a:gd name="connsiteY521" fmla="*/ 18351 h 36230"/>
                <a:gd name="connsiteX522" fmla="*/ 1279 w 24669"/>
                <a:gd name="connsiteY522" fmla="*/ 18767 h 36230"/>
                <a:gd name="connsiteX523" fmla="*/ 1932 w 24669"/>
                <a:gd name="connsiteY523" fmla="*/ 19120 h 36230"/>
                <a:gd name="connsiteX524" fmla="*/ 1943 w 24669"/>
                <a:gd name="connsiteY524" fmla="*/ 19294 h 36230"/>
                <a:gd name="connsiteX525" fmla="*/ 1090 w 24669"/>
                <a:gd name="connsiteY525" fmla="*/ 19430 h 36230"/>
                <a:gd name="connsiteX526" fmla="*/ 1220 w 24669"/>
                <a:gd name="connsiteY526" fmla="*/ 19750 h 36230"/>
                <a:gd name="connsiteX527" fmla="*/ 870 w 24669"/>
                <a:gd name="connsiteY527" fmla="*/ 19481 h 36230"/>
                <a:gd name="connsiteX528" fmla="*/ 805 w 24669"/>
                <a:gd name="connsiteY528" fmla="*/ 19718 h 36230"/>
                <a:gd name="connsiteX529" fmla="*/ 580 w 24669"/>
                <a:gd name="connsiteY529" fmla="*/ 19838 h 36230"/>
                <a:gd name="connsiteX530" fmla="*/ 800 w 24669"/>
                <a:gd name="connsiteY530" fmla="*/ 20110 h 36230"/>
                <a:gd name="connsiteX531" fmla="*/ 773 w 24669"/>
                <a:gd name="connsiteY531" fmla="*/ 20186 h 36230"/>
                <a:gd name="connsiteX532" fmla="*/ 1933 w 24669"/>
                <a:gd name="connsiteY532" fmla="*/ 20139 h 36230"/>
                <a:gd name="connsiteX533" fmla="*/ 1483 w 24669"/>
                <a:gd name="connsiteY533" fmla="*/ 20328 h 36230"/>
                <a:gd name="connsiteX534" fmla="*/ 2023 w 24669"/>
                <a:gd name="connsiteY534" fmla="*/ 20530 h 36230"/>
                <a:gd name="connsiteX535" fmla="*/ 2520 w 24669"/>
                <a:gd name="connsiteY535" fmla="*/ 20412 h 36230"/>
                <a:gd name="connsiteX536" fmla="*/ 2494 w 24669"/>
                <a:gd name="connsiteY536" fmla="*/ 20593 h 36230"/>
                <a:gd name="connsiteX537" fmla="*/ 2710 w 24669"/>
                <a:gd name="connsiteY537" fmla="*/ 20652 h 36230"/>
                <a:gd name="connsiteX538" fmla="*/ 2344 w 24669"/>
                <a:gd name="connsiteY538" fmla="*/ 21109 h 36230"/>
                <a:gd name="connsiteX539" fmla="*/ 2166 w 24669"/>
                <a:gd name="connsiteY539" fmla="*/ 20842 h 36230"/>
                <a:gd name="connsiteX540" fmla="*/ 1821 w 24669"/>
                <a:gd name="connsiteY540" fmla="*/ 20777 h 36230"/>
                <a:gd name="connsiteX541" fmla="*/ 1616 w 24669"/>
                <a:gd name="connsiteY541" fmla="*/ 21086 h 36230"/>
                <a:gd name="connsiteX542" fmla="*/ 1653 w 24669"/>
                <a:gd name="connsiteY542" fmla="*/ 20759 h 36230"/>
                <a:gd name="connsiteX543" fmla="*/ 1028 w 24669"/>
                <a:gd name="connsiteY543" fmla="*/ 20848 h 36230"/>
                <a:gd name="connsiteX544" fmla="*/ 1386 w 24669"/>
                <a:gd name="connsiteY544" fmla="*/ 21167 h 36230"/>
                <a:gd name="connsiteX545" fmla="*/ 841 w 24669"/>
                <a:gd name="connsiteY545" fmla="*/ 21083 h 36230"/>
                <a:gd name="connsiteX546" fmla="*/ 1162 w 24669"/>
                <a:gd name="connsiteY546" fmla="*/ 21384 h 36230"/>
                <a:gd name="connsiteX547" fmla="*/ 1040 w 24669"/>
                <a:gd name="connsiteY547" fmla="*/ 21444 h 36230"/>
                <a:gd name="connsiteX548" fmla="*/ 585 w 24669"/>
                <a:gd name="connsiteY548" fmla="*/ 21228 h 36230"/>
                <a:gd name="connsiteX549" fmla="*/ 632 w 24669"/>
                <a:gd name="connsiteY549" fmla="*/ 21445 h 36230"/>
                <a:gd name="connsiteX550" fmla="*/ 480 w 24669"/>
                <a:gd name="connsiteY550" fmla="*/ 21424 h 36230"/>
                <a:gd name="connsiteX551" fmla="*/ 495 w 24669"/>
                <a:gd name="connsiteY551" fmla="*/ 21543 h 36230"/>
                <a:gd name="connsiteX552" fmla="*/ 311 w 24669"/>
                <a:gd name="connsiteY552" fmla="*/ 21495 h 36230"/>
                <a:gd name="connsiteX553" fmla="*/ 0 w 24669"/>
                <a:gd name="connsiteY553" fmla="*/ 21955 h 36230"/>
                <a:gd name="connsiteX554" fmla="*/ 92 w 24669"/>
                <a:gd name="connsiteY554" fmla="*/ 22640 h 36230"/>
                <a:gd name="connsiteX555" fmla="*/ 172 w 24669"/>
                <a:gd name="connsiteY555" fmla="*/ 22725 h 36230"/>
                <a:gd name="connsiteX556" fmla="*/ 942 w 24669"/>
                <a:gd name="connsiteY556" fmla="*/ 23088 h 36230"/>
                <a:gd name="connsiteX557" fmla="*/ 1579 w 24669"/>
                <a:gd name="connsiteY557" fmla="*/ 23420 h 36230"/>
                <a:gd name="connsiteX558" fmla="*/ 1479 w 24669"/>
                <a:gd name="connsiteY558" fmla="*/ 23585 h 36230"/>
                <a:gd name="connsiteX559" fmla="*/ 2212 w 24669"/>
                <a:gd name="connsiteY559" fmla="*/ 23971 h 36230"/>
                <a:gd name="connsiteX560" fmla="*/ 2687 w 24669"/>
                <a:gd name="connsiteY560" fmla="*/ 23945 h 36230"/>
                <a:gd name="connsiteX561" fmla="*/ 3158 w 24669"/>
                <a:gd name="connsiteY561" fmla="*/ 24727 h 36230"/>
                <a:gd name="connsiteX562" fmla="*/ 3134 w 24669"/>
                <a:gd name="connsiteY562" fmla="*/ 25302 h 36230"/>
                <a:gd name="connsiteX563" fmla="*/ 3132 w 24669"/>
                <a:gd name="connsiteY563" fmla="*/ 25873 h 36230"/>
                <a:gd name="connsiteX564" fmla="*/ 3632 w 24669"/>
                <a:gd name="connsiteY564" fmla="*/ 26164 h 36230"/>
                <a:gd name="connsiteX565" fmla="*/ 3495 w 24669"/>
                <a:gd name="connsiteY565" fmla="*/ 26266 h 36230"/>
                <a:gd name="connsiteX566" fmla="*/ 3350 w 24669"/>
                <a:gd name="connsiteY566" fmla="*/ 26040 h 36230"/>
                <a:gd name="connsiteX567" fmla="*/ 3050 w 24669"/>
                <a:gd name="connsiteY567" fmla="*/ 26060 h 36230"/>
                <a:gd name="connsiteX568" fmla="*/ 2779 w 24669"/>
                <a:gd name="connsiteY568" fmla="*/ 25900 h 36230"/>
                <a:gd name="connsiteX569" fmla="*/ 2578 w 24669"/>
                <a:gd name="connsiteY569" fmla="*/ 26102 h 36230"/>
                <a:gd name="connsiteX570" fmla="*/ 2318 w 24669"/>
                <a:gd name="connsiteY570" fmla="*/ 26049 h 36230"/>
                <a:gd name="connsiteX571" fmla="*/ 2136 w 24669"/>
                <a:gd name="connsiteY571" fmla="*/ 26602 h 36230"/>
                <a:gd name="connsiteX572" fmla="*/ 2331 w 24669"/>
                <a:gd name="connsiteY572" fmla="*/ 26922 h 36230"/>
                <a:gd name="connsiteX573" fmla="*/ 2876 w 24669"/>
                <a:gd name="connsiteY573" fmla="*/ 27509 h 36230"/>
                <a:gd name="connsiteX574" fmla="*/ 2802 w 24669"/>
                <a:gd name="connsiteY574" fmla="*/ 27584 h 36230"/>
                <a:gd name="connsiteX575" fmla="*/ 3109 w 24669"/>
                <a:gd name="connsiteY575" fmla="*/ 27773 h 36230"/>
                <a:gd name="connsiteX576" fmla="*/ 3426 w 24669"/>
                <a:gd name="connsiteY576" fmla="*/ 28370 h 36230"/>
                <a:gd name="connsiteX577" fmla="*/ 3713 w 24669"/>
                <a:gd name="connsiteY577" fmla="*/ 28874 h 36230"/>
                <a:gd name="connsiteX578" fmla="*/ 4467 w 24669"/>
                <a:gd name="connsiteY578" fmla="*/ 28045 h 36230"/>
                <a:gd name="connsiteX579" fmla="*/ 4888 w 24669"/>
                <a:gd name="connsiteY579" fmla="*/ 28122 h 36230"/>
                <a:gd name="connsiteX580" fmla="*/ 4435 w 24669"/>
                <a:gd name="connsiteY580" fmla="*/ 29041 h 36230"/>
                <a:gd name="connsiteX581" fmla="*/ 4575 w 24669"/>
                <a:gd name="connsiteY581" fmla="*/ 29655 h 36230"/>
                <a:gd name="connsiteX582" fmla="*/ 4360 w 24669"/>
                <a:gd name="connsiteY582" fmla="*/ 30394 h 36230"/>
                <a:gd name="connsiteX583" fmla="*/ 4902 w 24669"/>
                <a:gd name="connsiteY583" fmla="*/ 30653 h 36230"/>
                <a:gd name="connsiteX584" fmla="*/ 5294 w 24669"/>
                <a:gd name="connsiteY584" fmla="*/ 29834 h 36230"/>
                <a:gd name="connsiteX585" fmla="*/ 5776 w 24669"/>
                <a:gd name="connsiteY585" fmla="*/ 29835 h 36230"/>
                <a:gd name="connsiteX586" fmla="*/ 6023 w 24669"/>
                <a:gd name="connsiteY586" fmla="*/ 29562 h 36230"/>
                <a:gd name="connsiteX587" fmla="*/ 5555 w 24669"/>
                <a:gd name="connsiteY587" fmla="*/ 30066 h 36230"/>
                <a:gd name="connsiteX588" fmla="*/ 5166 w 24669"/>
                <a:gd name="connsiteY588" fmla="*/ 30522 h 36230"/>
                <a:gd name="connsiteX589" fmla="*/ 4803 w 24669"/>
                <a:gd name="connsiteY589" fmla="*/ 30921 h 36230"/>
                <a:gd name="connsiteX590" fmla="*/ 6155 w 24669"/>
                <a:gd name="connsiteY590" fmla="*/ 31447 h 36230"/>
                <a:gd name="connsiteX591" fmla="*/ 6174 w 24669"/>
                <a:gd name="connsiteY591" fmla="*/ 31550 h 36230"/>
                <a:gd name="connsiteX592" fmla="*/ 6434 w 24669"/>
                <a:gd name="connsiteY592" fmla="*/ 31587 h 36230"/>
                <a:gd name="connsiteX593" fmla="*/ 6925 w 24669"/>
                <a:gd name="connsiteY593" fmla="*/ 31919 h 36230"/>
                <a:gd name="connsiteX594" fmla="*/ 6999 w 24669"/>
                <a:gd name="connsiteY594" fmla="*/ 31648 h 36230"/>
                <a:gd name="connsiteX595" fmla="*/ 7121 w 24669"/>
                <a:gd name="connsiteY595" fmla="*/ 30034 h 36230"/>
                <a:gd name="connsiteX596" fmla="*/ 7389 w 24669"/>
                <a:gd name="connsiteY596" fmla="*/ 30290 h 36230"/>
                <a:gd name="connsiteX597" fmla="*/ 7402 w 24669"/>
                <a:gd name="connsiteY597" fmla="*/ 30858 h 36230"/>
                <a:gd name="connsiteX598" fmla="*/ 8066 w 24669"/>
                <a:gd name="connsiteY598" fmla="*/ 30676 h 36230"/>
                <a:gd name="connsiteX599" fmla="*/ 8482 w 24669"/>
                <a:gd name="connsiteY599" fmla="*/ 30262 h 36230"/>
                <a:gd name="connsiteX600" fmla="*/ 8261 w 24669"/>
                <a:gd name="connsiteY600" fmla="*/ 30764 h 36230"/>
                <a:gd name="connsiteX601" fmla="*/ 8869 w 24669"/>
                <a:gd name="connsiteY601" fmla="*/ 30520 h 36230"/>
                <a:gd name="connsiteX602" fmla="*/ 8818 w 24669"/>
                <a:gd name="connsiteY602" fmla="*/ 30817 h 36230"/>
                <a:gd name="connsiteX603" fmla="*/ 8380 w 24669"/>
                <a:gd name="connsiteY603" fmla="*/ 31681 h 36230"/>
                <a:gd name="connsiteX604" fmla="*/ 8230 w 24669"/>
                <a:gd name="connsiteY604" fmla="*/ 32413 h 36230"/>
                <a:gd name="connsiteX605" fmla="*/ 8834 w 24669"/>
                <a:gd name="connsiteY605" fmla="*/ 32393 h 36230"/>
                <a:gd name="connsiteX606" fmla="*/ 9155 w 24669"/>
                <a:gd name="connsiteY606" fmla="*/ 32001 h 36230"/>
                <a:gd name="connsiteX607" fmla="*/ 9650 w 24669"/>
                <a:gd name="connsiteY607" fmla="*/ 31418 h 36230"/>
                <a:gd name="connsiteX608" fmla="*/ 10097 w 24669"/>
                <a:gd name="connsiteY608" fmla="*/ 31216 h 36230"/>
                <a:gd name="connsiteX609" fmla="*/ 10359 w 24669"/>
                <a:gd name="connsiteY609" fmla="*/ 30669 h 36230"/>
                <a:gd name="connsiteX610" fmla="*/ 10859 w 24669"/>
                <a:gd name="connsiteY610" fmla="*/ 30166 h 36230"/>
                <a:gd name="connsiteX611" fmla="*/ 10837 w 24669"/>
                <a:gd name="connsiteY611" fmla="*/ 30798 h 36230"/>
                <a:gd name="connsiteX612" fmla="*/ 10391 w 24669"/>
                <a:gd name="connsiteY612" fmla="*/ 31475 h 36230"/>
                <a:gd name="connsiteX613" fmla="*/ 9922 w 24669"/>
                <a:gd name="connsiteY613" fmla="*/ 31952 h 36230"/>
                <a:gd name="connsiteX614" fmla="*/ 9571 w 24669"/>
                <a:gd name="connsiteY614" fmla="*/ 32845 h 36230"/>
                <a:gd name="connsiteX615" fmla="*/ 9987 w 24669"/>
                <a:gd name="connsiteY615" fmla="*/ 32781 h 36230"/>
                <a:gd name="connsiteX616" fmla="*/ 9922 w 24669"/>
                <a:gd name="connsiteY616" fmla="*/ 32932 h 36230"/>
                <a:gd name="connsiteX617" fmla="*/ 10793 w 24669"/>
                <a:gd name="connsiteY617" fmla="*/ 32057 h 36230"/>
                <a:gd name="connsiteX618" fmla="*/ 10613 w 24669"/>
                <a:gd name="connsiteY618" fmla="*/ 31568 h 36230"/>
                <a:gd name="connsiteX619" fmla="*/ 10815 w 24669"/>
                <a:gd name="connsiteY619" fmla="*/ 31147 h 36230"/>
                <a:gd name="connsiteX620" fmla="*/ 10720 w 24669"/>
                <a:gd name="connsiteY620" fmla="*/ 31617 h 36230"/>
                <a:gd name="connsiteX621" fmla="*/ 10936 w 24669"/>
                <a:gd name="connsiteY621" fmla="*/ 31771 h 36230"/>
                <a:gd name="connsiteX622" fmla="*/ 11635 w 24669"/>
                <a:gd name="connsiteY622" fmla="*/ 31536 h 36230"/>
                <a:gd name="connsiteX623" fmla="*/ 11111 w 24669"/>
                <a:gd name="connsiteY623" fmla="*/ 31809 h 36230"/>
                <a:gd name="connsiteX624" fmla="*/ 10911 w 24669"/>
                <a:gd name="connsiteY624" fmla="*/ 32241 h 36230"/>
                <a:gd name="connsiteX625" fmla="*/ 10339 w 24669"/>
                <a:gd name="connsiteY625" fmla="*/ 33257 h 36230"/>
                <a:gd name="connsiteX626" fmla="*/ 11683 w 24669"/>
                <a:gd name="connsiteY626" fmla="*/ 33247 h 36230"/>
                <a:gd name="connsiteX627" fmla="*/ 11842 w 24669"/>
                <a:gd name="connsiteY627" fmla="*/ 32472 h 36230"/>
                <a:gd name="connsiteX628" fmla="*/ 11791 w 24669"/>
                <a:gd name="connsiteY628" fmla="*/ 33151 h 36230"/>
                <a:gd name="connsiteX629" fmla="*/ 12360 w 24669"/>
                <a:gd name="connsiteY629" fmla="*/ 32601 h 36230"/>
                <a:gd name="connsiteX630" fmla="*/ 12587 w 24669"/>
                <a:gd name="connsiteY630" fmla="*/ 32006 h 36230"/>
                <a:gd name="connsiteX631" fmla="*/ 12539 w 24669"/>
                <a:gd name="connsiteY631" fmla="*/ 32858 h 36230"/>
                <a:gd name="connsiteX632" fmla="*/ 12473 w 24669"/>
                <a:gd name="connsiteY632" fmla="*/ 33023 h 36230"/>
                <a:gd name="connsiteX633" fmla="*/ 11696 w 24669"/>
                <a:gd name="connsiteY633" fmla="*/ 33488 h 36230"/>
                <a:gd name="connsiteX634" fmla="*/ 10857 w 24669"/>
                <a:gd name="connsiteY634" fmla="*/ 33370 h 36230"/>
                <a:gd name="connsiteX635" fmla="*/ 10470 w 24669"/>
                <a:gd name="connsiteY635" fmla="*/ 34162 h 36230"/>
                <a:gd name="connsiteX636" fmla="*/ 10941 w 24669"/>
                <a:gd name="connsiteY636" fmla="*/ 34482 h 36230"/>
                <a:gd name="connsiteX637" fmla="*/ 11370 w 24669"/>
                <a:gd name="connsiteY637" fmla="*/ 34300 h 36230"/>
                <a:gd name="connsiteX638" fmla="*/ 10980 w 24669"/>
                <a:gd name="connsiteY638" fmla="*/ 34642 h 36230"/>
                <a:gd name="connsiteX639" fmla="*/ 11814 w 24669"/>
                <a:gd name="connsiteY639" fmla="*/ 34551 h 36230"/>
                <a:gd name="connsiteX640" fmla="*/ 11751 w 24669"/>
                <a:gd name="connsiteY640" fmla="*/ 34288 h 36230"/>
                <a:gd name="connsiteX641" fmla="*/ 11872 w 24669"/>
                <a:gd name="connsiteY641" fmla="*/ 34439 h 36230"/>
                <a:gd name="connsiteX642" fmla="*/ 12304 w 24669"/>
                <a:gd name="connsiteY642" fmla="*/ 33923 h 36230"/>
                <a:gd name="connsiteX643" fmla="*/ 12916 w 24669"/>
                <a:gd name="connsiteY643" fmla="*/ 33656 h 36230"/>
                <a:gd name="connsiteX644" fmla="*/ 12870 w 24669"/>
                <a:gd name="connsiteY644" fmla="*/ 33997 h 36230"/>
                <a:gd name="connsiteX645" fmla="*/ 13531 w 24669"/>
                <a:gd name="connsiteY645" fmla="*/ 34114 h 36230"/>
                <a:gd name="connsiteX646" fmla="*/ 13960 w 24669"/>
                <a:gd name="connsiteY646" fmla="*/ 34229 h 36230"/>
                <a:gd name="connsiteX647" fmla="*/ 13617 w 24669"/>
                <a:gd name="connsiteY647" fmla="*/ 34313 h 36230"/>
                <a:gd name="connsiteX648" fmla="*/ 14236 w 24669"/>
                <a:gd name="connsiteY648" fmla="*/ 34628 h 36230"/>
                <a:gd name="connsiteX649" fmla="*/ 13638 w 24669"/>
                <a:gd name="connsiteY649" fmla="*/ 34877 h 36230"/>
                <a:gd name="connsiteX650" fmla="*/ 13635 w 24669"/>
                <a:gd name="connsiteY650" fmla="*/ 35502 h 36230"/>
                <a:gd name="connsiteX651" fmla="*/ 13892 w 24669"/>
                <a:gd name="connsiteY651" fmla="*/ 35459 h 36230"/>
                <a:gd name="connsiteX652" fmla="*/ 14042 w 24669"/>
                <a:gd name="connsiteY652" fmla="*/ 35382 h 36230"/>
                <a:gd name="connsiteX653" fmla="*/ 14038 w 24669"/>
                <a:gd name="connsiteY653" fmla="*/ 35908 h 36230"/>
                <a:gd name="connsiteX654" fmla="*/ 14554 w 24669"/>
                <a:gd name="connsiteY654" fmla="*/ 35357 h 36230"/>
                <a:gd name="connsiteX655" fmla="*/ 14417 w 24669"/>
                <a:gd name="connsiteY655" fmla="*/ 35937 h 36230"/>
                <a:gd name="connsiteX656" fmla="*/ 14972 w 24669"/>
                <a:gd name="connsiteY656" fmla="*/ 36035 h 36230"/>
                <a:gd name="connsiteX657" fmla="*/ 15246 w 24669"/>
                <a:gd name="connsiteY657" fmla="*/ 36230 h 36230"/>
                <a:gd name="connsiteX658" fmla="*/ 15246 w 24669"/>
                <a:gd name="connsiteY658" fmla="*/ 36230 h 3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24669" h="36230">
                  <a:moveTo>
                    <a:pt x="15246" y="36230"/>
                  </a:moveTo>
                  <a:lnTo>
                    <a:pt x="15279" y="36230"/>
                  </a:lnTo>
                  <a:cubicBezTo>
                    <a:pt x="15295" y="36158"/>
                    <a:pt x="15311" y="36086"/>
                    <a:pt x="15328" y="36015"/>
                  </a:cubicBezTo>
                  <a:cubicBezTo>
                    <a:pt x="15344" y="36062"/>
                    <a:pt x="15376" y="36158"/>
                    <a:pt x="15392" y="36205"/>
                  </a:cubicBezTo>
                  <a:cubicBezTo>
                    <a:pt x="15462" y="36030"/>
                    <a:pt x="15531" y="35853"/>
                    <a:pt x="15614" y="35682"/>
                  </a:cubicBezTo>
                  <a:cubicBezTo>
                    <a:pt x="15637" y="35819"/>
                    <a:pt x="15590" y="35950"/>
                    <a:pt x="15527" y="36069"/>
                  </a:cubicBezTo>
                  <a:cubicBezTo>
                    <a:pt x="15797" y="35929"/>
                    <a:pt x="16107" y="36004"/>
                    <a:pt x="16398" y="35986"/>
                  </a:cubicBezTo>
                  <a:cubicBezTo>
                    <a:pt x="16597" y="35879"/>
                    <a:pt x="16755" y="35653"/>
                    <a:pt x="17007" y="35695"/>
                  </a:cubicBezTo>
                  <a:cubicBezTo>
                    <a:pt x="16991" y="35604"/>
                    <a:pt x="16998" y="35514"/>
                    <a:pt x="16987" y="35423"/>
                  </a:cubicBezTo>
                  <a:cubicBezTo>
                    <a:pt x="17150" y="35542"/>
                    <a:pt x="17347" y="35648"/>
                    <a:pt x="17558" y="35572"/>
                  </a:cubicBezTo>
                  <a:cubicBezTo>
                    <a:pt x="17845" y="35483"/>
                    <a:pt x="18086" y="35295"/>
                    <a:pt x="18345" y="35148"/>
                  </a:cubicBezTo>
                  <a:cubicBezTo>
                    <a:pt x="18314" y="34876"/>
                    <a:pt x="18129" y="34666"/>
                    <a:pt x="17896" y="34540"/>
                  </a:cubicBezTo>
                  <a:lnTo>
                    <a:pt x="18156" y="34565"/>
                  </a:lnTo>
                  <a:cubicBezTo>
                    <a:pt x="17627" y="34285"/>
                    <a:pt x="17041" y="34565"/>
                    <a:pt x="16485" y="34572"/>
                  </a:cubicBezTo>
                  <a:cubicBezTo>
                    <a:pt x="16123" y="34607"/>
                    <a:pt x="15815" y="34104"/>
                    <a:pt x="15461" y="34324"/>
                  </a:cubicBezTo>
                  <a:cubicBezTo>
                    <a:pt x="15216" y="34490"/>
                    <a:pt x="14909" y="34545"/>
                    <a:pt x="14623" y="34462"/>
                  </a:cubicBezTo>
                  <a:cubicBezTo>
                    <a:pt x="14902" y="34367"/>
                    <a:pt x="15266" y="34421"/>
                    <a:pt x="15454" y="34149"/>
                  </a:cubicBezTo>
                  <a:cubicBezTo>
                    <a:pt x="15112" y="33909"/>
                    <a:pt x="14708" y="33792"/>
                    <a:pt x="14302" y="33720"/>
                  </a:cubicBezTo>
                  <a:cubicBezTo>
                    <a:pt x="14299" y="33491"/>
                    <a:pt x="14264" y="33265"/>
                    <a:pt x="14241" y="33038"/>
                  </a:cubicBezTo>
                  <a:cubicBezTo>
                    <a:pt x="14312" y="33223"/>
                    <a:pt x="14340" y="33424"/>
                    <a:pt x="14431" y="33601"/>
                  </a:cubicBezTo>
                  <a:cubicBezTo>
                    <a:pt x="14534" y="33754"/>
                    <a:pt x="14732" y="33662"/>
                    <a:pt x="14878" y="33641"/>
                  </a:cubicBezTo>
                  <a:cubicBezTo>
                    <a:pt x="14942" y="33715"/>
                    <a:pt x="14996" y="33804"/>
                    <a:pt x="15080" y="33857"/>
                  </a:cubicBezTo>
                  <a:cubicBezTo>
                    <a:pt x="15348" y="33942"/>
                    <a:pt x="15659" y="33892"/>
                    <a:pt x="15899" y="34061"/>
                  </a:cubicBezTo>
                  <a:cubicBezTo>
                    <a:pt x="16167" y="34203"/>
                    <a:pt x="16448" y="34479"/>
                    <a:pt x="16779" y="34401"/>
                  </a:cubicBezTo>
                  <a:cubicBezTo>
                    <a:pt x="17143" y="34243"/>
                    <a:pt x="17564" y="34143"/>
                    <a:pt x="17953" y="34269"/>
                  </a:cubicBezTo>
                  <a:cubicBezTo>
                    <a:pt x="18173" y="34346"/>
                    <a:pt x="18412" y="34338"/>
                    <a:pt x="18632" y="34414"/>
                  </a:cubicBezTo>
                  <a:cubicBezTo>
                    <a:pt x="18637" y="34194"/>
                    <a:pt x="18788" y="33958"/>
                    <a:pt x="18651" y="33753"/>
                  </a:cubicBezTo>
                  <a:cubicBezTo>
                    <a:pt x="18564" y="33587"/>
                    <a:pt x="18466" y="33428"/>
                    <a:pt x="18360" y="33275"/>
                  </a:cubicBezTo>
                  <a:cubicBezTo>
                    <a:pt x="18516" y="33342"/>
                    <a:pt x="18640" y="33457"/>
                    <a:pt x="18735" y="33596"/>
                  </a:cubicBezTo>
                  <a:cubicBezTo>
                    <a:pt x="18806" y="33710"/>
                    <a:pt x="18957" y="33672"/>
                    <a:pt x="19072" y="33696"/>
                  </a:cubicBezTo>
                  <a:cubicBezTo>
                    <a:pt x="19081" y="33596"/>
                    <a:pt x="19090" y="33495"/>
                    <a:pt x="19107" y="33396"/>
                  </a:cubicBezTo>
                  <a:cubicBezTo>
                    <a:pt x="19170" y="33421"/>
                    <a:pt x="19233" y="33455"/>
                    <a:pt x="19303" y="33465"/>
                  </a:cubicBezTo>
                  <a:cubicBezTo>
                    <a:pt x="19443" y="33405"/>
                    <a:pt x="19551" y="33276"/>
                    <a:pt x="19709" y="33256"/>
                  </a:cubicBezTo>
                  <a:cubicBezTo>
                    <a:pt x="19871" y="33098"/>
                    <a:pt x="20070" y="32965"/>
                    <a:pt x="20191" y="32769"/>
                  </a:cubicBezTo>
                  <a:cubicBezTo>
                    <a:pt x="20319" y="32586"/>
                    <a:pt x="20130" y="32452"/>
                    <a:pt x="20032" y="32330"/>
                  </a:cubicBezTo>
                  <a:cubicBezTo>
                    <a:pt x="19898" y="32186"/>
                    <a:pt x="19819" y="32003"/>
                    <a:pt x="19688" y="31859"/>
                  </a:cubicBezTo>
                  <a:cubicBezTo>
                    <a:pt x="19504" y="31704"/>
                    <a:pt x="19246" y="31716"/>
                    <a:pt x="19033" y="31628"/>
                  </a:cubicBezTo>
                  <a:cubicBezTo>
                    <a:pt x="18839" y="31520"/>
                    <a:pt x="18663" y="31345"/>
                    <a:pt x="18422" y="31361"/>
                  </a:cubicBezTo>
                  <a:cubicBezTo>
                    <a:pt x="18157" y="31311"/>
                    <a:pt x="17892" y="31370"/>
                    <a:pt x="17630" y="31404"/>
                  </a:cubicBezTo>
                  <a:cubicBezTo>
                    <a:pt x="17273" y="31458"/>
                    <a:pt x="16932" y="31324"/>
                    <a:pt x="16589" y="31250"/>
                  </a:cubicBezTo>
                  <a:cubicBezTo>
                    <a:pt x="16464" y="31219"/>
                    <a:pt x="16378" y="31112"/>
                    <a:pt x="16276" y="31043"/>
                  </a:cubicBezTo>
                  <a:cubicBezTo>
                    <a:pt x="16009" y="30832"/>
                    <a:pt x="15702" y="30681"/>
                    <a:pt x="15428" y="30480"/>
                  </a:cubicBezTo>
                  <a:cubicBezTo>
                    <a:pt x="15233" y="30365"/>
                    <a:pt x="15339" y="30106"/>
                    <a:pt x="15368" y="29931"/>
                  </a:cubicBezTo>
                  <a:cubicBezTo>
                    <a:pt x="15525" y="30056"/>
                    <a:pt x="15638" y="30229"/>
                    <a:pt x="15797" y="30351"/>
                  </a:cubicBezTo>
                  <a:cubicBezTo>
                    <a:pt x="16161" y="30529"/>
                    <a:pt x="16582" y="30580"/>
                    <a:pt x="16915" y="30822"/>
                  </a:cubicBezTo>
                  <a:cubicBezTo>
                    <a:pt x="17374" y="31044"/>
                    <a:pt x="17901" y="30925"/>
                    <a:pt x="18388" y="30898"/>
                  </a:cubicBezTo>
                  <a:cubicBezTo>
                    <a:pt x="18597" y="30878"/>
                    <a:pt x="18544" y="30616"/>
                    <a:pt x="18573" y="30470"/>
                  </a:cubicBezTo>
                  <a:cubicBezTo>
                    <a:pt x="18738" y="30482"/>
                    <a:pt x="18902" y="30501"/>
                    <a:pt x="19067" y="30522"/>
                  </a:cubicBezTo>
                  <a:cubicBezTo>
                    <a:pt x="19075" y="30645"/>
                    <a:pt x="19055" y="30776"/>
                    <a:pt x="19106" y="30891"/>
                  </a:cubicBezTo>
                  <a:cubicBezTo>
                    <a:pt x="19170" y="30960"/>
                    <a:pt x="19263" y="30990"/>
                    <a:pt x="19345" y="31034"/>
                  </a:cubicBezTo>
                  <a:cubicBezTo>
                    <a:pt x="19325" y="30826"/>
                    <a:pt x="19381" y="30602"/>
                    <a:pt x="19316" y="30400"/>
                  </a:cubicBezTo>
                  <a:cubicBezTo>
                    <a:pt x="19165" y="30164"/>
                    <a:pt x="18894" y="30042"/>
                    <a:pt x="18676" y="29879"/>
                  </a:cubicBezTo>
                  <a:cubicBezTo>
                    <a:pt x="18608" y="29827"/>
                    <a:pt x="18507" y="29775"/>
                    <a:pt x="18512" y="29676"/>
                  </a:cubicBezTo>
                  <a:cubicBezTo>
                    <a:pt x="18505" y="29585"/>
                    <a:pt x="18561" y="29509"/>
                    <a:pt x="18609" y="29437"/>
                  </a:cubicBezTo>
                  <a:cubicBezTo>
                    <a:pt x="18844" y="29659"/>
                    <a:pt x="19109" y="29849"/>
                    <a:pt x="19397" y="29995"/>
                  </a:cubicBezTo>
                  <a:cubicBezTo>
                    <a:pt x="19497" y="30033"/>
                    <a:pt x="19527" y="30156"/>
                    <a:pt x="19625" y="30196"/>
                  </a:cubicBezTo>
                  <a:cubicBezTo>
                    <a:pt x="19714" y="30216"/>
                    <a:pt x="19805" y="30195"/>
                    <a:pt x="19894" y="30186"/>
                  </a:cubicBezTo>
                  <a:cubicBezTo>
                    <a:pt x="19904" y="30448"/>
                    <a:pt x="19831" y="30727"/>
                    <a:pt x="19912" y="30979"/>
                  </a:cubicBezTo>
                  <a:cubicBezTo>
                    <a:pt x="20127" y="31176"/>
                    <a:pt x="20435" y="31234"/>
                    <a:pt x="20716" y="31262"/>
                  </a:cubicBezTo>
                  <a:cubicBezTo>
                    <a:pt x="20816" y="30685"/>
                    <a:pt x="20833" y="30078"/>
                    <a:pt x="20663" y="29512"/>
                  </a:cubicBezTo>
                  <a:cubicBezTo>
                    <a:pt x="20604" y="29277"/>
                    <a:pt x="20414" y="29109"/>
                    <a:pt x="20335" y="28883"/>
                  </a:cubicBezTo>
                  <a:cubicBezTo>
                    <a:pt x="20195" y="28530"/>
                    <a:pt x="19896" y="28237"/>
                    <a:pt x="19869" y="27843"/>
                  </a:cubicBezTo>
                  <a:cubicBezTo>
                    <a:pt x="19854" y="27736"/>
                    <a:pt x="19764" y="27665"/>
                    <a:pt x="19699" y="27586"/>
                  </a:cubicBezTo>
                  <a:cubicBezTo>
                    <a:pt x="19735" y="27595"/>
                    <a:pt x="19771" y="27603"/>
                    <a:pt x="19808" y="27612"/>
                  </a:cubicBezTo>
                  <a:cubicBezTo>
                    <a:pt x="19719" y="27523"/>
                    <a:pt x="19637" y="27423"/>
                    <a:pt x="19606" y="27298"/>
                  </a:cubicBezTo>
                  <a:cubicBezTo>
                    <a:pt x="19707" y="27380"/>
                    <a:pt x="19826" y="27445"/>
                    <a:pt x="19907" y="27549"/>
                  </a:cubicBezTo>
                  <a:cubicBezTo>
                    <a:pt x="20002" y="27697"/>
                    <a:pt x="19995" y="27883"/>
                    <a:pt x="20065" y="28041"/>
                  </a:cubicBezTo>
                  <a:cubicBezTo>
                    <a:pt x="20154" y="28142"/>
                    <a:pt x="20274" y="28211"/>
                    <a:pt x="20379" y="28296"/>
                  </a:cubicBezTo>
                  <a:cubicBezTo>
                    <a:pt x="20357" y="28300"/>
                    <a:pt x="20314" y="28307"/>
                    <a:pt x="20293" y="28310"/>
                  </a:cubicBezTo>
                  <a:cubicBezTo>
                    <a:pt x="20431" y="28484"/>
                    <a:pt x="20562" y="28664"/>
                    <a:pt x="20714" y="28827"/>
                  </a:cubicBezTo>
                  <a:cubicBezTo>
                    <a:pt x="20884" y="29006"/>
                    <a:pt x="20917" y="29266"/>
                    <a:pt x="21067" y="29461"/>
                  </a:cubicBezTo>
                  <a:cubicBezTo>
                    <a:pt x="21147" y="29600"/>
                    <a:pt x="21264" y="29712"/>
                    <a:pt x="21386" y="29815"/>
                  </a:cubicBezTo>
                  <a:lnTo>
                    <a:pt x="21176" y="29783"/>
                  </a:lnTo>
                  <a:cubicBezTo>
                    <a:pt x="21209" y="29923"/>
                    <a:pt x="21236" y="30065"/>
                    <a:pt x="21280" y="30202"/>
                  </a:cubicBezTo>
                  <a:cubicBezTo>
                    <a:pt x="21338" y="30098"/>
                    <a:pt x="21404" y="30000"/>
                    <a:pt x="21488" y="29915"/>
                  </a:cubicBezTo>
                  <a:cubicBezTo>
                    <a:pt x="21485" y="29889"/>
                    <a:pt x="21481" y="29862"/>
                    <a:pt x="21479" y="29835"/>
                  </a:cubicBezTo>
                  <a:cubicBezTo>
                    <a:pt x="21527" y="29866"/>
                    <a:pt x="21574" y="29897"/>
                    <a:pt x="21622" y="29929"/>
                  </a:cubicBezTo>
                  <a:cubicBezTo>
                    <a:pt x="21519" y="29738"/>
                    <a:pt x="21463" y="29526"/>
                    <a:pt x="21434" y="29311"/>
                  </a:cubicBezTo>
                  <a:cubicBezTo>
                    <a:pt x="21559" y="29414"/>
                    <a:pt x="21663" y="29547"/>
                    <a:pt x="21809" y="29621"/>
                  </a:cubicBezTo>
                  <a:cubicBezTo>
                    <a:pt x="21916" y="29595"/>
                    <a:pt x="21982" y="29499"/>
                    <a:pt x="22045" y="29417"/>
                  </a:cubicBezTo>
                  <a:cubicBezTo>
                    <a:pt x="22068" y="29441"/>
                    <a:pt x="22091" y="29466"/>
                    <a:pt x="22114" y="29490"/>
                  </a:cubicBezTo>
                  <a:cubicBezTo>
                    <a:pt x="22156" y="29411"/>
                    <a:pt x="22197" y="29332"/>
                    <a:pt x="22241" y="29254"/>
                  </a:cubicBezTo>
                  <a:lnTo>
                    <a:pt x="22436" y="29648"/>
                  </a:lnTo>
                  <a:cubicBezTo>
                    <a:pt x="22506" y="29766"/>
                    <a:pt x="22396" y="29927"/>
                    <a:pt x="22504" y="30027"/>
                  </a:cubicBezTo>
                  <a:cubicBezTo>
                    <a:pt x="22598" y="30115"/>
                    <a:pt x="22606" y="30250"/>
                    <a:pt x="22665" y="30359"/>
                  </a:cubicBezTo>
                  <a:cubicBezTo>
                    <a:pt x="22717" y="30379"/>
                    <a:pt x="22773" y="30380"/>
                    <a:pt x="22827" y="30387"/>
                  </a:cubicBezTo>
                  <a:cubicBezTo>
                    <a:pt x="22877" y="30470"/>
                    <a:pt x="22938" y="30564"/>
                    <a:pt x="23051" y="30532"/>
                  </a:cubicBezTo>
                  <a:cubicBezTo>
                    <a:pt x="23324" y="30490"/>
                    <a:pt x="23655" y="30563"/>
                    <a:pt x="23865" y="30346"/>
                  </a:cubicBezTo>
                  <a:cubicBezTo>
                    <a:pt x="24028" y="30199"/>
                    <a:pt x="24227" y="30102"/>
                    <a:pt x="24396" y="29962"/>
                  </a:cubicBezTo>
                  <a:cubicBezTo>
                    <a:pt x="24499" y="29824"/>
                    <a:pt x="24560" y="29658"/>
                    <a:pt x="24669" y="29523"/>
                  </a:cubicBezTo>
                  <a:lnTo>
                    <a:pt x="24669" y="29458"/>
                  </a:lnTo>
                  <a:cubicBezTo>
                    <a:pt x="24510" y="29230"/>
                    <a:pt x="24295" y="29047"/>
                    <a:pt x="24139" y="28815"/>
                  </a:cubicBezTo>
                  <a:cubicBezTo>
                    <a:pt x="24025" y="28678"/>
                    <a:pt x="23962" y="28507"/>
                    <a:pt x="23847" y="28371"/>
                  </a:cubicBezTo>
                  <a:cubicBezTo>
                    <a:pt x="23740" y="28306"/>
                    <a:pt x="23596" y="28356"/>
                    <a:pt x="23481" y="28340"/>
                  </a:cubicBezTo>
                  <a:cubicBezTo>
                    <a:pt x="23451" y="28297"/>
                    <a:pt x="23422" y="28255"/>
                    <a:pt x="23393" y="28212"/>
                  </a:cubicBezTo>
                  <a:cubicBezTo>
                    <a:pt x="23534" y="28274"/>
                    <a:pt x="23689" y="28293"/>
                    <a:pt x="23843" y="28271"/>
                  </a:cubicBezTo>
                  <a:cubicBezTo>
                    <a:pt x="23726" y="28116"/>
                    <a:pt x="23620" y="27953"/>
                    <a:pt x="23503" y="27799"/>
                  </a:cubicBezTo>
                  <a:cubicBezTo>
                    <a:pt x="23399" y="27650"/>
                    <a:pt x="23162" y="27696"/>
                    <a:pt x="23075" y="27532"/>
                  </a:cubicBezTo>
                  <a:cubicBezTo>
                    <a:pt x="23022" y="27470"/>
                    <a:pt x="22993" y="27357"/>
                    <a:pt x="22894" y="27360"/>
                  </a:cubicBezTo>
                  <a:cubicBezTo>
                    <a:pt x="22659" y="27363"/>
                    <a:pt x="22439" y="27469"/>
                    <a:pt x="22248" y="27599"/>
                  </a:cubicBezTo>
                  <a:cubicBezTo>
                    <a:pt x="22248" y="27353"/>
                    <a:pt x="21973" y="27182"/>
                    <a:pt x="21746" y="27248"/>
                  </a:cubicBezTo>
                  <a:cubicBezTo>
                    <a:pt x="21734" y="27223"/>
                    <a:pt x="21723" y="27198"/>
                    <a:pt x="21713" y="27172"/>
                  </a:cubicBezTo>
                  <a:cubicBezTo>
                    <a:pt x="21817" y="27125"/>
                    <a:pt x="21919" y="27070"/>
                    <a:pt x="22029" y="27034"/>
                  </a:cubicBezTo>
                  <a:cubicBezTo>
                    <a:pt x="22169" y="27063"/>
                    <a:pt x="22291" y="27158"/>
                    <a:pt x="22435" y="27174"/>
                  </a:cubicBezTo>
                  <a:cubicBezTo>
                    <a:pt x="22590" y="27086"/>
                    <a:pt x="22754" y="27007"/>
                    <a:pt x="22898" y="26899"/>
                  </a:cubicBezTo>
                  <a:cubicBezTo>
                    <a:pt x="22878" y="26671"/>
                    <a:pt x="22689" y="26489"/>
                    <a:pt x="22540" y="26330"/>
                  </a:cubicBezTo>
                  <a:cubicBezTo>
                    <a:pt x="22168" y="26222"/>
                    <a:pt x="21771" y="26323"/>
                    <a:pt x="21434" y="26496"/>
                  </a:cubicBezTo>
                  <a:cubicBezTo>
                    <a:pt x="21345" y="26332"/>
                    <a:pt x="21235" y="26179"/>
                    <a:pt x="21078" y="26073"/>
                  </a:cubicBezTo>
                  <a:lnTo>
                    <a:pt x="21190" y="26069"/>
                  </a:lnTo>
                  <a:cubicBezTo>
                    <a:pt x="21131" y="25885"/>
                    <a:pt x="21097" y="25694"/>
                    <a:pt x="21041" y="25509"/>
                  </a:cubicBezTo>
                  <a:cubicBezTo>
                    <a:pt x="21091" y="25499"/>
                    <a:pt x="21141" y="25488"/>
                    <a:pt x="21192" y="25477"/>
                  </a:cubicBezTo>
                  <a:cubicBezTo>
                    <a:pt x="21254" y="25686"/>
                    <a:pt x="21357" y="25920"/>
                    <a:pt x="21584" y="25990"/>
                  </a:cubicBezTo>
                  <a:cubicBezTo>
                    <a:pt x="21788" y="26018"/>
                    <a:pt x="21990" y="26057"/>
                    <a:pt x="22190" y="26112"/>
                  </a:cubicBezTo>
                  <a:cubicBezTo>
                    <a:pt x="22228" y="26066"/>
                    <a:pt x="22304" y="25975"/>
                    <a:pt x="22342" y="25930"/>
                  </a:cubicBezTo>
                  <a:cubicBezTo>
                    <a:pt x="22248" y="25707"/>
                    <a:pt x="22191" y="25463"/>
                    <a:pt x="22058" y="25259"/>
                  </a:cubicBezTo>
                  <a:cubicBezTo>
                    <a:pt x="21942" y="25082"/>
                    <a:pt x="21740" y="25262"/>
                    <a:pt x="21597" y="25302"/>
                  </a:cubicBezTo>
                  <a:cubicBezTo>
                    <a:pt x="21450" y="25069"/>
                    <a:pt x="21389" y="24788"/>
                    <a:pt x="21391" y="24516"/>
                  </a:cubicBezTo>
                  <a:cubicBezTo>
                    <a:pt x="21380" y="24340"/>
                    <a:pt x="21545" y="24280"/>
                    <a:pt x="21662" y="24201"/>
                  </a:cubicBezTo>
                  <a:cubicBezTo>
                    <a:pt x="21634" y="24125"/>
                    <a:pt x="21620" y="24041"/>
                    <a:pt x="21573" y="23974"/>
                  </a:cubicBezTo>
                  <a:cubicBezTo>
                    <a:pt x="21484" y="23881"/>
                    <a:pt x="21343" y="23867"/>
                    <a:pt x="21250" y="23780"/>
                  </a:cubicBezTo>
                  <a:cubicBezTo>
                    <a:pt x="21250" y="23632"/>
                    <a:pt x="21289" y="23486"/>
                    <a:pt x="21285" y="23338"/>
                  </a:cubicBezTo>
                  <a:lnTo>
                    <a:pt x="20946" y="23363"/>
                  </a:lnTo>
                  <a:cubicBezTo>
                    <a:pt x="20950" y="23290"/>
                    <a:pt x="20955" y="23217"/>
                    <a:pt x="20960" y="23143"/>
                  </a:cubicBezTo>
                  <a:cubicBezTo>
                    <a:pt x="20910" y="23194"/>
                    <a:pt x="20860" y="23245"/>
                    <a:pt x="20809" y="23294"/>
                  </a:cubicBezTo>
                  <a:cubicBezTo>
                    <a:pt x="20810" y="23178"/>
                    <a:pt x="20815" y="23062"/>
                    <a:pt x="20830" y="22947"/>
                  </a:cubicBezTo>
                  <a:lnTo>
                    <a:pt x="20702" y="22882"/>
                  </a:lnTo>
                  <a:lnTo>
                    <a:pt x="20888" y="22879"/>
                  </a:lnTo>
                  <a:cubicBezTo>
                    <a:pt x="20805" y="22633"/>
                    <a:pt x="20715" y="22386"/>
                    <a:pt x="20699" y="22125"/>
                  </a:cubicBezTo>
                  <a:cubicBezTo>
                    <a:pt x="20679" y="21926"/>
                    <a:pt x="20581" y="21747"/>
                    <a:pt x="20548" y="21550"/>
                  </a:cubicBezTo>
                  <a:cubicBezTo>
                    <a:pt x="20518" y="21355"/>
                    <a:pt x="20451" y="21168"/>
                    <a:pt x="20394" y="20980"/>
                  </a:cubicBezTo>
                  <a:cubicBezTo>
                    <a:pt x="20471" y="20995"/>
                    <a:pt x="20551" y="21003"/>
                    <a:pt x="20627" y="21030"/>
                  </a:cubicBezTo>
                  <a:cubicBezTo>
                    <a:pt x="20688" y="21211"/>
                    <a:pt x="20701" y="21404"/>
                    <a:pt x="20669" y="21592"/>
                  </a:cubicBezTo>
                  <a:cubicBezTo>
                    <a:pt x="20744" y="21586"/>
                    <a:pt x="20819" y="21587"/>
                    <a:pt x="20894" y="21591"/>
                  </a:cubicBezTo>
                  <a:cubicBezTo>
                    <a:pt x="21028" y="21414"/>
                    <a:pt x="21196" y="21268"/>
                    <a:pt x="21403" y="21181"/>
                  </a:cubicBezTo>
                  <a:cubicBezTo>
                    <a:pt x="21550" y="21127"/>
                    <a:pt x="21583" y="20965"/>
                    <a:pt x="21621" y="20832"/>
                  </a:cubicBezTo>
                  <a:cubicBezTo>
                    <a:pt x="21413" y="20776"/>
                    <a:pt x="21273" y="20941"/>
                    <a:pt x="21143" y="21076"/>
                  </a:cubicBezTo>
                  <a:lnTo>
                    <a:pt x="20946" y="20919"/>
                  </a:lnTo>
                  <a:cubicBezTo>
                    <a:pt x="20960" y="20973"/>
                    <a:pt x="20974" y="21027"/>
                    <a:pt x="20989" y="21081"/>
                  </a:cubicBezTo>
                  <a:cubicBezTo>
                    <a:pt x="20944" y="21044"/>
                    <a:pt x="20901" y="21007"/>
                    <a:pt x="20858" y="20970"/>
                  </a:cubicBezTo>
                  <a:cubicBezTo>
                    <a:pt x="20949" y="20900"/>
                    <a:pt x="21039" y="20828"/>
                    <a:pt x="21127" y="20753"/>
                  </a:cubicBezTo>
                  <a:cubicBezTo>
                    <a:pt x="21038" y="20724"/>
                    <a:pt x="20948" y="20696"/>
                    <a:pt x="20856" y="20675"/>
                  </a:cubicBezTo>
                  <a:cubicBezTo>
                    <a:pt x="20968" y="20631"/>
                    <a:pt x="21078" y="20583"/>
                    <a:pt x="21189" y="20535"/>
                  </a:cubicBezTo>
                  <a:cubicBezTo>
                    <a:pt x="21097" y="20521"/>
                    <a:pt x="21004" y="20510"/>
                    <a:pt x="20911" y="20497"/>
                  </a:cubicBezTo>
                  <a:cubicBezTo>
                    <a:pt x="21037" y="20457"/>
                    <a:pt x="21169" y="20450"/>
                    <a:pt x="21300" y="20462"/>
                  </a:cubicBezTo>
                  <a:lnTo>
                    <a:pt x="21517" y="20165"/>
                  </a:lnTo>
                  <a:cubicBezTo>
                    <a:pt x="21445" y="20467"/>
                    <a:pt x="21784" y="20415"/>
                    <a:pt x="21846" y="20242"/>
                  </a:cubicBezTo>
                  <a:cubicBezTo>
                    <a:pt x="21933" y="20043"/>
                    <a:pt x="21916" y="19812"/>
                    <a:pt x="21891" y="19600"/>
                  </a:cubicBezTo>
                  <a:cubicBezTo>
                    <a:pt x="21873" y="19506"/>
                    <a:pt x="21796" y="19342"/>
                    <a:pt x="21677" y="19409"/>
                  </a:cubicBezTo>
                  <a:cubicBezTo>
                    <a:pt x="21389" y="19547"/>
                    <a:pt x="21116" y="19742"/>
                    <a:pt x="20780" y="19727"/>
                  </a:cubicBezTo>
                  <a:lnTo>
                    <a:pt x="20961" y="19649"/>
                  </a:lnTo>
                  <a:cubicBezTo>
                    <a:pt x="20853" y="19530"/>
                    <a:pt x="20739" y="19418"/>
                    <a:pt x="20627" y="19304"/>
                  </a:cubicBezTo>
                  <a:cubicBezTo>
                    <a:pt x="20654" y="19289"/>
                    <a:pt x="20709" y="19261"/>
                    <a:pt x="20736" y="19246"/>
                  </a:cubicBezTo>
                  <a:cubicBezTo>
                    <a:pt x="20657" y="19235"/>
                    <a:pt x="20578" y="19216"/>
                    <a:pt x="20498" y="19225"/>
                  </a:cubicBezTo>
                  <a:cubicBezTo>
                    <a:pt x="20417" y="19326"/>
                    <a:pt x="20367" y="19445"/>
                    <a:pt x="20304" y="19557"/>
                  </a:cubicBezTo>
                  <a:cubicBezTo>
                    <a:pt x="20253" y="19458"/>
                    <a:pt x="20189" y="19363"/>
                    <a:pt x="20161" y="19256"/>
                  </a:cubicBezTo>
                  <a:cubicBezTo>
                    <a:pt x="20165" y="19173"/>
                    <a:pt x="20200" y="19096"/>
                    <a:pt x="20221" y="19016"/>
                  </a:cubicBezTo>
                  <a:cubicBezTo>
                    <a:pt x="20264" y="19078"/>
                    <a:pt x="20306" y="19140"/>
                    <a:pt x="20350" y="19201"/>
                  </a:cubicBezTo>
                  <a:cubicBezTo>
                    <a:pt x="20537" y="19009"/>
                    <a:pt x="20508" y="18729"/>
                    <a:pt x="20529" y="18483"/>
                  </a:cubicBezTo>
                  <a:cubicBezTo>
                    <a:pt x="20708" y="18565"/>
                    <a:pt x="20845" y="18740"/>
                    <a:pt x="21064" y="18717"/>
                  </a:cubicBezTo>
                  <a:cubicBezTo>
                    <a:pt x="21061" y="18660"/>
                    <a:pt x="21059" y="18603"/>
                    <a:pt x="21054" y="18547"/>
                  </a:cubicBezTo>
                  <a:lnTo>
                    <a:pt x="20878" y="18513"/>
                  </a:lnTo>
                  <a:cubicBezTo>
                    <a:pt x="21000" y="18496"/>
                    <a:pt x="21126" y="18504"/>
                    <a:pt x="21247" y="18475"/>
                  </a:cubicBezTo>
                  <a:cubicBezTo>
                    <a:pt x="21322" y="18326"/>
                    <a:pt x="21236" y="18198"/>
                    <a:pt x="21116" y="18113"/>
                  </a:cubicBezTo>
                  <a:cubicBezTo>
                    <a:pt x="21140" y="18102"/>
                    <a:pt x="21189" y="18080"/>
                    <a:pt x="21213" y="18068"/>
                  </a:cubicBezTo>
                  <a:lnTo>
                    <a:pt x="21043" y="18015"/>
                  </a:lnTo>
                  <a:cubicBezTo>
                    <a:pt x="21272" y="17994"/>
                    <a:pt x="21418" y="17779"/>
                    <a:pt x="21398" y="17562"/>
                  </a:cubicBezTo>
                  <a:cubicBezTo>
                    <a:pt x="21432" y="17275"/>
                    <a:pt x="21496" y="16985"/>
                    <a:pt x="21363" y="16710"/>
                  </a:cubicBezTo>
                  <a:lnTo>
                    <a:pt x="21205" y="16736"/>
                  </a:lnTo>
                  <a:cubicBezTo>
                    <a:pt x="21187" y="16831"/>
                    <a:pt x="21171" y="16927"/>
                    <a:pt x="21150" y="17021"/>
                  </a:cubicBezTo>
                  <a:lnTo>
                    <a:pt x="20898" y="16973"/>
                  </a:lnTo>
                  <a:cubicBezTo>
                    <a:pt x="20722" y="17190"/>
                    <a:pt x="20540" y="17408"/>
                    <a:pt x="20305" y="17565"/>
                  </a:cubicBezTo>
                  <a:cubicBezTo>
                    <a:pt x="20572" y="17315"/>
                    <a:pt x="20736" y="16984"/>
                    <a:pt x="20984" y="16718"/>
                  </a:cubicBezTo>
                  <a:cubicBezTo>
                    <a:pt x="20772" y="16686"/>
                    <a:pt x="20582" y="16582"/>
                    <a:pt x="20425" y="16439"/>
                  </a:cubicBezTo>
                  <a:cubicBezTo>
                    <a:pt x="20550" y="16479"/>
                    <a:pt x="20666" y="16542"/>
                    <a:pt x="20784" y="16601"/>
                  </a:cubicBezTo>
                  <a:cubicBezTo>
                    <a:pt x="20830" y="16592"/>
                    <a:pt x="20876" y="16582"/>
                    <a:pt x="20923" y="16572"/>
                  </a:cubicBezTo>
                  <a:cubicBezTo>
                    <a:pt x="20923" y="16381"/>
                    <a:pt x="20917" y="16189"/>
                    <a:pt x="20890" y="15999"/>
                  </a:cubicBezTo>
                  <a:cubicBezTo>
                    <a:pt x="21031" y="16005"/>
                    <a:pt x="21171" y="15973"/>
                    <a:pt x="21293" y="15901"/>
                  </a:cubicBezTo>
                  <a:cubicBezTo>
                    <a:pt x="21334" y="15938"/>
                    <a:pt x="21374" y="15974"/>
                    <a:pt x="21416" y="16010"/>
                  </a:cubicBezTo>
                  <a:cubicBezTo>
                    <a:pt x="21418" y="15847"/>
                    <a:pt x="21627" y="15715"/>
                    <a:pt x="21544" y="15550"/>
                  </a:cubicBezTo>
                  <a:cubicBezTo>
                    <a:pt x="21501" y="15453"/>
                    <a:pt x="21418" y="15329"/>
                    <a:pt x="21295" y="15353"/>
                  </a:cubicBezTo>
                  <a:cubicBezTo>
                    <a:pt x="21146" y="15368"/>
                    <a:pt x="21091" y="15522"/>
                    <a:pt x="21029" y="15634"/>
                  </a:cubicBezTo>
                  <a:lnTo>
                    <a:pt x="20827" y="15680"/>
                  </a:lnTo>
                  <a:cubicBezTo>
                    <a:pt x="20985" y="15577"/>
                    <a:pt x="21071" y="15408"/>
                    <a:pt x="21156" y="15245"/>
                  </a:cubicBezTo>
                  <a:cubicBezTo>
                    <a:pt x="20947" y="15215"/>
                    <a:pt x="20697" y="15044"/>
                    <a:pt x="20516" y="15213"/>
                  </a:cubicBezTo>
                  <a:cubicBezTo>
                    <a:pt x="20425" y="15279"/>
                    <a:pt x="20415" y="15398"/>
                    <a:pt x="20394" y="15498"/>
                  </a:cubicBezTo>
                  <a:cubicBezTo>
                    <a:pt x="20341" y="15344"/>
                    <a:pt x="20287" y="15189"/>
                    <a:pt x="20235" y="15033"/>
                  </a:cubicBezTo>
                  <a:cubicBezTo>
                    <a:pt x="20552" y="15085"/>
                    <a:pt x="20836" y="14931"/>
                    <a:pt x="21110" y="14792"/>
                  </a:cubicBezTo>
                  <a:cubicBezTo>
                    <a:pt x="20973" y="14634"/>
                    <a:pt x="20998" y="14429"/>
                    <a:pt x="21021" y="14237"/>
                  </a:cubicBezTo>
                  <a:cubicBezTo>
                    <a:pt x="20884" y="14229"/>
                    <a:pt x="20746" y="14246"/>
                    <a:pt x="20612" y="14225"/>
                  </a:cubicBezTo>
                  <a:cubicBezTo>
                    <a:pt x="20485" y="14149"/>
                    <a:pt x="20416" y="13973"/>
                    <a:pt x="20261" y="13946"/>
                  </a:cubicBezTo>
                  <a:cubicBezTo>
                    <a:pt x="19996" y="14011"/>
                    <a:pt x="19777" y="14208"/>
                    <a:pt x="19600" y="14405"/>
                  </a:cubicBezTo>
                  <a:cubicBezTo>
                    <a:pt x="19531" y="14482"/>
                    <a:pt x="19596" y="14578"/>
                    <a:pt x="19624" y="14657"/>
                  </a:cubicBezTo>
                  <a:cubicBezTo>
                    <a:pt x="19581" y="14693"/>
                    <a:pt x="19538" y="14729"/>
                    <a:pt x="19497" y="14765"/>
                  </a:cubicBezTo>
                  <a:cubicBezTo>
                    <a:pt x="19445" y="14638"/>
                    <a:pt x="19400" y="14507"/>
                    <a:pt x="19385" y="14370"/>
                  </a:cubicBezTo>
                  <a:cubicBezTo>
                    <a:pt x="19342" y="14378"/>
                    <a:pt x="19299" y="14385"/>
                    <a:pt x="19257" y="14392"/>
                  </a:cubicBezTo>
                  <a:cubicBezTo>
                    <a:pt x="19261" y="14366"/>
                    <a:pt x="19266" y="14339"/>
                    <a:pt x="19272" y="14312"/>
                  </a:cubicBezTo>
                  <a:cubicBezTo>
                    <a:pt x="19063" y="14231"/>
                    <a:pt x="18954" y="14030"/>
                    <a:pt x="18785" y="13904"/>
                  </a:cubicBezTo>
                  <a:cubicBezTo>
                    <a:pt x="18578" y="14007"/>
                    <a:pt x="18402" y="14163"/>
                    <a:pt x="18206" y="14284"/>
                  </a:cubicBezTo>
                  <a:cubicBezTo>
                    <a:pt x="18288" y="14099"/>
                    <a:pt x="18467" y="14001"/>
                    <a:pt x="18652" y="13940"/>
                  </a:cubicBezTo>
                  <a:cubicBezTo>
                    <a:pt x="18511" y="13794"/>
                    <a:pt x="18310" y="13786"/>
                    <a:pt x="18119" y="13799"/>
                  </a:cubicBezTo>
                  <a:cubicBezTo>
                    <a:pt x="18158" y="13743"/>
                    <a:pt x="18195" y="13685"/>
                    <a:pt x="18230" y="13626"/>
                  </a:cubicBezTo>
                  <a:cubicBezTo>
                    <a:pt x="18250" y="13671"/>
                    <a:pt x="18270" y="13715"/>
                    <a:pt x="18291" y="13760"/>
                  </a:cubicBezTo>
                  <a:cubicBezTo>
                    <a:pt x="18409" y="13746"/>
                    <a:pt x="18525" y="13769"/>
                    <a:pt x="18630" y="13824"/>
                  </a:cubicBezTo>
                  <a:cubicBezTo>
                    <a:pt x="18726" y="13880"/>
                    <a:pt x="18826" y="13812"/>
                    <a:pt x="18913" y="13772"/>
                  </a:cubicBezTo>
                  <a:cubicBezTo>
                    <a:pt x="18942" y="13936"/>
                    <a:pt x="19048" y="14069"/>
                    <a:pt x="19143" y="14200"/>
                  </a:cubicBezTo>
                  <a:cubicBezTo>
                    <a:pt x="19415" y="14183"/>
                    <a:pt x="19695" y="14105"/>
                    <a:pt x="19900" y="13918"/>
                  </a:cubicBezTo>
                  <a:cubicBezTo>
                    <a:pt x="19775" y="13918"/>
                    <a:pt x="19660" y="13913"/>
                    <a:pt x="19537" y="13914"/>
                  </a:cubicBezTo>
                  <a:lnTo>
                    <a:pt x="19992" y="13814"/>
                  </a:lnTo>
                  <a:cubicBezTo>
                    <a:pt x="19983" y="13764"/>
                    <a:pt x="19975" y="13714"/>
                    <a:pt x="19966" y="13664"/>
                  </a:cubicBezTo>
                  <a:cubicBezTo>
                    <a:pt x="20110" y="13609"/>
                    <a:pt x="20258" y="13553"/>
                    <a:pt x="20400" y="13488"/>
                  </a:cubicBezTo>
                  <a:cubicBezTo>
                    <a:pt x="20383" y="13373"/>
                    <a:pt x="20392" y="13257"/>
                    <a:pt x="20415" y="13143"/>
                  </a:cubicBezTo>
                  <a:cubicBezTo>
                    <a:pt x="20254" y="13172"/>
                    <a:pt x="20114" y="13244"/>
                    <a:pt x="19995" y="13352"/>
                  </a:cubicBezTo>
                  <a:cubicBezTo>
                    <a:pt x="19781" y="13455"/>
                    <a:pt x="19537" y="13443"/>
                    <a:pt x="19306" y="13465"/>
                  </a:cubicBezTo>
                  <a:cubicBezTo>
                    <a:pt x="19376" y="13516"/>
                    <a:pt x="19435" y="13569"/>
                    <a:pt x="19513" y="13611"/>
                  </a:cubicBezTo>
                  <a:cubicBezTo>
                    <a:pt x="19338" y="13647"/>
                    <a:pt x="19164" y="13694"/>
                    <a:pt x="18992" y="13743"/>
                  </a:cubicBezTo>
                  <a:cubicBezTo>
                    <a:pt x="19074" y="13706"/>
                    <a:pt x="19201" y="13670"/>
                    <a:pt x="19156" y="13559"/>
                  </a:cubicBezTo>
                  <a:cubicBezTo>
                    <a:pt x="19071" y="13435"/>
                    <a:pt x="18913" y="13390"/>
                    <a:pt x="18783" y="13325"/>
                  </a:cubicBezTo>
                  <a:cubicBezTo>
                    <a:pt x="18658" y="13261"/>
                    <a:pt x="18538" y="13373"/>
                    <a:pt x="18425" y="13414"/>
                  </a:cubicBezTo>
                  <a:cubicBezTo>
                    <a:pt x="18478" y="13369"/>
                    <a:pt x="18532" y="13324"/>
                    <a:pt x="18586" y="13279"/>
                  </a:cubicBezTo>
                  <a:cubicBezTo>
                    <a:pt x="18555" y="13254"/>
                    <a:pt x="18525" y="13228"/>
                    <a:pt x="18495" y="13202"/>
                  </a:cubicBezTo>
                  <a:lnTo>
                    <a:pt x="18621" y="13210"/>
                  </a:lnTo>
                  <a:cubicBezTo>
                    <a:pt x="18627" y="13177"/>
                    <a:pt x="18632" y="13143"/>
                    <a:pt x="18638" y="13109"/>
                  </a:cubicBezTo>
                  <a:cubicBezTo>
                    <a:pt x="18743" y="13196"/>
                    <a:pt x="18852" y="13279"/>
                    <a:pt x="18978" y="13333"/>
                  </a:cubicBezTo>
                  <a:cubicBezTo>
                    <a:pt x="19157" y="13288"/>
                    <a:pt x="19351" y="13165"/>
                    <a:pt x="19337" y="12951"/>
                  </a:cubicBezTo>
                  <a:cubicBezTo>
                    <a:pt x="19206" y="12822"/>
                    <a:pt x="19000" y="12844"/>
                    <a:pt x="18835" y="12789"/>
                  </a:cubicBezTo>
                  <a:cubicBezTo>
                    <a:pt x="19014" y="12775"/>
                    <a:pt x="19194" y="12774"/>
                    <a:pt x="19372" y="12751"/>
                  </a:cubicBezTo>
                  <a:cubicBezTo>
                    <a:pt x="19660" y="12571"/>
                    <a:pt x="19897" y="12325"/>
                    <a:pt x="20172" y="12126"/>
                  </a:cubicBezTo>
                  <a:cubicBezTo>
                    <a:pt x="20084" y="12013"/>
                    <a:pt x="20000" y="11897"/>
                    <a:pt x="19927" y="11774"/>
                  </a:cubicBezTo>
                  <a:cubicBezTo>
                    <a:pt x="20028" y="11834"/>
                    <a:pt x="20128" y="11896"/>
                    <a:pt x="20225" y="11961"/>
                  </a:cubicBezTo>
                  <a:cubicBezTo>
                    <a:pt x="20189" y="11883"/>
                    <a:pt x="20153" y="11805"/>
                    <a:pt x="20119" y="11726"/>
                  </a:cubicBezTo>
                  <a:cubicBezTo>
                    <a:pt x="20183" y="11782"/>
                    <a:pt x="20243" y="11843"/>
                    <a:pt x="20301" y="11905"/>
                  </a:cubicBezTo>
                  <a:cubicBezTo>
                    <a:pt x="20338" y="11898"/>
                    <a:pt x="20375" y="11890"/>
                    <a:pt x="20413" y="11881"/>
                  </a:cubicBezTo>
                  <a:cubicBezTo>
                    <a:pt x="20295" y="11751"/>
                    <a:pt x="20142" y="11620"/>
                    <a:pt x="20166" y="11425"/>
                  </a:cubicBezTo>
                  <a:cubicBezTo>
                    <a:pt x="20247" y="11490"/>
                    <a:pt x="20320" y="11569"/>
                    <a:pt x="20417" y="11611"/>
                  </a:cubicBezTo>
                  <a:cubicBezTo>
                    <a:pt x="20554" y="11482"/>
                    <a:pt x="20494" y="11280"/>
                    <a:pt x="20495" y="11115"/>
                  </a:cubicBezTo>
                  <a:cubicBezTo>
                    <a:pt x="20533" y="10859"/>
                    <a:pt x="20555" y="10599"/>
                    <a:pt x="20565" y="10341"/>
                  </a:cubicBezTo>
                  <a:cubicBezTo>
                    <a:pt x="20478" y="10243"/>
                    <a:pt x="20335" y="10333"/>
                    <a:pt x="20226" y="10333"/>
                  </a:cubicBezTo>
                  <a:cubicBezTo>
                    <a:pt x="20212" y="10497"/>
                    <a:pt x="20200" y="10660"/>
                    <a:pt x="20185" y="10823"/>
                  </a:cubicBezTo>
                  <a:cubicBezTo>
                    <a:pt x="20143" y="10661"/>
                    <a:pt x="20138" y="10492"/>
                    <a:pt x="20116" y="10327"/>
                  </a:cubicBezTo>
                  <a:cubicBezTo>
                    <a:pt x="20090" y="10234"/>
                    <a:pt x="19967" y="10265"/>
                    <a:pt x="19902" y="10294"/>
                  </a:cubicBezTo>
                  <a:cubicBezTo>
                    <a:pt x="19768" y="10371"/>
                    <a:pt x="19595" y="10452"/>
                    <a:pt x="19566" y="10622"/>
                  </a:cubicBezTo>
                  <a:cubicBezTo>
                    <a:pt x="19529" y="10880"/>
                    <a:pt x="19455" y="11130"/>
                    <a:pt x="19316" y="11352"/>
                  </a:cubicBezTo>
                  <a:cubicBezTo>
                    <a:pt x="19130" y="11392"/>
                    <a:pt x="19018" y="11560"/>
                    <a:pt x="18859" y="11649"/>
                  </a:cubicBezTo>
                  <a:cubicBezTo>
                    <a:pt x="18718" y="11724"/>
                    <a:pt x="18550" y="11701"/>
                    <a:pt x="18399" y="11729"/>
                  </a:cubicBezTo>
                  <a:cubicBezTo>
                    <a:pt x="18271" y="11861"/>
                    <a:pt x="18198" y="12036"/>
                    <a:pt x="18072" y="12169"/>
                  </a:cubicBezTo>
                  <a:cubicBezTo>
                    <a:pt x="17977" y="12252"/>
                    <a:pt x="17846" y="12271"/>
                    <a:pt x="17730" y="12307"/>
                  </a:cubicBezTo>
                  <a:cubicBezTo>
                    <a:pt x="17894" y="12135"/>
                    <a:pt x="18093" y="12004"/>
                    <a:pt x="18272" y="11848"/>
                  </a:cubicBezTo>
                  <a:lnTo>
                    <a:pt x="18074" y="11757"/>
                  </a:lnTo>
                  <a:cubicBezTo>
                    <a:pt x="18279" y="11679"/>
                    <a:pt x="18485" y="11583"/>
                    <a:pt x="18711" y="11595"/>
                  </a:cubicBezTo>
                  <a:cubicBezTo>
                    <a:pt x="18850" y="11604"/>
                    <a:pt x="18996" y="11504"/>
                    <a:pt x="19014" y="11362"/>
                  </a:cubicBezTo>
                  <a:cubicBezTo>
                    <a:pt x="18979" y="11189"/>
                    <a:pt x="18802" y="11101"/>
                    <a:pt x="18671" y="11005"/>
                  </a:cubicBezTo>
                  <a:cubicBezTo>
                    <a:pt x="18536" y="10906"/>
                    <a:pt x="18364" y="10900"/>
                    <a:pt x="18203" y="10906"/>
                  </a:cubicBezTo>
                  <a:cubicBezTo>
                    <a:pt x="18143" y="11002"/>
                    <a:pt x="18082" y="11096"/>
                    <a:pt x="18015" y="11186"/>
                  </a:cubicBezTo>
                  <a:cubicBezTo>
                    <a:pt x="18045" y="11094"/>
                    <a:pt x="18079" y="11003"/>
                    <a:pt x="18113" y="10912"/>
                  </a:cubicBezTo>
                  <a:lnTo>
                    <a:pt x="17919" y="10968"/>
                  </a:lnTo>
                  <a:cubicBezTo>
                    <a:pt x="17964" y="10854"/>
                    <a:pt x="18020" y="10722"/>
                    <a:pt x="17947" y="10606"/>
                  </a:cubicBezTo>
                  <a:cubicBezTo>
                    <a:pt x="17869" y="10421"/>
                    <a:pt x="17654" y="10390"/>
                    <a:pt x="17488" y="10320"/>
                  </a:cubicBezTo>
                  <a:cubicBezTo>
                    <a:pt x="17490" y="10296"/>
                    <a:pt x="17493" y="10273"/>
                    <a:pt x="17496" y="10249"/>
                  </a:cubicBezTo>
                  <a:cubicBezTo>
                    <a:pt x="17615" y="10314"/>
                    <a:pt x="17753" y="10365"/>
                    <a:pt x="17885" y="10302"/>
                  </a:cubicBezTo>
                  <a:cubicBezTo>
                    <a:pt x="18141" y="10156"/>
                    <a:pt x="18484" y="10503"/>
                    <a:pt x="18670" y="10206"/>
                  </a:cubicBezTo>
                  <a:cubicBezTo>
                    <a:pt x="18521" y="10160"/>
                    <a:pt x="18362" y="10130"/>
                    <a:pt x="18235" y="10034"/>
                  </a:cubicBezTo>
                  <a:cubicBezTo>
                    <a:pt x="18091" y="9920"/>
                    <a:pt x="17901" y="9928"/>
                    <a:pt x="17733" y="9877"/>
                  </a:cubicBezTo>
                  <a:cubicBezTo>
                    <a:pt x="17904" y="9853"/>
                    <a:pt x="18078" y="9829"/>
                    <a:pt x="18240" y="9763"/>
                  </a:cubicBezTo>
                  <a:cubicBezTo>
                    <a:pt x="18281" y="9855"/>
                    <a:pt x="18297" y="9967"/>
                    <a:pt x="18374" y="10035"/>
                  </a:cubicBezTo>
                  <a:cubicBezTo>
                    <a:pt x="18470" y="10072"/>
                    <a:pt x="18577" y="10037"/>
                    <a:pt x="18675" y="10065"/>
                  </a:cubicBezTo>
                  <a:cubicBezTo>
                    <a:pt x="18815" y="10122"/>
                    <a:pt x="18946" y="10200"/>
                    <a:pt x="19078" y="10274"/>
                  </a:cubicBezTo>
                  <a:cubicBezTo>
                    <a:pt x="19072" y="10240"/>
                    <a:pt x="19067" y="10204"/>
                    <a:pt x="19063" y="10168"/>
                  </a:cubicBezTo>
                  <a:cubicBezTo>
                    <a:pt x="19316" y="10172"/>
                    <a:pt x="19508" y="9978"/>
                    <a:pt x="19747" y="9928"/>
                  </a:cubicBezTo>
                  <a:cubicBezTo>
                    <a:pt x="19955" y="9870"/>
                    <a:pt x="20173" y="9900"/>
                    <a:pt x="20381" y="9940"/>
                  </a:cubicBezTo>
                  <a:cubicBezTo>
                    <a:pt x="20303" y="9762"/>
                    <a:pt x="20120" y="9702"/>
                    <a:pt x="19944" y="9671"/>
                  </a:cubicBezTo>
                  <a:cubicBezTo>
                    <a:pt x="20012" y="9524"/>
                    <a:pt x="19886" y="9359"/>
                    <a:pt x="19724" y="9403"/>
                  </a:cubicBezTo>
                  <a:cubicBezTo>
                    <a:pt x="19722" y="9359"/>
                    <a:pt x="19717" y="9271"/>
                    <a:pt x="19715" y="9227"/>
                  </a:cubicBezTo>
                  <a:cubicBezTo>
                    <a:pt x="19663" y="9237"/>
                    <a:pt x="19612" y="9248"/>
                    <a:pt x="19562" y="9258"/>
                  </a:cubicBezTo>
                  <a:cubicBezTo>
                    <a:pt x="19481" y="9142"/>
                    <a:pt x="19384" y="9037"/>
                    <a:pt x="19299" y="8924"/>
                  </a:cubicBezTo>
                  <a:cubicBezTo>
                    <a:pt x="19219" y="8931"/>
                    <a:pt x="19140" y="8935"/>
                    <a:pt x="19061" y="8937"/>
                  </a:cubicBezTo>
                  <a:cubicBezTo>
                    <a:pt x="19104" y="8903"/>
                    <a:pt x="19148" y="8867"/>
                    <a:pt x="19192" y="8831"/>
                  </a:cubicBezTo>
                  <a:cubicBezTo>
                    <a:pt x="19140" y="8778"/>
                    <a:pt x="19089" y="8723"/>
                    <a:pt x="19041" y="8667"/>
                  </a:cubicBezTo>
                  <a:lnTo>
                    <a:pt x="18952" y="8688"/>
                  </a:lnTo>
                  <a:cubicBezTo>
                    <a:pt x="18937" y="8452"/>
                    <a:pt x="18709" y="8330"/>
                    <a:pt x="18511" y="8262"/>
                  </a:cubicBezTo>
                  <a:cubicBezTo>
                    <a:pt x="18351" y="8206"/>
                    <a:pt x="18193" y="8139"/>
                    <a:pt x="18043" y="8058"/>
                  </a:cubicBezTo>
                  <a:cubicBezTo>
                    <a:pt x="18027" y="8089"/>
                    <a:pt x="18012" y="8119"/>
                    <a:pt x="17997" y="8149"/>
                  </a:cubicBezTo>
                  <a:cubicBezTo>
                    <a:pt x="17816" y="7983"/>
                    <a:pt x="17577" y="7910"/>
                    <a:pt x="17375" y="7778"/>
                  </a:cubicBezTo>
                  <a:lnTo>
                    <a:pt x="17195" y="7981"/>
                  </a:lnTo>
                  <a:cubicBezTo>
                    <a:pt x="17185" y="7946"/>
                    <a:pt x="17175" y="7910"/>
                    <a:pt x="17165" y="7874"/>
                  </a:cubicBezTo>
                  <a:cubicBezTo>
                    <a:pt x="17212" y="7823"/>
                    <a:pt x="17259" y="7771"/>
                    <a:pt x="17306" y="7719"/>
                  </a:cubicBezTo>
                  <a:cubicBezTo>
                    <a:pt x="17242" y="7744"/>
                    <a:pt x="17180" y="7771"/>
                    <a:pt x="17118" y="7798"/>
                  </a:cubicBezTo>
                  <a:cubicBezTo>
                    <a:pt x="17140" y="7754"/>
                    <a:pt x="17163" y="7709"/>
                    <a:pt x="17186" y="7664"/>
                  </a:cubicBezTo>
                  <a:cubicBezTo>
                    <a:pt x="17090" y="7717"/>
                    <a:pt x="16989" y="7731"/>
                    <a:pt x="16917" y="7645"/>
                  </a:cubicBezTo>
                  <a:cubicBezTo>
                    <a:pt x="16734" y="7578"/>
                    <a:pt x="16530" y="7622"/>
                    <a:pt x="16392" y="7760"/>
                  </a:cubicBezTo>
                  <a:cubicBezTo>
                    <a:pt x="16415" y="7763"/>
                    <a:pt x="16462" y="7770"/>
                    <a:pt x="16485" y="7774"/>
                  </a:cubicBezTo>
                  <a:cubicBezTo>
                    <a:pt x="16345" y="7902"/>
                    <a:pt x="16245" y="8063"/>
                    <a:pt x="16159" y="8231"/>
                  </a:cubicBezTo>
                  <a:cubicBezTo>
                    <a:pt x="16123" y="7976"/>
                    <a:pt x="16391" y="7801"/>
                    <a:pt x="16348" y="7547"/>
                  </a:cubicBezTo>
                  <a:cubicBezTo>
                    <a:pt x="16339" y="7401"/>
                    <a:pt x="16174" y="7366"/>
                    <a:pt x="16080" y="7287"/>
                  </a:cubicBezTo>
                  <a:cubicBezTo>
                    <a:pt x="15887" y="7174"/>
                    <a:pt x="15790" y="6945"/>
                    <a:pt x="15790" y="6727"/>
                  </a:cubicBezTo>
                  <a:cubicBezTo>
                    <a:pt x="15791" y="6582"/>
                    <a:pt x="15626" y="6512"/>
                    <a:pt x="15599" y="6376"/>
                  </a:cubicBezTo>
                  <a:cubicBezTo>
                    <a:pt x="15574" y="6266"/>
                    <a:pt x="15530" y="6163"/>
                    <a:pt x="15485" y="6060"/>
                  </a:cubicBezTo>
                  <a:cubicBezTo>
                    <a:pt x="15458" y="6092"/>
                    <a:pt x="15432" y="6124"/>
                    <a:pt x="15407" y="6156"/>
                  </a:cubicBezTo>
                  <a:cubicBezTo>
                    <a:pt x="15380" y="6005"/>
                    <a:pt x="15310" y="5864"/>
                    <a:pt x="15199" y="5758"/>
                  </a:cubicBezTo>
                  <a:cubicBezTo>
                    <a:pt x="15160" y="5801"/>
                    <a:pt x="15123" y="5844"/>
                    <a:pt x="15085" y="5886"/>
                  </a:cubicBezTo>
                  <a:cubicBezTo>
                    <a:pt x="15098" y="5827"/>
                    <a:pt x="15112" y="5769"/>
                    <a:pt x="15127" y="5710"/>
                  </a:cubicBezTo>
                  <a:lnTo>
                    <a:pt x="14956" y="5782"/>
                  </a:lnTo>
                  <a:cubicBezTo>
                    <a:pt x="14961" y="5751"/>
                    <a:pt x="14967" y="5720"/>
                    <a:pt x="14973" y="5689"/>
                  </a:cubicBezTo>
                  <a:cubicBezTo>
                    <a:pt x="14861" y="5596"/>
                    <a:pt x="14771" y="5481"/>
                    <a:pt x="14672" y="5375"/>
                  </a:cubicBezTo>
                  <a:cubicBezTo>
                    <a:pt x="14645" y="5427"/>
                    <a:pt x="14617" y="5479"/>
                    <a:pt x="14589" y="5531"/>
                  </a:cubicBezTo>
                  <a:cubicBezTo>
                    <a:pt x="14561" y="5455"/>
                    <a:pt x="14534" y="5378"/>
                    <a:pt x="14506" y="5302"/>
                  </a:cubicBezTo>
                  <a:cubicBezTo>
                    <a:pt x="14483" y="5331"/>
                    <a:pt x="14460" y="5359"/>
                    <a:pt x="14438" y="5387"/>
                  </a:cubicBezTo>
                  <a:cubicBezTo>
                    <a:pt x="14421" y="5315"/>
                    <a:pt x="14404" y="5243"/>
                    <a:pt x="14384" y="5172"/>
                  </a:cubicBezTo>
                  <a:cubicBezTo>
                    <a:pt x="14367" y="5286"/>
                    <a:pt x="14347" y="5399"/>
                    <a:pt x="14329" y="5512"/>
                  </a:cubicBezTo>
                  <a:cubicBezTo>
                    <a:pt x="14318" y="5302"/>
                    <a:pt x="14211" y="5076"/>
                    <a:pt x="13983" y="5036"/>
                  </a:cubicBezTo>
                  <a:cubicBezTo>
                    <a:pt x="13960" y="5328"/>
                    <a:pt x="14085" y="5603"/>
                    <a:pt x="14292" y="5803"/>
                  </a:cubicBezTo>
                  <a:cubicBezTo>
                    <a:pt x="14160" y="5815"/>
                    <a:pt x="14030" y="5834"/>
                    <a:pt x="13900" y="5856"/>
                  </a:cubicBezTo>
                  <a:cubicBezTo>
                    <a:pt x="13949" y="5821"/>
                    <a:pt x="13999" y="5788"/>
                    <a:pt x="14051" y="5757"/>
                  </a:cubicBezTo>
                  <a:cubicBezTo>
                    <a:pt x="13998" y="5618"/>
                    <a:pt x="13962" y="5474"/>
                    <a:pt x="13925" y="5330"/>
                  </a:cubicBezTo>
                  <a:cubicBezTo>
                    <a:pt x="13870" y="5389"/>
                    <a:pt x="13814" y="5448"/>
                    <a:pt x="13759" y="5506"/>
                  </a:cubicBezTo>
                  <a:cubicBezTo>
                    <a:pt x="13809" y="5405"/>
                    <a:pt x="13875" y="5308"/>
                    <a:pt x="13903" y="5196"/>
                  </a:cubicBezTo>
                  <a:cubicBezTo>
                    <a:pt x="13829" y="5100"/>
                    <a:pt x="13706" y="5067"/>
                    <a:pt x="13603" y="5015"/>
                  </a:cubicBezTo>
                  <a:lnTo>
                    <a:pt x="13462" y="5188"/>
                  </a:lnTo>
                  <a:cubicBezTo>
                    <a:pt x="13461" y="5141"/>
                    <a:pt x="13461" y="5095"/>
                    <a:pt x="13461" y="5048"/>
                  </a:cubicBezTo>
                  <a:cubicBezTo>
                    <a:pt x="13402" y="5073"/>
                    <a:pt x="13343" y="5100"/>
                    <a:pt x="13285" y="5127"/>
                  </a:cubicBezTo>
                  <a:cubicBezTo>
                    <a:pt x="13267" y="5084"/>
                    <a:pt x="13249" y="5040"/>
                    <a:pt x="13231" y="4996"/>
                  </a:cubicBezTo>
                  <a:cubicBezTo>
                    <a:pt x="13192" y="5008"/>
                    <a:pt x="13152" y="5018"/>
                    <a:pt x="13113" y="5028"/>
                  </a:cubicBezTo>
                  <a:cubicBezTo>
                    <a:pt x="13158" y="4898"/>
                    <a:pt x="13307" y="4728"/>
                    <a:pt x="13137" y="4620"/>
                  </a:cubicBezTo>
                  <a:cubicBezTo>
                    <a:pt x="13059" y="4429"/>
                    <a:pt x="12888" y="4644"/>
                    <a:pt x="12763" y="4559"/>
                  </a:cubicBezTo>
                  <a:cubicBezTo>
                    <a:pt x="12721" y="4492"/>
                    <a:pt x="12748" y="4410"/>
                    <a:pt x="12758" y="4337"/>
                  </a:cubicBezTo>
                  <a:cubicBezTo>
                    <a:pt x="12799" y="4377"/>
                    <a:pt x="12840" y="4416"/>
                    <a:pt x="12881" y="4455"/>
                  </a:cubicBezTo>
                  <a:cubicBezTo>
                    <a:pt x="12947" y="4309"/>
                    <a:pt x="13050" y="4155"/>
                    <a:pt x="13027" y="3988"/>
                  </a:cubicBezTo>
                  <a:cubicBezTo>
                    <a:pt x="12940" y="3927"/>
                    <a:pt x="12828" y="3920"/>
                    <a:pt x="12728" y="3894"/>
                  </a:cubicBezTo>
                  <a:cubicBezTo>
                    <a:pt x="12715" y="3856"/>
                    <a:pt x="12702" y="3818"/>
                    <a:pt x="12690" y="3780"/>
                  </a:cubicBezTo>
                  <a:cubicBezTo>
                    <a:pt x="12638" y="3830"/>
                    <a:pt x="12585" y="3879"/>
                    <a:pt x="12530" y="3925"/>
                  </a:cubicBezTo>
                  <a:cubicBezTo>
                    <a:pt x="12569" y="3747"/>
                    <a:pt x="12740" y="3692"/>
                    <a:pt x="12902" y="3708"/>
                  </a:cubicBezTo>
                  <a:cubicBezTo>
                    <a:pt x="12910" y="3582"/>
                    <a:pt x="12918" y="3455"/>
                    <a:pt x="12927" y="3328"/>
                  </a:cubicBezTo>
                  <a:cubicBezTo>
                    <a:pt x="12886" y="3268"/>
                    <a:pt x="12851" y="3203"/>
                    <a:pt x="12821" y="3136"/>
                  </a:cubicBezTo>
                  <a:cubicBezTo>
                    <a:pt x="12757" y="3110"/>
                    <a:pt x="12694" y="3085"/>
                    <a:pt x="12629" y="3062"/>
                  </a:cubicBezTo>
                  <a:cubicBezTo>
                    <a:pt x="12764" y="2849"/>
                    <a:pt x="12539" y="2667"/>
                    <a:pt x="12424" y="2508"/>
                  </a:cubicBezTo>
                  <a:cubicBezTo>
                    <a:pt x="12327" y="2355"/>
                    <a:pt x="12134" y="2439"/>
                    <a:pt x="11988" y="2407"/>
                  </a:cubicBezTo>
                  <a:cubicBezTo>
                    <a:pt x="12091" y="2353"/>
                    <a:pt x="12196" y="2304"/>
                    <a:pt x="12301" y="2253"/>
                  </a:cubicBezTo>
                  <a:cubicBezTo>
                    <a:pt x="12273" y="2251"/>
                    <a:pt x="12246" y="2247"/>
                    <a:pt x="12219" y="2244"/>
                  </a:cubicBezTo>
                  <a:cubicBezTo>
                    <a:pt x="12270" y="2076"/>
                    <a:pt x="12175" y="1892"/>
                    <a:pt x="12273" y="1737"/>
                  </a:cubicBezTo>
                  <a:cubicBezTo>
                    <a:pt x="12322" y="1658"/>
                    <a:pt x="12208" y="1619"/>
                    <a:pt x="12165" y="1570"/>
                  </a:cubicBezTo>
                  <a:cubicBezTo>
                    <a:pt x="12191" y="1431"/>
                    <a:pt x="12185" y="1270"/>
                    <a:pt x="12037" y="1202"/>
                  </a:cubicBezTo>
                  <a:cubicBezTo>
                    <a:pt x="12058" y="1183"/>
                    <a:pt x="12078" y="1164"/>
                    <a:pt x="12100" y="1144"/>
                  </a:cubicBezTo>
                  <a:cubicBezTo>
                    <a:pt x="12082" y="1138"/>
                    <a:pt x="12046" y="1128"/>
                    <a:pt x="12029" y="1122"/>
                  </a:cubicBezTo>
                  <a:cubicBezTo>
                    <a:pt x="12036" y="1101"/>
                    <a:pt x="12044" y="1079"/>
                    <a:pt x="12052" y="1057"/>
                  </a:cubicBezTo>
                  <a:cubicBezTo>
                    <a:pt x="12041" y="1060"/>
                    <a:pt x="12019" y="1064"/>
                    <a:pt x="12008" y="1067"/>
                  </a:cubicBezTo>
                  <a:cubicBezTo>
                    <a:pt x="12037" y="974"/>
                    <a:pt x="12065" y="874"/>
                    <a:pt x="12040" y="777"/>
                  </a:cubicBezTo>
                  <a:cubicBezTo>
                    <a:pt x="12019" y="663"/>
                    <a:pt x="11916" y="593"/>
                    <a:pt x="11865" y="494"/>
                  </a:cubicBezTo>
                  <a:cubicBezTo>
                    <a:pt x="11859" y="390"/>
                    <a:pt x="11910" y="290"/>
                    <a:pt x="11899" y="185"/>
                  </a:cubicBezTo>
                  <a:cubicBezTo>
                    <a:pt x="11803" y="108"/>
                    <a:pt x="11688" y="63"/>
                    <a:pt x="11584" y="0"/>
                  </a:cubicBezTo>
                  <a:lnTo>
                    <a:pt x="11544" y="0"/>
                  </a:lnTo>
                  <a:cubicBezTo>
                    <a:pt x="11404" y="81"/>
                    <a:pt x="11256" y="148"/>
                    <a:pt x="11118" y="233"/>
                  </a:cubicBezTo>
                  <a:cubicBezTo>
                    <a:pt x="11014" y="301"/>
                    <a:pt x="11044" y="439"/>
                    <a:pt x="11048" y="543"/>
                  </a:cubicBezTo>
                  <a:cubicBezTo>
                    <a:pt x="10970" y="585"/>
                    <a:pt x="10899" y="638"/>
                    <a:pt x="10832" y="695"/>
                  </a:cubicBezTo>
                  <a:cubicBezTo>
                    <a:pt x="10841" y="717"/>
                    <a:pt x="10857" y="761"/>
                    <a:pt x="10865" y="782"/>
                  </a:cubicBezTo>
                  <a:lnTo>
                    <a:pt x="10535" y="717"/>
                  </a:lnTo>
                  <a:cubicBezTo>
                    <a:pt x="10634" y="767"/>
                    <a:pt x="10734" y="811"/>
                    <a:pt x="10839" y="845"/>
                  </a:cubicBezTo>
                  <a:cubicBezTo>
                    <a:pt x="10743" y="904"/>
                    <a:pt x="10647" y="965"/>
                    <a:pt x="10549" y="1019"/>
                  </a:cubicBezTo>
                  <a:cubicBezTo>
                    <a:pt x="10551" y="995"/>
                    <a:pt x="10554" y="970"/>
                    <a:pt x="10557" y="944"/>
                  </a:cubicBezTo>
                  <a:cubicBezTo>
                    <a:pt x="10503" y="903"/>
                    <a:pt x="10462" y="847"/>
                    <a:pt x="10414" y="800"/>
                  </a:cubicBezTo>
                  <a:cubicBezTo>
                    <a:pt x="10382" y="849"/>
                    <a:pt x="10355" y="900"/>
                    <a:pt x="10328" y="951"/>
                  </a:cubicBezTo>
                  <a:cubicBezTo>
                    <a:pt x="10178" y="853"/>
                    <a:pt x="10025" y="723"/>
                    <a:pt x="9830" y="788"/>
                  </a:cubicBezTo>
                  <a:cubicBezTo>
                    <a:pt x="9905" y="855"/>
                    <a:pt x="9981" y="922"/>
                    <a:pt x="10061" y="983"/>
                  </a:cubicBezTo>
                  <a:cubicBezTo>
                    <a:pt x="9860" y="1037"/>
                    <a:pt x="9708" y="1180"/>
                    <a:pt x="9574" y="1331"/>
                  </a:cubicBezTo>
                  <a:cubicBezTo>
                    <a:pt x="9602" y="1335"/>
                    <a:pt x="9630" y="1339"/>
                    <a:pt x="9659" y="1342"/>
                  </a:cubicBezTo>
                  <a:cubicBezTo>
                    <a:pt x="9450" y="1405"/>
                    <a:pt x="9435" y="1630"/>
                    <a:pt x="9397" y="1805"/>
                  </a:cubicBezTo>
                  <a:cubicBezTo>
                    <a:pt x="9360" y="1809"/>
                    <a:pt x="9324" y="1812"/>
                    <a:pt x="9288" y="1815"/>
                  </a:cubicBezTo>
                  <a:cubicBezTo>
                    <a:pt x="9333" y="1856"/>
                    <a:pt x="9379" y="1897"/>
                    <a:pt x="9425" y="1937"/>
                  </a:cubicBezTo>
                  <a:cubicBezTo>
                    <a:pt x="9100" y="1984"/>
                    <a:pt x="8986" y="2350"/>
                    <a:pt x="8991" y="2640"/>
                  </a:cubicBezTo>
                  <a:cubicBezTo>
                    <a:pt x="8912" y="2703"/>
                    <a:pt x="8809" y="2753"/>
                    <a:pt x="8769" y="2852"/>
                  </a:cubicBezTo>
                  <a:cubicBezTo>
                    <a:pt x="8713" y="3036"/>
                    <a:pt x="8616" y="3201"/>
                    <a:pt x="8508" y="3358"/>
                  </a:cubicBezTo>
                  <a:cubicBezTo>
                    <a:pt x="8559" y="3365"/>
                    <a:pt x="8610" y="3370"/>
                    <a:pt x="8662" y="3376"/>
                  </a:cubicBezTo>
                  <a:cubicBezTo>
                    <a:pt x="8605" y="3451"/>
                    <a:pt x="8548" y="3525"/>
                    <a:pt x="8490" y="3597"/>
                  </a:cubicBezTo>
                  <a:lnTo>
                    <a:pt x="8644" y="3641"/>
                  </a:lnTo>
                  <a:lnTo>
                    <a:pt x="8478" y="3741"/>
                  </a:lnTo>
                  <a:cubicBezTo>
                    <a:pt x="8548" y="3782"/>
                    <a:pt x="8618" y="3824"/>
                    <a:pt x="8686" y="3867"/>
                  </a:cubicBezTo>
                  <a:cubicBezTo>
                    <a:pt x="8688" y="3844"/>
                    <a:pt x="8691" y="3798"/>
                    <a:pt x="8692" y="3775"/>
                  </a:cubicBezTo>
                  <a:cubicBezTo>
                    <a:pt x="8784" y="3890"/>
                    <a:pt x="8949" y="4019"/>
                    <a:pt x="8831" y="4173"/>
                  </a:cubicBezTo>
                  <a:lnTo>
                    <a:pt x="8952" y="4230"/>
                  </a:lnTo>
                  <a:cubicBezTo>
                    <a:pt x="9052" y="4097"/>
                    <a:pt x="9163" y="3970"/>
                    <a:pt x="9300" y="3872"/>
                  </a:cubicBezTo>
                  <a:cubicBezTo>
                    <a:pt x="9188" y="4003"/>
                    <a:pt x="9103" y="4155"/>
                    <a:pt x="9087" y="4329"/>
                  </a:cubicBezTo>
                  <a:cubicBezTo>
                    <a:pt x="8938" y="4323"/>
                    <a:pt x="8810" y="4254"/>
                    <a:pt x="8701" y="4156"/>
                  </a:cubicBezTo>
                  <a:cubicBezTo>
                    <a:pt x="8697" y="4214"/>
                    <a:pt x="8693" y="4272"/>
                    <a:pt x="8689" y="4329"/>
                  </a:cubicBezTo>
                  <a:cubicBezTo>
                    <a:pt x="8577" y="4109"/>
                    <a:pt x="8486" y="3874"/>
                    <a:pt x="8326" y="3682"/>
                  </a:cubicBezTo>
                  <a:cubicBezTo>
                    <a:pt x="8307" y="3892"/>
                    <a:pt x="8293" y="4107"/>
                    <a:pt x="8360" y="4310"/>
                  </a:cubicBezTo>
                  <a:cubicBezTo>
                    <a:pt x="8232" y="4455"/>
                    <a:pt x="8281" y="4663"/>
                    <a:pt x="8265" y="4839"/>
                  </a:cubicBezTo>
                  <a:cubicBezTo>
                    <a:pt x="8225" y="4788"/>
                    <a:pt x="8187" y="4736"/>
                    <a:pt x="8149" y="4683"/>
                  </a:cubicBezTo>
                  <a:cubicBezTo>
                    <a:pt x="8170" y="4862"/>
                    <a:pt x="8079" y="5018"/>
                    <a:pt x="8023" y="5179"/>
                  </a:cubicBezTo>
                  <a:cubicBezTo>
                    <a:pt x="7974" y="5124"/>
                    <a:pt x="7925" y="5069"/>
                    <a:pt x="7873" y="5017"/>
                  </a:cubicBezTo>
                  <a:cubicBezTo>
                    <a:pt x="7875" y="5125"/>
                    <a:pt x="7891" y="5234"/>
                    <a:pt x="7879" y="5342"/>
                  </a:cubicBezTo>
                  <a:cubicBezTo>
                    <a:pt x="7855" y="5421"/>
                    <a:pt x="7774" y="5461"/>
                    <a:pt x="7718" y="5514"/>
                  </a:cubicBezTo>
                  <a:cubicBezTo>
                    <a:pt x="7703" y="5626"/>
                    <a:pt x="7685" y="5738"/>
                    <a:pt x="7689" y="5851"/>
                  </a:cubicBezTo>
                  <a:cubicBezTo>
                    <a:pt x="7700" y="5998"/>
                    <a:pt x="7803" y="6113"/>
                    <a:pt x="7894" y="6220"/>
                  </a:cubicBezTo>
                  <a:cubicBezTo>
                    <a:pt x="7867" y="6224"/>
                    <a:pt x="7841" y="6226"/>
                    <a:pt x="7815" y="6229"/>
                  </a:cubicBezTo>
                  <a:cubicBezTo>
                    <a:pt x="7787" y="6348"/>
                    <a:pt x="7683" y="6414"/>
                    <a:pt x="7611" y="6502"/>
                  </a:cubicBezTo>
                  <a:cubicBezTo>
                    <a:pt x="7570" y="6644"/>
                    <a:pt x="7643" y="6790"/>
                    <a:pt x="7649" y="6932"/>
                  </a:cubicBezTo>
                  <a:cubicBezTo>
                    <a:pt x="7671" y="7056"/>
                    <a:pt x="7644" y="7185"/>
                    <a:pt x="7674" y="7308"/>
                  </a:cubicBezTo>
                  <a:cubicBezTo>
                    <a:pt x="7737" y="7390"/>
                    <a:pt x="7869" y="7424"/>
                    <a:pt x="7881" y="7541"/>
                  </a:cubicBezTo>
                  <a:cubicBezTo>
                    <a:pt x="7898" y="7622"/>
                    <a:pt x="7832" y="7685"/>
                    <a:pt x="7795" y="7749"/>
                  </a:cubicBezTo>
                  <a:cubicBezTo>
                    <a:pt x="7883" y="7732"/>
                    <a:pt x="7970" y="7713"/>
                    <a:pt x="8059" y="7694"/>
                  </a:cubicBezTo>
                  <a:cubicBezTo>
                    <a:pt x="8029" y="7747"/>
                    <a:pt x="8000" y="7799"/>
                    <a:pt x="7970" y="7850"/>
                  </a:cubicBezTo>
                  <a:lnTo>
                    <a:pt x="7721" y="7851"/>
                  </a:lnTo>
                  <a:cubicBezTo>
                    <a:pt x="7790" y="7876"/>
                    <a:pt x="7860" y="7899"/>
                    <a:pt x="7931" y="7920"/>
                  </a:cubicBezTo>
                  <a:cubicBezTo>
                    <a:pt x="7905" y="7947"/>
                    <a:pt x="7879" y="7974"/>
                    <a:pt x="7853" y="8000"/>
                  </a:cubicBezTo>
                  <a:cubicBezTo>
                    <a:pt x="7886" y="8055"/>
                    <a:pt x="7918" y="8109"/>
                    <a:pt x="7950" y="8163"/>
                  </a:cubicBezTo>
                  <a:cubicBezTo>
                    <a:pt x="7965" y="8102"/>
                    <a:pt x="7983" y="8041"/>
                    <a:pt x="8002" y="7981"/>
                  </a:cubicBezTo>
                  <a:cubicBezTo>
                    <a:pt x="8044" y="8068"/>
                    <a:pt x="8105" y="8145"/>
                    <a:pt x="8152" y="8229"/>
                  </a:cubicBezTo>
                  <a:cubicBezTo>
                    <a:pt x="8069" y="8217"/>
                    <a:pt x="7986" y="8204"/>
                    <a:pt x="7903" y="8189"/>
                  </a:cubicBezTo>
                  <a:cubicBezTo>
                    <a:pt x="7922" y="8239"/>
                    <a:pt x="7942" y="8288"/>
                    <a:pt x="7962" y="8337"/>
                  </a:cubicBezTo>
                  <a:cubicBezTo>
                    <a:pt x="8159" y="8383"/>
                    <a:pt x="8340" y="8275"/>
                    <a:pt x="8440" y="8114"/>
                  </a:cubicBezTo>
                  <a:cubicBezTo>
                    <a:pt x="8547" y="8135"/>
                    <a:pt x="8690" y="8144"/>
                    <a:pt x="8717" y="8275"/>
                  </a:cubicBezTo>
                  <a:cubicBezTo>
                    <a:pt x="8732" y="8299"/>
                    <a:pt x="8747" y="8323"/>
                    <a:pt x="8763" y="8346"/>
                  </a:cubicBezTo>
                  <a:lnTo>
                    <a:pt x="8628" y="8342"/>
                  </a:lnTo>
                  <a:cubicBezTo>
                    <a:pt x="8651" y="8487"/>
                    <a:pt x="8677" y="8632"/>
                    <a:pt x="8699" y="8778"/>
                  </a:cubicBezTo>
                  <a:cubicBezTo>
                    <a:pt x="8851" y="8697"/>
                    <a:pt x="8996" y="8777"/>
                    <a:pt x="9126" y="8863"/>
                  </a:cubicBezTo>
                  <a:cubicBezTo>
                    <a:pt x="9079" y="8870"/>
                    <a:pt x="9033" y="8875"/>
                    <a:pt x="8987" y="8881"/>
                  </a:cubicBezTo>
                  <a:cubicBezTo>
                    <a:pt x="8980" y="8914"/>
                    <a:pt x="8974" y="8946"/>
                    <a:pt x="8969" y="8979"/>
                  </a:cubicBezTo>
                  <a:cubicBezTo>
                    <a:pt x="8896" y="8896"/>
                    <a:pt x="8801" y="8829"/>
                    <a:pt x="8685" y="8844"/>
                  </a:cubicBezTo>
                  <a:cubicBezTo>
                    <a:pt x="8764" y="9001"/>
                    <a:pt x="8825" y="9168"/>
                    <a:pt x="8828" y="9345"/>
                  </a:cubicBezTo>
                  <a:cubicBezTo>
                    <a:pt x="8823" y="9465"/>
                    <a:pt x="8950" y="9509"/>
                    <a:pt x="9032" y="9566"/>
                  </a:cubicBezTo>
                  <a:cubicBezTo>
                    <a:pt x="8991" y="9627"/>
                    <a:pt x="8958" y="9697"/>
                    <a:pt x="8900" y="9742"/>
                  </a:cubicBezTo>
                  <a:cubicBezTo>
                    <a:pt x="8715" y="9777"/>
                    <a:pt x="8518" y="9736"/>
                    <a:pt x="8339" y="9809"/>
                  </a:cubicBezTo>
                  <a:cubicBezTo>
                    <a:pt x="8157" y="9871"/>
                    <a:pt x="8073" y="10065"/>
                    <a:pt x="7904" y="10146"/>
                  </a:cubicBezTo>
                  <a:cubicBezTo>
                    <a:pt x="7783" y="10210"/>
                    <a:pt x="7640" y="10229"/>
                    <a:pt x="7523" y="10300"/>
                  </a:cubicBezTo>
                  <a:cubicBezTo>
                    <a:pt x="7424" y="10393"/>
                    <a:pt x="7364" y="10517"/>
                    <a:pt x="7290" y="10629"/>
                  </a:cubicBezTo>
                  <a:cubicBezTo>
                    <a:pt x="7451" y="10842"/>
                    <a:pt x="7722" y="10735"/>
                    <a:pt x="7938" y="10703"/>
                  </a:cubicBezTo>
                  <a:cubicBezTo>
                    <a:pt x="8077" y="10682"/>
                    <a:pt x="8174" y="10574"/>
                    <a:pt x="8280" y="10492"/>
                  </a:cubicBezTo>
                  <a:cubicBezTo>
                    <a:pt x="8471" y="10331"/>
                    <a:pt x="8697" y="10196"/>
                    <a:pt x="8951" y="10174"/>
                  </a:cubicBezTo>
                  <a:cubicBezTo>
                    <a:pt x="8826" y="10263"/>
                    <a:pt x="8701" y="10354"/>
                    <a:pt x="8596" y="10467"/>
                  </a:cubicBezTo>
                  <a:lnTo>
                    <a:pt x="8764" y="10421"/>
                  </a:lnTo>
                  <a:cubicBezTo>
                    <a:pt x="8789" y="10480"/>
                    <a:pt x="8818" y="10538"/>
                    <a:pt x="8849" y="10594"/>
                  </a:cubicBezTo>
                  <a:lnTo>
                    <a:pt x="8527" y="10626"/>
                  </a:lnTo>
                  <a:cubicBezTo>
                    <a:pt x="8556" y="10667"/>
                    <a:pt x="8583" y="10709"/>
                    <a:pt x="8617" y="10746"/>
                  </a:cubicBezTo>
                  <a:cubicBezTo>
                    <a:pt x="8710" y="10732"/>
                    <a:pt x="8795" y="10691"/>
                    <a:pt x="8884" y="10660"/>
                  </a:cubicBezTo>
                  <a:cubicBezTo>
                    <a:pt x="8737" y="10835"/>
                    <a:pt x="8510" y="10904"/>
                    <a:pt x="8341" y="11051"/>
                  </a:cubicBezTo>
                  <a:cubicBezTo>
                    <a:pt x="8483" y="11016"/>
                    <a:pt x="8625" y="10965"/>
                    <a:pt x="8772" y="10953"/>
                  </a:cubicBezTo>
                  <a:cubicBezTo>
                    <a:pt x="8617" y="11067"/>
                    <a:pt x="8435" y="11146"/>
                    <a:pt x="8239" y="11126"/>
                  </a:cubicBezTo>
                  <a:cubicBezTo>
                    <a:pt x="8262" y="11165"/>
                    <a:pt x="8286" y="11204"/>
                    <a:pt x="8309" y="11243"/>
                  </a:cubicBezTo>
                  <a:cubicBezTo>
                    <a:pt x="8250" y="11222"/>
                    <a:pt x="8191" y="11200"/>
                    <a:pt x="8133" y="11178"/>
                  </a:cubicBezTo>
                  <a:cubicBezTo>
                    <a:pt x="8140" y="11214"/>
                    <a:pt x="8148" y="11249"/>
                    <a:pt x="8156" y="11284"/>
                  </a:cubicBezTo>
                  <a:cubicBezTo>
                    <a:pt x="8071" y="11243"/>
                    <a:pt x="7978" y="11210"/>
                    <a:pt x="7895" y="11170"/>
                  </a:cubicBezTo>
                  <a:cubicBezTo>
                    <a:pt x="7909" y="11288"/>
                    <a:pt x="7888" y="11419"/>
                    <a:pt x="7961" y="11520"/>
                  </a:cubicBezTo>
                  <a:cubicBezTo>
                    <a:pt x="8107" y="11706"/>
                    <a:pt x="8407" y="11683"/>
                    <a:pt x="8514" y="11910"/>
                  </a:cubicBezTo>
                  <a:cubicBezTo>
                    <a:pt x="8432" y="11865"/>
                    <a:pt x="8360" y="11794"/>
                    <a:pt x="8267" y="11775"/>
                  </a:cubicBezTo>
                  <a:cubicBezTo>
                    <a:pt x="8126" y="11785"/>
                    <a:pt x="7992" y="11848"/>
                    <a:pt x="7855" y="11878"/>
                  </a:cubicBezTo>
                  <a:cubicBezTo>
                    <a:pt x="7908" y="11972"/>
                    <a:pt x="7960" y="12066"/>
                    <a:pt x="8008" y="12162"/>
                  </a:cubicBezTo>
                  <a:lnTo>
                    <a:pt x="7821" y="11988"/>
                  </a:lnTo>
                  <a:cubicBezTo>
                    <a:pt x="7813" y="12038"/>
                    <a:pt x="7806" y="12088"/>
                    <a:pt x="7799" y="12138"/>
                  </a:cubicBezTo>
                  <a:cubicBezTo>
                    <a:pt x="7748" y="12030"/>
                    <a:pt x="7703" y="11918"/>
                    <a:pt x="7630" y="11823"/>
                  </a:cubicBezTo>
                  <a:cubicBezTo>
                    <a:pt x="7586" y="11829"/>
                    <a:pt x="7543" y="11843"/>
                    <a:pt x="7501" y="11853"/>
                  </a:cubicBezTo>
                  <a:cubicBezTo>
                    <a:pt x="7534" y="11747"/>
                    <a:pt x="7565" y="11642"/>
                    <a:pt x="7597" y="11535"/>
                  </a:cubicBezTo>
                  <a:cubicBezTo>
                    <a:pt x="7401" y="11434"/>
                    <a:pt x="7186" y="11461"/>
                    <a:pt x="6978" y="11496"/>
                  </a:cubicBezTo>
                  <a:cubicBezTo>
                    <a:pt x="6922" y="11626"/>
                    <a:pt x="6865" y="11755"/>
                    <a:pt x="6796" y="11878"/>
                  </a:cubicBezTo>
                  <a:cubicBezTo>
                    <a:pt x="6864" y="11932"/>
                    <a:pt x="6934" y="11985"/>
                    <a:pt x="7003" y="12039"/>
                  </a:cubicBezTo>
                  <a:cubicBezTo>
                    <a:pt x="6950" y="12044"/>
                    <a:pt x="6897" y="12050"/>
                    <a:pt x="6844" y="12056"/>
                  </a:cubicBezTo>
                  <a:cubicBezTo>
                    <a:pt x="6838" y="12088"/>
                    <a:pt x="6832" y="12121"/>
                    <a:pt x="6827" y="12153"/>
                  </a:cubicBezTo>
                  <a:cubicBezTo>
                    <a:pt x="6956" y="12138"/>
                    <a:pt x="7086" y="12127"/>
                    <a:pt x="7216" y="12130"/>
                  </a:cubicBezTo>
                  <a:lnTo>
                    <a:pt x="6875" y="12243"/>
                  </a:lnTo>
                  <a:cubicBezTo>
                    <a:pt x="7007" y="12403"/>
                    <a:pt x="7125" y="12575"/>
                    <a:pt x="7202" y="12768"/>
                  </a:cubicBezTo>
                  <a:cubicBezTo>
                    <a:pt x="7112" y="12636"/>
                    <a:pt x="7010" y="12499"/>
                    <a:pt x="6844" y="12463"/>
                  </a:cubicBezTo>
                  <a:cubicBezTo>
                    <a:pt x="6911" y="12550"/>
                    <a:pt x="6985" y="12632"/>
                    <a:pt x="7059" y="12713"/>
                  </a:cubicBezTo>
                  <a:lnTo>
                    <a:pt x="6872" y="12838"/>
                  </a:lnTo>
                  <a:cubicBezTo>
                    <a:pt x="6959" y="13025"/>
                    <a:pt x="7237" y="13009"/>
                    <a:pt x="7266" y="13231"/>
                  </a:cubicBezTo>
                  <a:cubicBezTo>
                    <a:pt x="7201" y="13181"/>
                    <a:pt x="7138" y="13130"/>
                    <a:pt x="7074" y="13078"/>
                  </a:cubicBezTo>
                  <a:cubicBezTo>
                    <a:pt x="7081" y="13118"/>
                    <a:pt x="7088" y="13156"/>
                    <a:pt x="7096" y="13195"/>
                  </a:cubicBezTo>
                  <a:cubicBezTo>
                    <a:pt x="7029" y="13129"/>
                    <a:pt x="6958" y="13064"/>
                    <a:pt x="6875" y="13018"/>
                  </a:cubicBezTo>
                  <a:cubicBezTo>
                    <a:pt x="6864" y="13071"/>
                    <a:pt x="6854" y="13122"/>
                    <a:pt x="6845" y="13174"/>
                  </a:cubicBezTo>
                  <a:cubicBezTo>
                    <a:pt x="6938" y="13274"/>
                    <a:pt x="7060" y="13422"/>
                    <a:pt x="7194" y="13287"/>
                  </a:cubicBezTo>
                  <a:cubicBezTo>
                    <a:pt x="7334" y="13402"/>
                    <a:pt x="7251" y="13571"/>
                    <a:pt x="7119" y="13647"/>
                  </a:cubicBezTo>
                  <a:cubicBezTo>
                    <a:pt x="7097" y="13588"/>
                    <a:pt x="7076" y="13528"/>
                    <a:pt x="7054" y="13469"/>
                  </a:cubicBezTo>
                  <a:cubicBezTo>
                    <a:pt x="6980" y="13535"/>
                    <a:pt x="6848" y="13590"/>
                    <a:pt x="6866" y="13710"/>
                  </a:cubicBezTo>
                  <a:cubicBezTo>
                    <a:pt x="6908" y="13791"/>
                    <a:pt x="6992" y="13837"/>
                    <a:pt x="7065" y="13888"/>
                  </a:cubicBezTo>
                  <a:cubicBezTo>
                    <a:pt x="7002" y="13958"/>
                    <a:pt x="6965" y="14044"/>
                    <a:pt x="6926" y="14129"/>
                  </a:cubicBezTo>
                  <a:cubicBezTo>
                    <a:pt x="6879" y="14225"/>
                    <a:pt x="6774" y="14269"/>
                    <a:pt x="6687" y="14320"/>
                  </a:cubicBezTo>
                  <a:cubicBezTo>
                    <a:pt x="6703" y="14342"/>
                    <a:pt x="6719" y="14363"/>
                    <a:pt x="6736" y="14384"/>
                  </a:cubicBezTo>
                  <a:cubicBezTo>
                    <a:pt x="6806" y="14342"/>
                    <a:pt x="6877" y="14300"/>
                    <a:pt x="6949" y="14259"/>
                  </a:cubicBezTo>
                  <a:cubicBezTo>
                    <a:pt x="6884" y="14347"/>
                    <a:pt x="6813" y="14431"/>
                    <a:pt x="6740" y="14512"/>
                  </a:cubicBezTo>
                  <a:cubicBezTo>
                    <a:pt x="6759" y="14591"/>
                    <a:pt x="6779" y="14670"/>
                    <a:pt x="6795" y="14749"/>
                  </a:cubicBezTo>
                  <a:cubicBezTo>
                    <a:pt x="6726" y="14708"/>
                    <a:pt x="6658" y="14665"/>
                    <a:pt x="6590" y="14621"/>
                  </a:cubicBezTo>
                  <a:cubicBezTo>
                    <a:pt x="6590" y="14663"/>
                    <a:pt x="6591" y="14705"/>
                    <a:pt x="6591" y="14746"/>
                  </a:cubicBezTo>
                  <a:lnTo>
                    <a:pt x="6401" y="14685"/>
                  </a:lnTo>
                  <a:cubicBezTo>
                    <a:pt x="6434" y="14745"/>
                    <a:pt x="6465" y="14806"/>
                    <a:pt x="6496" y="14866"/>
                  </a:cubicBezTo>
                  <a:lnTo>
                    <a:pt x="6902" y="14776"/>
                  </a:lnTo>
                  <a:cubicBezTo>
                    <a:pt x="6809" y="14854"/>
                    <a:pt x="6704" y="14930"/>
                    <a:pt x="6657" y="15046"/>
                  </a:cubicBezTo>
                  <a:cubicBezTo>
                    <a:pt x="6599" y="15146"/>
                    <a:pt x="6652" y="15260"/>
                    <a:pt x="6675" y="15362"/>
                  </a:cubicBezTo>
                  <a:cubicBezTo>
                    <a:pt x="6535" y="15261"/>
                    <a:pt x="6379" y="15184"/>
                    <a:pt x="6207" y="15159"/>
                  </a:cubicBezTo>
                  <a:cubicBezTo>
                    <a:pt x="6349" y="15253"/>
                    <a:pt x="6497" y="15338"/>
                    <a:pt x="6626" y="15449"/>
                  </a:cubicBezTo>
                  <a:lnTo>
                    <a:pt x="6460" y="15505"/>
                  </a:lnTo>
                  <a:cubicBezTo>
                    <a:pt x="6547" y="15531"/>
                    <a:pt x="6639" y="15554"/>
                    <a:pt x="6728" y="15579"/>
                  </a:cubicBezTo>
                  <a:lnTo>
                    <a:pt x="6425" y="15636"/>
                  </a:lnTo>
                  <a:lnTo>
                    <a:pt x="6586" y="15704"/>
                  </a:lnTo>
                  <a:cubicBezTo>
                    <a:pt x="6434" y="15712"/>
                    <a:pt x="6282" y="15711"/>
                    <a:pt x="6130" y="15718"/>
                  </a:cubicBezTo>
                  <a:cubicBezTo>
                    <a:pt x="6303" y="15818"/>
                    <a:pt x="6504" y="15853"/>
                    <a:pt x="6662" y="15712"/>
                  </a:cubicBezTo>
                  <a:cubicBezTo>
                    <a:pt x="6574" y="15861"/>
                    <a:pt x="6467" y="16002"/>
                    <a:pt x="6308" y="16082"/>
                  </a:cubicBezTo>
                  <a:cubicBezTo>
                    <a:pt x="6337" y="16142"/>
                    <a:pt x="6375" y="16199"/>
                    <a:pt x="6391" y="16264"/>
                  </a:cubicBezTo>
                  <a:cubicBezTo>
                    <a:pt x="6274" y="16434"/>
                    <a:pt x="6059" y="16496"/>
                    <a:pt x="5887" y="16596"/>
                  </a:cubicBezTo>
                  <a:cubicBezTo>
                    <a:pt x="5907" y="16647"/>
                    <a:pt x="5927" y="16697"/>
                    <a:pt x="5948" y="16747"/>
                  </a:cubicBezTo>
                  <a:cubicBezTo>
                    <a:pt x="5870" y="16850"/>
                    <a:pt x="5804" y="16963"/>
                    <a:pt x="5764" y="17086"/>
                  </a:cubicBezTo>
                  <a:cubicBezTo>
                    <a:pt x="5734" y="17076"/>
                    <a:pt x="5703" y="17067"/>
                    <a:pt x="5674" y="17057"/>
                  </a:cubicBezTo>
                  <a:cubicBezTo>
                    <a:pt x="5732" y="17142"/>
                    <a:pt x="5879" y="17209"/>
                    <a:pt x="5837" y="17329"/>
                  </a:cubicBezTo>
                  <a:cubicBezTo>
                    <a:pt x="5810" y="17433"/>
                    <a:pt x="5772" y="17534"/>
                    <a:pt x="5741" y="17637"/>
                  </a:cubicBezTo>
                  <a:cubicBezTo>
                    <a:pt x="5665" y="17652"/>
                    <a:pt x="5582" y="17649"/>
                    <a:pt x="5511" y="17684"/>
                  </a:cubicBezTo>
                  <a:cubicBezTo>
                    <a:pt x="5465" y="17744"/>
                    <a:pt x="5461" y="17824"/>
                    <a:pt x="5442" y="17894"/>
                  </a:cubicBezTo>
                  <a:lnTo>
                    <a:pt x="5286" y="17875"/>
                  </a:lnTo>
                  <a:cubicBezTo>
                    <a:pt x="5171" y="18005"/>
                    <a:pt x="5067" y="18148"/>
                    <a:pt x="4920" y="18244"/>
                  </a:cubicBezTo>
                  <a:cubicBezTo>
                    <a:pt x="4755" y="18400"/>
                    <a:pt x="4509" y="18373"/>
                    <a:pt x="4329" y="18501"/>
                  </a:cubicBezTo>
                  <a:cubicBezTo>
                    <a:pt x="4237" y="18579"/>
                    <a:pt x="4121" y="18530"/>
                    <a:pt x="4021" y="18501"/>
                  </a:cubicBezTo>
                  <a:lnTo>
                    <a:pt x="3967" y="18639"/>
                  </a:lnTo>
                  <a:cubicBezTo>
                    <a:pt x="3920" y="18624"/>
                    <a:pt x="3874" y="18608"/>
                    <a:pt x="3827" y="18592"/>
                  </a:cubicBezTo>
                  <a:cubicBezTo>
                    <a:pt x="3845" y="18630"/>
                    <a:pt x="3862" y="18667"/>
                    <a:pt x="3880" y="18705"/>
                  </a:cubicBezTo>
                  <a:cubicBezTo>
                    <a:pt x="3845" y="18710"/>
                    <a:pt x="3811" y="18714"/>
                    <a:pt x="3776" y="18718"/>
                  </a:cubicBezTo>
                  <a:cubicBezTo>
                    <a:pt x="3707" y="18572"/>
                    <a:pt x="3661" y="18394"/>
                    <a:pt x="3499" y="18324"/>
                  </a:cubicBezTo>
                  <a:cubicBezTo>
                    <a:pt x="3469" y="18451"/>
                    <a:pt x="3443" y="18579"/>
                    <a:pt x="3416" y="18706"/>
                  </a:cubicBezTo>
                  <a:cubicBezTo>
                    <a:pt x="3382" y="18627"/>
                    <a:pt x="3336" y="18555"/>
                    <a:pt x="3272" y="18496"/>
                  </a:cubicBezTo>
                  <a:cubicBezTo>
                    <a:pt x="3280" y="18442"/>
                    <a:pt x="3289" y="18388"/>
                    <a:pt x="3299" y="18334"/>
                  </a:cubicBezTo>
                  <a:cubicBezTo>
                    <a:pt x="3252" y="18353"/>
                    <a:pt x="3205" y="18375"/>
                    <a:pt x="3155" y="18386"/>
                  </a:cubicBezTo>
                  <a:cubicBezTo>
                    <a:pt x="3052" y="18338"/>
                    <a:pt x="3001" y="18218"/>
                    <a:pt x="2900" y="18173"/>
                  </a:cubicBezTo>
                  <a:cubicBezTo>
                    <a:pt x="2706" y="18228"/>
                    <a:pt x="2838" y="18426"/>
                    <a:pt x="2885" y="18546"/>
                  </a:cubicBezTo>
                  <a:lnTo>
                    <a:pt x="2665" y="18583"/>
                  </a:lnTo>
                  <a:cubicBezTo>
                    <a:pt x="2629" y="18475"/>
                    <a:pt x="2590" y="18369"/>
                    <a:pt x="2556" y="18260"/>
                  </a:cubicBezTo>
                  <a:cubicBezTo>
                    <a:pt x="2489" y="18366"/>
                    <a:pt x="2429" y="18479"/>
                    <a:pt x="2343" y="18570"/>
                  </a:cubicBezTo>
                  <a:cubicBezTo>
                    <a:pt x="2297" y="18525"/>
                    <a:pt x="2253" y="18473"/>
                    <a:pt x="2233" y="18411"/>
                  </a:cubicBezTo>
                  <a:cubicBezTo>
                    <a:pt x="2281" y="18300"/>
                    <a:pt x="2364" y="18210"/>
                    <a:pt x="2439" y="18116"/>
                  </a:cubicBezTo>
                  <a:cubicBezTo>
                    <a:pt x="2195" y="18183"/>
                    <a:pt x="1862" y="18124"/>
                    <a:pt x="1693" y="18351"/>
                  </a:cubicBezTo>
                  <a:cubicBezTo>
                    <a:pt x="1572" y="18507"/>
                    <a:pt x="1410" y="18622"/>
                    <a:pt x="1279" y="18767"/>
                  </a:cubicBezTo>
                  <a:cubicBezTo>
                    <a:pt x="1461" y="18939"/>
                    <a:pt x="1667" y="19115"/>
                    <a:pt x="1932" y="19120"/>
                  </a:cubicBezTo>
                  <a:cubicBezTo>
                    <a:pt x="1932" y="19178"/>
                    <a:pt x="1935" y="19236"/>
                    <a:pt x="1943" y="19294"/>
                  </a:cubicBezTo>
                  <a:cubicBezTo>
                    <a:pt x="1650" y="19220"/>
                    <a:pt x="1345" y="19264"/>
                    <a:pt x="1090" y="19430"/>
                  </a:cubicBezTo>
                  <a:cubicBezTo>
                    <a:pt x="1133" y="19537"/>
                    <a:pt x="1177" y="19643"/>
                    <a:pt x="1220" y="19750"/>
                  </a:cubicBezTo>
                  <a:cubicBezTo>
                    <a:pt x="1106" y="19674"/>
                    <a:pt x="1038" y="19436"/>
                    <a:pt x="870" y="19481"/>
                  </a:cubicBezTo>
                  <a:cubicBezTo>
                    <a:pt x="768" y="19521"/>
                    <a:pt x="789" y="19633"/>
                    <a:pt x="805" y="19718"/>
                  </a:cubicBezTo>
                  <a:cubicBezTo>
                    <a:pt x="728" y="19753"/>
                    <a:pt x="647" y="19785"/>
                    <a:pt x="580" y="19838"/>
                  </a:cubicBezTo>
                  <a:cubicBezTo>
                    <a:pt x="565" y="19977"/>
                    <a:pt x="685" y="20065"/>
                    <a:pt x="800" y="20110"/>
                  </a:cubicBezTo>
                  <a:cubicBezTo>
                    <a:pt x="790" y="20136"/>
                    <a:pt x="781" y="20161"/>
                    <a:pt x="773" y="20186"/>
                  </a:cubicBezTo>
                  <a:cubicBezTo>
                    <a:pt x="1154" y="20370"/>
                    <a:pt x="1543" y="20096"/>
                    <a:pt x="1933" y="20139"/>
                  </a:cubicBezTo>
                  <a:cubicBezTo>
                    <a:pt x="1783" y="20203"/>
                    <a:pt x="1632" y="20262"/>
                    <a:pt x="1483" y="20328"/>
                  </a:cubicBezTo>
                  <a:cubicBezTo>
                    <a:pt x="1652" y="20421"/>
                    <a:pt x="1827" y="20518"/>
                    <a:pt x="2023" y="20530"/>
                  </a:cubicBezTo>
                  <a:cubicBezTo>
                    <a:pt x="2196" y="20532"/>
                    <a:pt x="2360" y="20471"/>
                    <a:pt x="2520" y="20412"/>
                  </a:cubicBezTo>
                  <a:cubicBezTo>
                    <a:pt x="2511" y="20472"/>
                    <a:pt x="2502" y="20533"/>
                    <a:pt x="2494" y="20593"/>
                  </a:cubicBezTo>
                  <a:cubicBezTo>
                    <a:pt x="2567" y="20609"/>
                    <a:pt x="2641" y="20623"/>
                    <a:pt x="2710" y="20652"/>
                  </a:cubicBezTo>
                  <a:cubicBezTo>
                    <a:pt x="2714" y="20876"/>
                    <a:pt x="2544" y="21041"/>
                    <a:pt x="2344" y="21109"/>
                  </a:cubicBezTo>
                  <a:cubicBezTo>
                    <a:pt x="2288" y="21018"/>
                    <a:pt x="2241" y="20919"/>
                    <a:pt x="2166" y="20842"/>
                  </a:cubicBezTo>
                  <a:cubicBezTo>
                    <a:pt x="2075" y="20754"/>
                    <a:pt x="1931" y="20793"/>
                    <a:pt x="1821" y="20777"/>
                  </a:cubicBezTo>
                  <a:cubicBezTo>
                    <a:pt x="1761" y="20886"/>
                    <a:pt x="1691" y="20989"/>
                    <a:pt x="1616" y="21086"/>
                  </a:cubicBezTo>
                  <a:cubicBezTo>
                    <a:pt x="1628" y="20981"/>
                    <a:pt x="1703" y="20861"/>
                    <a:pt x="1653" y="20759"/>
                  </a:cubicBezTo>
                  <a:cubicBezTo>
                    <a:pt x="1464" y="20575"/>
                    <a:pt x="1220" y="20775"/>
                    <a:pt x="1028" y="20848"/>
                  </a:cubicBezTo>
                  <a:cubicBezTo>
                    <a:pt x="1147" y="20954"/>
                    <a:pt x="1271" y="21056"/>
                    <a:pt x="1386" y="21167"/>
                  </a:cubicBezTo>
                  <a:cubicBezTo>
                    <a:pt x="1204" y="21134"/>
                    <a:pt x="1023" y="21108"/>
                    <a:pt x="841" y="21083"/>
                  </a:cubicBezTo>
                  <a:cubicBezTo>
                    <a:pt x="947" y="21185"/>
                    <a:pt x="1050" y="21289"/>
                    <a:pt x="1162" y="21384"/>
                  </a:cubicBezTo>
                  <a:lnTo>
                    <a:pt x="1040" y="21444"/>
                  </a:lnTo>
                  <a:cubicBezTo>
                    <a:pt x="921" y="21315"/>
                    <a:pt x="762" y="21234"/>
                    <a:pt x="585" y="21228"/>
                  </a:cubicBezTo>
                  <a:cubicBezTo>
                    <a:pt x="599" y="21301"/>
                    <a:pt x="615" y="21373"/>
                    <a:pt x="632" y="21445"/>
                  </a:cubicBezTo>
                  <a:lnTo>
                    <a:pt x="480" y="21424"/>
                  </a:lnTo>
                  <a:cubicBezTo>
                    <a:pt x="485" y="21464"/>
                    <a:pt x="490" y="21503"/>
                    <a:pt x="495" y="21543"/>
                  </a:cubicBezTo>
                  <a:lnTo>
                    <a:pt x="311" y="21495"/>
                  </a:lnTo>
                  <a:cubicBezTo>
                    <a:pt x="216" y="21654"/>
                    <a:pt x="115" y="21809"/>
                    <a:pt x="0" y="21955"/>
                  </a:cubicBezTo>
                  <a:cubicBezTo>
                    <a:pt x="48" y="22182"/>
                    <a:pt x="23" y="22418"/>
                    <a:pt x="92" y="22640"/>
                  </a:cubicBezTo>
                  <a:cubicBezTo>
                    <a:pt x="102" y="22680"/>
                    <a:pt x="137" y="22706"/>
                    <a:pt x="172" y="22725"/>
                  </a:cubicBezTo>
                  <a:cubicBezTo>
                    <a:pt x="425" y="22854"/>
                    <a:pt x="716" y="22910"/>
                    <a:pt x="942" y="23088"/>
                  </a:cubicBezTo>
                  <a:cubicBezTo>
                    <a:pt x="1136" y="23232"/>
                    <a:pt x="1359" y="23326"/>
                    <a:pt x="1579" y="23420"/>
                  </a:cubicBezTo>
                  <a:cubicBezTo>
                    <a:pt x="1546" y="23475"/>
                    <a:pt x="1512" y="23530"/>
                    <a:pt x="1479" y="23585"/>
                  </a:cubicBezTo>
                  <a:cubicBezTo>
                    <a:pt x="1691" y="23768"/>
                    <a:pt x="1960" y="23860"/>
                    <a:pt x="2212" y="23971"/>
                  </a:cubicBezTo>
                  <a:cubicBezTo>
                    <a:pt x="2367" y="24041"/>
                    <a:pt x="2529" y="23950"/>
                    <a:pt x="2687" y="23945"/>
                  </a:cubicBezTo>
                  <a:cubicBezTo>
                    <a:pt x="2881" y="24181"/>
                    <a:pt x="3032" y="24450"/>
                    <a:pt x="3158" y="24727"/>
                  </a:cubicBezTo>
                  <a:cubicBezTo>
                    <a:pt x="3246" y="24911"/>
                    <a:pt x="3148" y="25114"/>
                    <a:pt x="3134" y="25302"/>
                  </a:cubicBezTo>
                  <a:cubicBezTo>
                    <a:pt x="3095" y="25490"/>
                    <a:pt x="3119" y="25683"/>
                    <a:pt x="3132" y="25873"/>
                  </a:cubicBezTo>
                  <a:cubicBezTo>
                    <a:pt x="3315" y="25939"/>
                    <a:pt x="3480" y="26044"/>
                    <a:pt x="3632" y="26164"/>
                  </a:cubicBezTo>
                  <a:lnTo>
                    <a:pt x="3495" y="26266"/>
                  </a:lnTo>
                  <a:cubicBezTo>
                    <a:pt x="3451" y="26189"/>
                    <a:pt x="3415" y="26103"/>
                    <a:pt x="3350" y="26040"/>
                  </a:cubicBezTo>
                  <a:cubicBezTo>
                    <a:pt x="3254" y="25992"/>
                    <a:pt x="3146" y="26036"/>
                    <a:pt x="3050" y="26060"/>
                  </a:cubicBezTo>
                  <a:cubicBezTo>
                    <a:pt x="2968" y="25999"/>
                    <a:pt x="2891" y="25890"/>
                    <a:pt x="2779" y="25900"/>
                  </a:cubicBezTo>
                  <a:cubicBezTo>
                    <a:pt x="2704" y="25960"/>
                    <a:pt x="2655" y="26045"/>
                    <a:pt x="2578" y="26102"/>
                  </a:cubicBezTo>
                  <a:cubicBezTo>
                    <a:pt x="2489" y="26098"/>
                    <a:pt x="2404" y="26069"/>
                    <a:pt x="2318" y="26049"/>
                  </a:cubicBezTo>
                  <a:cubicBezTo>
                    <a:pt x="2233" y="26223"/>
                    <a:pt x="2138" y="26403"/>
                    <a:pt x="2136" y="26602"/>
                  </a:cubicBezTo>
                  <a:cubicBezTo>
                    <a:pt x="2132" y="26738"/>
                    <a:pt x="2264" y="26820"/>
                    <a:pt x="2331" y="26922"/>
                  </a:cubicBezTo>
                  <a:cubicBezTo>
                    <a:pt x="2501" y="27126"/>
                    <a:pt x="2582" y="27443"/>
                    <a:pt x="2876" y="27509"/>
                  </a:cubicBezTo>
                  <a:cubicBezTo>
                    <a:pt x="2851" y="27534"/>
                    <a:pt x="2826" y="27559"/>
                    <a:pt x="2802" y="27584"/>
                  </a:cubicBezTo>
                  <a:cubicBezTo>
                    <a:pt x="2904" y="27647"/>
                    <a:pt x="3016" y="27697"/>
                    <a:pt x="3109" y="27773"/>
                  </a:cubicBezTo>
                  <a:cubicBezTo>
                    <a:pt x="3265" y="27942"/>
                    <a:pt x="3196" y="28256"/>
                    <a:pt x="3426" y="28370"/>
                  </a:cubicBezTo>
                  <a:cubicBezTo>
                    <a:pt x="3617" y="28467"/>
                    <a:pt x="3635" y="28697"/>
                    <a:pt x="3713" y="28874"/>
                  </a:cubicBezTo>
                  <a:cubicBezTo>
                    <a:pt x="4129" y="28809"/>
                    <a:pt x="4371" y="28425"/>
                    <a:pt x="4467" y="28045"/>
                  </a:cubicBezTo>
                  <a:lnTo>
                    <a:pt x="4888" y="28122"/>
                  </a:lnTo>
                  <a:cubicBezTo>
                    <a:pt x="4756" y="28437"/>
                    <a:pt x="4539" y="28715"/>
                    <a:pt x="4435" y="29041"/>
                  </a:cubicBezTo>
                  <a:cubicBezTo>
                    <a:pt x="4362" y="29263"/>
                    <a:pt x="4579" y="29441"/>
                    <a:pt x="4575" y="29655"/>
                  </a:cubicBezTo>
                  <a:cubicBezTo>
                    <a:pt x="4503" y="29901"/>
                    <a:pt x="4339" y="30125"/>
                    <a:pt x="4360" y="30394"/>
                  </a:cubicBezTo>
                  <a:cubicBezTo>
                    <a:pt x="4500" y="30546"/>
                    <a:pt x="4715" y="30587"/>
                    <a:pt x="4902" y="30653"/>
                  </a:cubicBezTo>
                  <a:cubicBezTo>
                    <a:pt x="5032" y="30380"/>
                    <a:pt x="5124" y="30085"/>
                    <a:pt x="5294" y="29834"/>
                  </a:cubicBezTo>
                  <a:cubicBezTo>
                    <a:pt x="5424" y="29666"/>
                    <a:pt x="5621" y="29949"/>
                    <a:pt x="5776" y="29835"/>
                  </a:cubicBezTo>
                  <a:cubicBezTo>
                    <a:pt x="5865" y="29750"/>
                    <a:pt x="5940" y="29652"/>
                    <a:pt x="6023" y="29562"/>
                  </a:cubicBezTo>
                  <a:cubicBezTo>
                    <a:pt x="5926" y="29778"/>
                    <a:pt x="5766" y="29956"/>
                    <a:pt x="5555" y="30066"/>
                  </a:cubicBezTo>
                  <a:cubicBezTo>
                    <a:pt x="5364" y="30158"/>
                    <a:pt x="5283" y="30361"/>
                    <a:pt x="5166" y="30522"/>
                  </a:cubicBezTo>
                  <a:cubicBezTo>
                    <a:pt x="5056" y="30665"/>
                    <a:pt x="4901" y="30768"/>
                    <a:pt x="4803" y="30921"/>
                  </a:cubicBezTo>
                  <a:cubicBezTo>
                    <a:pt x="5229" y="31143"/>
                    <a:pt x="5641" y="31504"/>
                    <a:pt x="6155" y="31447"/>
                  </a:cubicBezTo>
                  <a:cubicBezTo>
                    <a:pt x="6161" y="31481"/>
                    <a:pt x="6167" y="31515"/>
                    <a:pt x="6174" y="31550"/>
                  </a:cubicBezTo>
                  <a:lnTo>
                    <a:pt x="6434" y="31587"/>
                  </a:lnTo>
                  <a:cubicBezTo>
                    <a:pt x="6548" y="31763"/>
                    <a:pt x="6745" y="31833"/>
                    <a:pt x="6925" y="31919"/>
                  </a:cubicBezTo>
                  <a:cubicBezTo>
                    <a:pt x="6937" y="31825"/>
                    <a:pt x="6965" y="31735"/>
                    <a:pt x="6999" y="31648"/>
                  </a:cubicBezTo>
                  <a:cubicBezTo>
                    <a:pt x="7217" y="31143"/>
                    <a:pt x="7194" y="30569"/>
                    <a:pt x="7121" y="30034"/>
                  </a:cubicBezTo>
                  <a:cubicBezTo>
                    <a:pt x="7232" y="30090"/>
                    <a:pt x="7373" y="30150"/>
                    <a:pt x="7389" y="30290"/>
                  </a:cubicBezTo>
                  <a:cubicBezTo>
                    <a:pt x="7408" y="30479"/>
                    <a:pt x="7399" y="30669"/>
                    <a:pt x="7402" y="30858"/>
                  </a:cubicBezTo>
                  <a:cubicBezTo>
                    <a:pt x="7630" y="30828"/>
                    <a:pt x="7867" y="30804"/>
                    <a:pt x="8066" y="30676"/>
                  </a:cubicBezTo>
                  <a:cubicBezTo>
                    <a:pt x="8258" y="30601"/>
                    <a:pt x="8355" y="30411"/>
                    <a:pt x="8482" y="30262"/>
                  </a:cubicBezTo>
                  <a:cubicBezTo>
                    <a:pt x="8410" y="30430"/>
                    <a:pt x="8333" y="30596"/>
                    <a:pt x="8261" y="30764"/>
                  </a:cubicBezTo>
                  <a:cubicBezTo>
                    <a:pt x="8465" y="30688"/>
                    <a:pt x="8676" y="30624"/>
                    <a:pt x="8869" y="30520"/>
                  </a:cubicBezTo>
                  <a:cubicBezTo>
                    <a:pt x="8860" y="30620"/>
                    <a:pt x="8894" y="30738"/>
                    <a:pt x="8818" y="30817"/>
                  </a:cubicBezTo>
                  <a:cubicBezTo>
                    <a:pt x="8613" y="31067"/>
                    <a:pt x="8400" y="31345"/>
                    <a:pt x="8380" y="31681"/>
                  </a:cubicBezTo>
                  <a:cubicBezTo>
                    <a:pt x="8347" y="31928"/>
                    <a:pt x="8279" y="32169"/>
                    <a:pt x="8230" y="32413"/>
                  </a:cubicBezTo>
                  <a:cubicBezTo>
                    <a:pt x="8430" y="32410"/>
                    <a:pt x="8636" y="32432"/>
                    <a:pt x="8834" y="32393"/>
                  </a:cubicBezTo>
                  <a:cubicBezTo>
                    <a:pt x="8981" y="32303"/>
                    <a:pt x="9050" y="32132"/>
                    <a:pt x="9155" y="32001"/>
                  </a:cubicBezTo>
                  <a:cubicBezTo>
                    <a:pt x="9286" y="31774"/>
                    <a:pt x="9592" y="31695"/>
                    <a:pt x="9650" y="31418"/>
                  </a:cubicBezTo>
                  <a:cubicBezTo>
                    <a:pt x="9800" y="31356"/>
                    <a:pt x="9966" y="31316"/>
                    <a:pt x="10097" y="31216"/>
                  </a:cubicBezTo>
                  <a:cubicBezTo>
                    <a:pt x="10255" y="31074"/>
                    <a:pt x="10233" y="30832"/>
                    <a:pt x="10359" y="30669"/>
                  </a:cubicBezTo>
                  <a:cubicBezTo>
                    <a:pt x="10503" y="30482"/>
                    <a:pt x="10639" y="30272"/>
                    <a:pt x="10859" y="30166"/>
                  </a:cubicBezTo>
                  <a:cubicBezTo>
                    <a:pt x="10868" y="30377"/>
                    <a:pt x="10845" y="30587"/>
                    <a:pt x="10837" y="30798"/>
                  </a:cubicBezTo>
                  <a:cubicBezTo>
                    <a:pt x="10571" y="30933"/>
                    <a:pt x="10567" y="31266"/>
                    <a:pt x="10391" y="31475"/>
                  </a:cubicBezTo>
                  <a:cubicBezTo>
                    <a:pt x="10249" y="31648"/>
                    <a:pt x="10057" y="31773"/>
                    <a:pt x="9922" y="31952"/>
                  </a:cubicBezTo>
                  <a:cubicBezTo>
                    <a:pt x="9810" y="32252"/>
                    <a:pt x="9690" y="32548"/>
                    <a:pt x="9571" y="32845"/>
                  </a:cubicBezTo>
                  <a:cubicBezTo>
                    <a:pt x="9710" y="32827"/>
                    <a:pt x="9848" y="32806"/>
                    <a:pt x="9987" y="32781"/>
                  </a:cubicBezTo>
                  <a:cubicBezTo>
                    <a:pt x="9965" y="32832"/>
                    <a:pt x="9943" y="32882"/>
                    <a:pt x="9922" y="32932"/>
                  </a:cubicBezTo>
                  <a:cubicBezTo>
                    <a:pt x="10399" y="32919"/>
                    <a:pt x="10638" y="32443"/>
                    <a:pt x="10793" y="32057"/>
                  </a:cubicBezTo>
                  <a:cubicBezTo>
                    <a:pt x="10870" y="31861"/>
                    <a:pt x="10678" y="31729"/>
                    <a:pt x="10613" y="31568"/>
                  </a:cubicBezTo>
                  <a:cubicBezTo>
                    <a:pt x="10601" y="31404"/>
                    <a:pt x="10708" y="31260"/>
                    <a:pt x="10815" y="31147"/>
                  </a:cubicBezTo>
                  <a:cubicBezTo>
                    <a:pt x="10760" y="31297"/>
                    <a:pt x="10681" y="31452"/>
                    <a:pt x="10720" y="31617"/>
                  </a:cubicBezTo>
                  <a:cubicBezTo>
                    <a:pt x="10750" y="31704"/>
                    <a:pt x="10835" y="31802"/>
                    <a:pt x="10936" y="31771"/>
                  </a:cubicBezTo>
                  <a:cubicBezTo>
                    <a:pt x="11173" y="31706"/>
                    <a:pt x="11398" y="31603"/>
                    <a:pt x="11635" y="31536"/>
                  </a:cubicBezTo>
                  <a:cubicBezTo>
                    <a:pt x="11522" y="31741"/>
                    <a:pt x="11290" y="31718"/>
                    <a:pt x="11111" y="31809"/>
                  </a:cubicBezTo>
                  <a:cubicBezTo>
                    <a:pt x="11024" y="31942"/>
                    <a:pt x="11001" y="32108"/>
                    <a:pt x="10911" y="32241"/>
                  </a:cubicBezTo>
                  <a:cubicBezTo>
                    <a:pt x="10744" y="32594"/>
                    <a:pt x="10442" y="32875"/>
                    <a:pt x="10339" y="33257"/>
                  </a:cubicBezTo>
                  <a:cubicBezTo>
                    <a:pt x="10786" y="33206"/>
                    <a:pt x="11234" y="33220"/>
                    <a:pt x="11683" y="33247"/>
                  </a:cubicBezTo>
                  <a:cubicBezTo>
                    <a:pt x="11771" y="32996"/>
                    <a:pt x="11832" y="32738"/>
                    <a:pt x="11842" y="32472"/>
                  </a:cubicBezTo>
                  <a:cubicBezTo>
                    <a:pt x="11957" y="32702"/>
                    <a:pt x="11861" y="32930"/>
                    <a:pt x="11791" y="33151"/>
                  </a:cubicBezTo>
                  <a:cubicBezTo>
                    <a:pt x="12108" y="33131"/>
                    <a:pt x="12152" y="32771"/>
                    <a:pt x="12360" y="32601"/>
                  </a:cubicBezTo>
                  <a:cubicBezTo>
                    <a:pt x="12541" y="32458"/>
                    <a:pt x="12517" y="32205"/>
                    <a:pt x="12587" y="32006"/>
                  </a:cubicBezTo>
                  <a:cubicBezTo>
                    <a:pt x="12578" y="32290"/>
                    <a:pt x="12530" y="32573"/>
                    <a:pt x="12539" y="32858"/>
                  </a:cubicBezTo>
                  <a:cubicBezTo>
                    <a:pt x="12539" y="32918"/>
                    <a:pt x="12533" y="32990"/>
                    <a:pt x="12473" y="33023"/>
                  </a:cubicBezTo>
                  <a:cubicBezTo>
                    <a:pt x="12216" y="33181"/>
                    <a:pt x="11954" y="33332"/>
                    <a:pt x="11696" y="33488"/>
                  </a:cubicBezTo>
                  <a:cubicBezTo>
                    <a:pt x="11410" y="33541"/>
                    <a:pt x="11126" y="33457"/>
                    <a:pt x="10857" y="33370"/>
                  </a:cubicBezTo>
                  <a:cubicBezTo>
                    <a:pt x="11095" y="33703"/>
                    <a:pt x="10679" y="33967"/>
                    <a:pt x="10470" y="34162"/>
                  </a:cubicBezTo>
                  <a:cubicBezTo>
                    <a:pt x="10535" y="34363"/>
                    <a:pt x="10737" y="34481"/>
                    <a:pt x="10941" y="34482"/>
                  </a:cubicBezTo>
                  <a:cubicBezTo>
                    <a:pt x="11095" y="34454"/>
                    <a:pt x="11228" y="34361"/>
                    <a:pt x="11370" y="34300"/>
                  </a:cubicBezTo>
                  <a:cubicBezTo>
                    <a:pt x="11277" y="34451"/>
                    <a:pt x="11124" y="34546"/>
                    <a:pt x="10980" y="34642"/>
                  </a:cubicBezTo>
                  <a:cubicBezTo>
                    <a:pt x="11264" y="34674"/>
                    <a:pt x="11538" y="34606"/>
                    <a:pt x="11814" y="34551"/>
                  </a:cubicBezTo>
                  <a:cubicBezTo>
                    <a:pt x="11793" y="34464"/>
                    <a:pt x="11771" y="34376"/>
                    <a:pt x="11751" y="34288"/>
                  </a:cubicBezTo>
                  <a:cubicBezTo>
                    <a:pt x="11791" y="34338"/>
                    <a:pt x="11831" y="34389"/>
                    <a:pt x="11872" y="34439"/>
                  </a:cubicBezTo>
                  <a:cubicBezTo>
                    <a:pt x="12011" y="34263"/>
                    <a:pt x="12132" y="34070"/>
                    <a:pt x="12304" y="33923"/>
                  </a:cubicBezTo>
                  <a:cubicBezTo>
                    <a:pt x="12499" y="33811"/>
                    <a:pt x="12746" y="33817"/>
                    <a:pt x="12916" y="33656"/>
                  </a:cubicBezTo>
                  <a:cubicBezTo>
                    <a:pt x="12895" y="33769"/>
                    <a:pt x="12882" y="33883"/>
                    <a:pt x="12870" y="33997"/>
                  </a:cubicBezTo>
                  <a:cubicBezTo>
                    <a:pt x="13088" y="34025"/>
                    <a:pt x="13351" y="33959"/>
                    <a:pt x="13531" y="34114"/>
                  </a:cubicBezTo>
                  <a:cubicBezTo>
                    <a:pt x="13656" y="34196"/>
                    <a:pt x="13818" y="34190"/>
                    <a:pt x="13960" y="34229"/>
                  </a:cubicBezTo>
                  <a:cubicBezTo>
                    <a:pt x="13843" y="34256"/>
                    <a:pt x="13730" y="34277"/>
                    <a:pt x="13617" y="34313"/>
                  </a:cubicBezTo>
                  <a:cubicBezTo>
                    <a:pt x="13767" y="34504"/>
                    <a:pt x="14013" y="34567"/>
                    <a:pt x="14236" y="34628"/>
                  </a:cubicBezTo>
                  <a:cubicBezTo>
                    <a:pt x="14054" y="34750"/>
                    <a:pt x="13848" y="34821"/>
                    <a:pt x="13638" y="34877"/>
                  </a:cubicBezTo>
                  <a:cubicBezTo>
                    <a:pt x="13603" y="35083"/>
                    <a:pt x="13660" y="35294"/>
                    <a:pt x="13635" y="35502"/>
                  </a:cubicBezTo>
                  <a:cubicBezTo>
                    <a:pt x="13712" y="35449"/>
                    <a:pt x="13801" y="35423"/>
                    <a:pt x="13892" y="35459"/>
                  </a:cubicBezTo>
                  <a:cubicBezTo>
                    <a:pt x="13942" y="35434"/>
                    <a:pt x="13991" y="35408"/>
                    <a:pt x="14042" y="35382"/>
                  </a:cubicBezTo>
                  <a:cubicBezTo>
                    <a:pt x="13941" y="35550"/>
                    <a:pt x="13914" y="35748"/>
                    <a:pt x="14038" y="35908"/>
                  </a:cubicBezTo>
                  <a:cubicBezTo>
                    <a:pt x="14238" y="35753"/>
                    <a:pt x="14424" y="35577"/>
                    <a:pt x="14554" y="35357"/>
                  </a:cubicBezTo>
                  <a:cubicBezTo>
                    <a:pt x="14551" y="35561"/>
                    <a:pt x="14442" y="35742"/>
                    <a:pt x="14417" y="35937"/>
                  </a:cubicBezTo>
                  <a:cubicBezTo>
                    <a:pt x="14540" y="36121"/>
                    <a:pt x="14787" y="36016"/>
                    <a:pt x="14972" y="36035"/>
                  </a:cubicBezTo>
                  <a:cubicBezTo>
                    <a:pt x="15104" y="36017"/>
                    <a:pt x="15167" y="36152"/>
                    <a:pt x="15246" y="36230"/>
                  </a:cubicBezTo>
                  <a:lnTo>
                    <a:pt x="15246" y="36230"/>
                  </a:lnTo>
                  <a:close/>
                </a:path>
              </a:pathLst>
            </a:custGeom>
            <a:grpFill/>
            <a:ln w="31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5" name="Svalbard">
              <a:extLst>
                <a:ext uri="{FF2B5EF4-FFF2-40B4-BE49-F238E27FC236}">
                  <a16:creationId xmlns:a16="http://schemas.microsoft.com/office/drawing/2014/main" id="{D2DC18DF-6457-0FE5-30EE-1AC9E9AC3F8A}"/>
                </a:ext>
              </a:extLst>
            </p:cNvPr>
            <p:cNvSpPr>
              <a:spLocks/>
            </p:cNvSpPr>
            <p:nvPr/>
          </p:nvSpPr>
          <p:spPr bwMode="auto">
            <a:xfrm>
              <a:off x="6077025" y="1220849"/>
              <a:ext cx="395746" cy="482488"/>
            </a:xfrm>
            <a:custGeom>
              <a:avLst/>
              <a:gdLst/>
              <a:ahLst/>
              <a:cxnLst/>
              <a:rect l="l" t="t" r="r" b="b"/>
              <a:pathLst>
                <a:path w="398901" h="486334">
                  <a:moveTo>
                    <a:pt x="276864" y="302365"/>
                  </a:moveTo>
                  <a:lnTo>
                    <a:pt x="296900" y="302365"/>
                  </a:lnTo>
                  <a:lnTo>
                    <a:pt x="304186" y="313294"/>
                  </a:lnTo>
                  <a:lnTo>
                    <a:pt x="298722" y="335152"/>
                  </a:lnTo>
                  <a:lnTo>
                    <a:pt x="338794" y="362474"/>
                  </a:lnTo>
                  <a:lnTo>
                    <a:pt x="338794" y="366117"/>
                  </a:lnTo>
                  <a:lnTo>
                    <a:pt x="287793" y="413475"/>
                  </a:lnTo>
                  <a:lnTo>
                    <a:pt x="280507" y="408011"/>
                  </a:lnTo>
                  <a:lnTo>
                    <a:pt x="287793" y="384331"/>
                  </a:lnTo>
                  <a:lnTo>
                    <a:pt x="280507" y="384331"/>
                  </a:lnTo>
                  <a:lnTo>
                    <a:pt x="265935" y="386153"/>
                  </a:lnTo>
                  <a:lnTo>
                    <a:pt x="249542" y="391617"/>
                  </a:lnTo>
                  <a:lnTo>
                    <a:pt x="242256" y="391617"/>
                  </a:lnTo>
                  <a:lnTo>
                    <a:pt x="242256" y="389796"/>
                  </a:lnTo>
                  <a:lnTo>
                    <a:pt x="260471" y="340616"/>
                  </a:lnTo>
                  <a:lnTo>
                    <a:pt x="245899" y="322401"/>
                  </a:lnTo>
                  <a:lnTo>
                    <a:pt x="242256" y="318758"/>
                  </a:lnTo>
                  <a:lnTo>
                    <a:pt x="245899" y="318758"/>
                  </a:lnTo>
                  <a:close/>
                  <a:moveTo>
                    <a:pt x="250457" y="250806"/>
                  </a:moveTo>
                  <a:lnTo>
                    <a:pt x="270487" y="250806"/>
                  </a:lnTo>
                  <a:lnTo>
                    <a:pt x="277777" y="261741"/>
                  </a:lnTo>
                  <a:lnTo>
                    <a:pt x="282335" y="294523"/>
                  </a:lnTo>
                  <a:lnTo>
                    <a:pt x="245904" y="304539"/>
                  </a:lnTo>
                  <a:lnTo>
                    <a:pt x="234066" y="289064"/>
                  </a:lnTo>
                  <a:cubicBezTo>
                    <a:pt x="232846" y="280864"/>
                    <a:pt x="231636" y="272659"/>
                    <a:pt x="230416" y="264459"/>
                  </a:cubicBezTo>
                  <a:close/>
                  <a:moveTo>
                    <a:pt x="139341" y="60109"/>
                  </a:moveTo>
                  <a:lnTo>
                    <a:pt x="169396" y="81967"/>
                  </a:lnTo>
                  <a:lnTo>
                    <a:pt x="183056" y="117485"/>
                  </a:lnTo>
                  <a:lnTo>
                    <a:pt x="204914" y="136611"/>
                  </a:lnTo>
                  <a:lnTo>
                    <a:pt x="204914" y="177593"/>
                  </a:lnTo>
                  <a:lnTo>
                    <a:pt x="240433" y="202184"/>
                  </a:lnTo>
                  <a:lnTo>
                    <a:pt x="267755" y="224041"/>
                  </a:lnTo>
                  <a:lnTo>
                    <a:pt x="267755" y="240434"/>
                  </a:lnTo>
                  <a:lnTo>
                    <a:pt x="221308" y="240434"/>
                  </a:lnTo>
                  <a:lnTo>
                    <a:pt x="199450" y="303275"/>
                  </a:lnTo>
                  <a:lnTo>
                    <a:pt x="198541" y="303585"/>
                  </a:lnTo>
                  <a:lnTo>
                    <a:pt x="198541" y="329688"/>
                  </a:lnTo>
                  <a:lnTo>
                    <a:pt x="187613" y="333331"/>
                  </a:lnTo>
                  <a:lnTo>
                    <a:pt x="182149" y="389796"/>
                  </a:lnTo>
                  <a:lnTo>
                    <a:pt x="182149" y="391618"/>
                  </a:lnTo>
                  <a:lnTo>
                    <a:pt x="169398" y="395261"/>
                  </a:lnTo>
                  <a:lnTo>
                    <a:pt x="174863" y="400724"/>
                  </a:lnTo>
                  <a:lnTo>
                    <a:pt x="174863" y="402546"/>
                  </a:lnTo>
                  <a:lnTo>
                    <a:pt x="173041" y="402546"/>
                  </a:lnTo>
                  <a:lnTo>
                    <a:pt x="163934" y="411653"/>
                  </a:lnTo>
                  <a:lnTo>
                    <a:pt x="163934" y="446262"/>
                  </a:lnTo>
                  <a:lnTo>
                    <a:pt x="153005" y="459013"/>
                  </a:lnTo>
                  <a:lnTo>
                    <a:pt x="153005" y="484513"/>
                  </a:lnTo>
                  <a:lnTo>
                    <a:pt x="136611" y="486334"/>
                  </a:lnTo>
                  <a:lnTo>
                    <a:pt x="134789" y="486334"/>
                  </a:lnTo>
                  <a:lnTo>
                    <a:pt x="118397" y="455369"/>
                  </a:lnTo>
                  <a:lnTo>
                    <a:pt x="118397" y="451726"/>
                  </a:lnTo>
                  <a:lnTo>
                    <a:pt x="134789" y="440797"/>
                  </a:lnTo>
                  <a:lnTo>
                    <a:pt x="91074" y="428047"/>
                  </a:lnTo>
                  <a:lnTo>
                    <a:pt x="89253" y="424404"/>
                  </a:lnTo>
                  <a:lnTo>
                    <a:pt x="80145" y="386153"/>
                  </a:lnTo>
                  <a:lnTo>
                    <a:pt x="80145" y="384332"/>
                  </a:lnTo>
                  <a:lnTo>
                    <a:pt x="89253" y="384332"/>
                  </a:lnTo>
                  <a:lnTo>
                    <a:pt x="96539" y="386153"/>
                  </a:lnTo>
                  <a:lnTo>
                    <a:pt x="109289" y="386153"/>
                  </a:lnTo>
                  <a:lnTo>
                    <a:pt x="118397" y="389796"/>
                  </a:lnTo>
                  <a:lnTo>
                    <a:pt x="123861" y="389796"/>
                  </a:lnTo>
                  <a:lnTo>
                    <a:pt x="98360" y="371581"/>
                  </a:lnTo>
                  <a:lnTo>
                    <a:pt x="98360" y="367938"/>
                  </a:lnTo>
                  <a:lnTo>
                    <a:pt x="102003" y="367938"/>
                  </a:lnTo>
                  <a:lnTo>
                    <a:pt x="147540" y="355188"/>
                  </a:lnTo>
                  <a:lnTo>
                    <a:pt x="147540" y="344259"/>
                  </a:lnTo>
                  <a:lnTo>
                    <a:pt x="78325" y="362474"/>
                  </a:lnTo>
                  <a:lnTo>
                    <a:pt x="73688" y="334655"/>
                  </a:lnTo>
                  <a:lnTo>
                    <a:pt x="71036" y="333330"/>
                  </a:lnTo>
                  <a:lnTo>
                    <a:pt x="73768" y="314204"/>
                  </a:lnTo>
                  <a:lnTo>
                    <a:pt x="92894" y="314204"/>
                  </a:lnTo>
                  <a:lnTo>
                    <a:pt x="117483" y="289614"/>
                  </a:lnTo>
                  <a:lnTo>
                    <a:pt x="144806" y="278685"/>
                  </a:lnTo>
                  <a:lnTo>
                    <a:pt x="142074" y="254095"/>
                  </a:lnTo>
                  <a:lnTo>
                    <a:pt x="128412" y="267756"/>
                  </a:lnTo>
                  <a:lnTo>
                    <a:pt x="109288" y="265023"/>
                  </a:lnTo>
                  <a:lnTo>
                    <a:pt x="117483" y="232237"/>
                  </a:lnTo>
                  <a:lnTo>
                    <a:pt x="101091" y="237702"/>
                  </a:lnTo>
                  <a:lnTo>
                    <a:pt x="101091" y="273220"/>
                  </a:lnTo>
                  <a:lnTo>
                    <a:pt x="81965" y="300543"/>
                  </a:lnTo>
                  <a:lnTo>
                    <a:pt x="68304" y="292346"/>
                  </a:lnTo>
                  <a:lnTo>
                    <a:pt x="51911" y="273220"/>
                  </a:lnTo>
                  <a:lnTo>
                    <a:pt x="57376" y="262291"/>
                  </a:lnTo>
                  <a:lnTo>
                    <a:pt x="38250" y="251363"/>
                  </a:lnTo>
                  <a:lnTo>
                    <a:pt x="13660" y="218576"/>
                  </a:lnTo>
                  <a:lnTo>
                    <a:pt x="40982" y="210379"/>
                  </a:lnTo>
                  <a:lnTo>
                    <a:pt x="30053" y="183058"/>
                  </a:lnTo>
                  <a:lnTo>
                    <a:pt x="16392" y="191255"/>
                  </a:lnTo>
                  <a:lnTo>
                    <a:pt x="10929" y="180326"/>
                  </a:lnTo>
                  <a:lnTo>
                    <a:pt x="0" y="133878"/>
                  </a:lnTo>
                  <a:lnTo>
                    <a:pt x="16392" y="114753"/>
                  </a:lnTo>
                  <a:lnTo>
                    <a:pt x="27321" y="90162"/>
                  </a:lnTo>
                  <a:lnTo>
                    <a:pt x="40982" y="109288"/>
                  </a:lnTo>
                  <a:lnTo>
                    <a:pt x="46447" y="95627"/>
                  </a:lnTo>
                  <a:lnTo>
                    <a:pt x="81965" y="87430"/>
                  </a:lnTo>
                  <a:lnTo>
                    <a:pt x="54644" y="128414"/>
                  </a:lnTo>
                  <a:lnTo>
                    <a:pt x="76501" y="136611"/>
                  </a:lnTo>
                  <a:lnTo>
                    <a:pt x="103823" y="95627"/>
                  </a:lnTo>
                  <a:lnTo>
                    <a:pt x="131145" y="177593"/>
                  </a:lnTo>
                  <a:lnTo>
                    <a:pt x="131145" y="133878"/>
                  </a:lnTo>
                  <a:lnTo>
                    <a:pt x="120217" y="95627"/>
                  </a:lnTo>
                  <a:close/>
                  <a:moveTo>
                    <a:pt x="221308" y="0"/>
                  </a:moveTo>
                  <a:lnTo>
                    <a:pt x="254095" y="35518"/>
                  </a:lnTo>
                  <a:lnTo>
                    <a:pt x="289613" y="62841"/>
                  </a:lnTo>
                  <a:lnTo>
                    <a:pt x="275952" y="2732"/>
                  </a:lnTo>
                  <a:lnTo>
                    <a:pt x="336060" y="27323"/>
                  </a:lnTo>
                  <a:lnTo>
                    <a:pt x="393437" y="46447"/>
                  </a:lnTo>
                  <a:lnTo>
                    <a:pt x="398901" y="81967"/>
                  </a:lnTo>
                  <a:lnTo>
                    <a:pt x="366115" y="122949"/>
                  </a:lnTo>
                  <a:lnTo>
                    <a:pt x="366115" y="147539"/>
                  </a:lnTo>
                  <a:lnTo>
                    <a:pt x="316936" y="172129"/>
                  </a:lnTo>
                  <a:lnTo>
                    <a:pt x="284149" y="147539"/>
                  </a:lnTo>
                  <a:lnTo>
                    <a:pt x="240434" y="155735"/>
                  </a:lnTo>
                  <a:lnTo>
                    <a:pt x="218576" y="128414"/>
                  </a:lnTo>
                  <a:lnTo>
                    <a:pt x="265024" y="109288"/>
                  </a:lnTo>
                  <a:lnTo>
                    <a:pt x="259559" y="95627"/>
                  </a:lnTo>
                  <a:lnTo>
                    <a:pt x="204914" y="109288"/>
                  </a:lnTo>
                  <a:lnTo>
                    <a:pt x="172128" y="62841"/>
                  </a:lnTo>
                  <a:lnTo>
                    <a:pt x="191253" y="4371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6" name="Iceland">
              <a:extLst>
                <a:ext uri="{FF2B5EF4-FFF2-40B4-BE49-F238E27FC236}">
                  <a16:creationId xmlns:a16="http://schemas.microsoft.com/office/drawing/2014/main" id="{6DAE4177-A6CA-4487-9B2E-8E95D23B3BF2}"/>
                </a:ext>
              </a:extLst>
            </p:cNvPr>
            <p:cNvSpPr>
              <a:spLocks/>
            </p:cNvSpPr>
            <p:nvPr/>
          </p:nvSpPr>
          <p:spPr bwMode="auto">
            <a:xfrm>
              <a:off x="5245778" y="2467723"/>
              <a:ext cx="262024" cy="178900"/>
            </a:xfrm>
            <a:custGeom>
              <a:avLst/>
              <a:gdLst>
                <a:gd name="T0" fmla="*/ 110 w 145"/>
                <a:gd name="T1" fmla="*/ 0 h 99"/>
                <a:gd name="T2" fmla="*/ 129 w 145"/>
                <a:gd name="T3" fmla="*/ 4 h 99"/>
                <a:gd name="T4" fmla="*/ 131 w 145"/>
                <a:gd name="T5" fmla="*/ 6 h 99"/>
                <a:gd name="T6" fmla="*/ 129 w 145"/>
                <a:gd name="T7" fmla="*/ 15 h 99"/>
                <a:gd name="T8" fmla="*/ 138 w 145"/>
                <a:gd name="T9" fmla="*/ 28 h 99"/>
                <a:gd name="T10" fmla="*/ 142 w 145"/>
                <a:gd name="T11" fmla="*/ 35 h 99"/>
                <a:gd name="T12" fmla="*/ 145 w 145"/>
                <a:gd name="T13" fmla="*/ 41 h 99"/>
                <a:gd name="T14" fmla="*/ 142 w 145"/>
                <a:gd name="T15" fmla="*/ 52 h 99"/>
                <a:gd name="T16" fmla="*/ 137 w 145"/>
                <a:gd name="T17" fmla="*/ 59 h 99"/>
                <a:gd name="T18" fmla="*/ 128 w 145"/>
                <a:gd name="T19" fmla="*/ 72 h 99"/>
                <a:gd name="T20" fmla="*/ 122 w 145"/>
                <a:gd name="T21" fmla="*/ 68 h 99"/>
                <a:gd name="T22" fmla="*/ 98 w 145"/>
                <a:gd name="T23" fmla="*/ 83 h 99"/>
                <a:gd name="T24" fmla="*/ 77 w 145"/>
                <a:gd name="T25" fmla="*/ 99 h 99"/>
                <a:gd name="T26" fmla="*/ 45 w 145"/>
                <a:gd name="T27" fmla="*/ 84 h 99"/>
                <a:gd name="T28" fmla="*/ 33 w 145"/>
                <a:gd name="T29" fmla="*/ 86 h 99"/>
                <a:gd name="T30" fmla="*/ 24 w 145"/>
                <a:gd name="T31" fmla="*/ 78 h 99"/>
                <a:gd name="T32" fmla="*/ 25 w 145"/>
                <a:gd name="T33" fmla="*/ 77 h 99"/>
                <a:gd name="T34" fmla="*/ 36 w 145"/>
                <a:gd name="T35" fmla="*/ 70 h 99"/>
                <a:gd name="T36" fmla="*/ 31 w 145"/>
                <a:gd name="T37" fmla="*/ 71 h 99"/>
                <a:gd name="T38" fmla="*/ 34 w 145"/>
                <a:gd name="T39" fmla="*/ 65 h 99"/>
                <a:gd name="T40" fmla="*/ 25 w 145"/>
                <a:gd name="T41" fmla="*/ 55 h 99"/>
                <a:gd name="T42" fmla="*/ 15 w 145"/>
                <a:gd name="T43" fmla="*/ 56 h 99"/>
                <a:gd name="T44" fmla="*/ 9 w 145"/>
                <a:gd name="T45" fmla="*/ 55 h 99"/>
                <a:gd name="T46" fmla="*/ 36 w 145"/>
                <a:gd name="T47" fmla="*/ 47 h 99"/>
                <a:gd name="T48" fmla="*/ 33 w 145"/>
                <a:gd name="T49" fmla="*/ 44 h 99"/>
                <a:gd name="T50" fmla="*/ 27 w 145"/>
                <a:gd name="T51" fmla="*/ 46 h 99"/>
                <a:gd name="T52" fmla="*/ 36 w 145"/>
                <a:gd name="T53" fmla="*/ 35 h 99"/>
                <a:gd name="T54" fmla="*/ 22 w 145"/>
                <a:gd name="T55" fmla="*/ 31 h 99"/>
                <a:gd name="T56" fmla="*/ 6 w 145"/>
                <a:gd name="T57" fmla="*/ 35 h 99"/>
                <a:gd name="T58" fmla="*/ 0 w 145"/>
                <a:gd name="T59" fmla="*/ 34 h 99"/>
                <a:gd name="T60" fmla="*/ 3 w 145"/>
                <a:gd name="T61" fmla="*/ 28 h 99"/>
                <a:gd name="T62" fmla="*/ 5 w 145"/>
                <a:gd name="T63" fmla="*/ 25 h 99"/>
                <a:gd name="T64" fmla="*/ 6 w 145"/>
                <a:gd name="T65" fmla="*/ 24 h 99"/>
                <a:gd name="T66" fmla="*/ 11 w 145"/>
                <a:gd name="T67" fmla="*/ 22 h 99"/>
                <a:gd name="T68" fmla="*/ 9 w 145"/>
                <a:gd name="T69" fmla="*/ 16 h 99"/>
                <a:gd name="T70" fmla="*/ 12 w 145"/>
                <a:gd name="T71" fmla="*/ 15 h 99"/>
                <a:gd name="T72" fmla="*/ 13 w 145"/>
                <a:gd name="T73" fmla="*/ 13 h 99"/>
                <a:gd name="T74" fmla="*/ 28 w 145"/>
                <a:gd name="T75" fmla="*/ 15 h 99"/>
                <a:gd name="T76" fmla="*/ 22 w 145"/>
                <a:gd name="T77" fmla="*/ 10 h 99"/>
                <a:gd name="T78" fmla="*/ 19 w 145"/>
                <a:gd name="T79" fmla="*/ 9 h 99"/>
                <a:gd name="T80" fmla="*/ 18 w 145"/>
                <a:gd name="T81" fmla="*/ 7 h 99"/>
                <a:gd name="T82" fmla="*/ 28 w 145"/>
                <a:gd name="T83" fmla="*/ 3 h 99"/>
                <a:gd name="T84" fmla="*/ 40 w 145"/>
                <a:gd name="T85" fmla="*/ 21 h 99"/>
                <a:gd name="T86" fmla="*/ 39 w 145"/>
                <a:gd name="T87" fmla="*/ 27 h 99"/>
                <a:gd name="T88" fmla="*/ 45 w 145"/>
                <a:gd name="T89" fmla="*/ 40 h 99"/>
                <a:gd name="T90" fmla="*/ 49 w 145"/>
                <a:gd name="T91" fmla="*/ 28 h 99"/>
                <a:gd name="T92" fmla="*/ 55 w 145"/>
                <a:gd name="T93" fmla="*/ 31 h 99"/>
                <a:gd name="T94" fmla="*/ 56 w 145"/>
                <a:gd name="T95" fmla="*/ 13 h 99"/>
                <a:gd name="T96" fmla="*/ 67 w 145"/>
                <a:gd name="T97" fmla="*/ 16 h 99"/>
                <a:gd name="T98" fmla="*/ 76 w 145"/>
                <a:gd name="T99" fmla="*/ 10 h 99"/>
                <a:gd name="T100" fmla="*/ 77 w 145"/>
                <a:gd name="T101" fmla="*/ 12 h 99"/>
                <a:gd name="T102" fmla="*/ 82 w 145"/>
                <a:gd name="T103" fmla="*/ 12 h 99"/>
                <a:gd name="T104" fmla="*/ 91 w 145"/>
                <a:gd name="T105" fmla="*/ 18 h 99"/>
                <a:gd name="T106" fmla="*/ 107 w 145"/>
                <a:gd name="T107" fmla="*/ 12 h 99"/>
                <a:gd name="T108" fmla="*/ 104 w 145"/>
                <a:gd name="T109" fmla="*/ 1 h 99"/>
                <a:gd name="T110" fmla="*/ 108 w 145"/>
                <a:gd name="T11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99">
                  <a:moveTo>
                    <a:pt x="108" y="0"/>
                  </a:moveTo>
                  <a:lnTo>
                    <a:pt x="110" y="0"/>
                  </a:lnTo>
                  <a:lnTo>
                    <a:pt x="119" y="12"/>
                  </a:lnTo>
                  <a:lnTo>
                    <a:pt x="129" y="4"/>
                  </a:lnTo>
                  <a:lnTo>
                    <a:pt x="131" y="4"/>
                  </a:lnTo>
                  <a:lnTo>
                    <a:pt x="131" y="6"/>
                  </a:lnTo>
                  <a:lnTo>
                    <a:pt x="126" y="15"/>
                  </a:lnTo>
                  <a:lnTo>
                    <a:pt x="129" y="15"/>
                  </a:lnTo>
                  <a:lnTo>
                    <a:pt x="129" y="27"/>
                  </a:lnTo>
                  <a:lnTo>
                    <a:pt x="138" y="28"/>
                  </a:lnTo>
                  <a:lnTo>
                    <a:pt x="139" y="28"/>
                  </a:lnTo>
                  <a:lnTo>
                    <a:pt x="142" y="35"/>
                  </a:lnTo>
                  <a:lnTo>
                    <a:pt x="142" y="40"/>
                  </a:lnTo>
                  <a:lnTo>
                    <a:pt x="145" y="41"/>
                  </a:lnTo>
                  <a:lnTo>
                    <a:pt x="145" y="43"/>
                  </a:lnTo>
                  <a:lnTo>
                    <a:pt x="142" y="52"/>
                  </a:lnTo>
                  <a:lnTo>
                    <a:pt x="134" y="58"/>
                  </a:lnTo>
                  <a:lnTo>
                    <a:pt x="137" y="59"/>
                  </a:lnTo>
                  <a:lnTo>
                    <a:pt x="137" y="61"/>
                  </a:lnTo>
                  <a:lnTo>
                    <a:pt x="128" y="72"/>
                  </a:lnTo>
                  <a:lnTo>
                    <a:pt x="126" y="72"/>
                  </a:lnTo>
                  <a:lnTo>
                    <a:pt x="122" y="68"/>
                  </a:lnTo>
                  <a:lnTo>
                    <a:pt x="108" y="81"/>
                  </a:lnTo>
                  <a:lnTo>
                    <a:pt x="98" y="83"/>
                  </a:lnTo>
                  <a:lnTo>
                    <a:pt x="79" y="99"/>
                  </a:lnTo>
                  <a:lnTo>
                    <a:pt x="77" y="99"/>
                  </a:lnTo>
                  <a:lnTo>
                    <a:pt x="61" y="95"/>
                  </a:lnTo>
                  <a:lnTo>
                    <a:pt x="45" y="84"/>
                  </a:lnTo>
                  <a:lnTo>
                    <a:pt x="37" y="84"/>
                  </a:lnTo>
                  <a:lnTo>
                    <a:pt x="33" y="86"/>
                  </a:lnTo>
                  <a:lnTo>
                    <a:pt x="25" y="86"/>
                  </a:lnTo>
                  <a:lnTo>
                    <a:pt x="24" y="78"/>
                  </a:lnTo>
                  <a:lnTo>
                    <a:pt x="24" y="77"/>
                  </a:lnTo>
                  <a:lnTo>
                    <a:pt x="25" y="77"/>
                  </a:lnTo>
                  <a:lnTo>
                    <a:pt x="36" y="74"/>
                  </a:lnTo>
                  <a:lnTo>
                    <a:pt x="36" y="70"/>
                  </a:lnTo>
                  <a:lnTo>
                    <a:pt x="33" y="71"/>
                  </a:lnTo>
                  <a:lnTo>
                    <a:pt x="31" y="71"/>
                  </a:lnTo>
                  <a:lnTo>
                    <a:pt x="31" y="70"/>
                  </a:lnTo>
                  <a:lnTo>
                    <a:pt x="34" y="65"/>
                  </a:lnTo>
                  <a:lnTo>
                    <a:pt x="33" y="65"/>
                  </a:lnTo>
                  <a:lnTo>
                    <a:pt x="25" y="55"/>
                  </a:lnTo>
                  <a:lnTo>
                    <a:pt x="19" y="55"/>
                  </a:lnTo>
                  <a:lnTo>
                    <a:pt x="15" y="56"/>
                  </a:lnTo>
                  <a:lnTo>
                    <a:pt x="9" y="56"/>
                  </a:lnTo>
                  <a:lnTo>
                    <a:pt x="9" y="55"/>
                  </a:lnTo>
                  <a:lnTo>
                    <a:pt x="24" y="47"/>
                  </a:lnTo>
                  <a:lnTo>
                    <a:pt x="36" y="47"/>
                  </a:lnTo>
                  <a:lnTo>
                    <a:pt x="36" y="44"/>
                  </a:lnTo>
                  <a:lnTo>
                    <a:pt x="33" y="44"/>
                  </a:lnTo>
                  <a:lnTo>
                    <a:pt x="31" y="46"/>
                  </a:lnTo>
                  <a:lnTo>
                    <a:pt x="27" y="46"/>
                  </a:lnTo>
                  <a:lnTo>
                    <a:pt x="27" y="44"/>
                  </a:lnTo>
                  <a:lnTo>
                    <a:pt x="36" y="35"/>
                  </a:lnTo>
                  <a:lnTo>
                    <a:pt x="27" y="31"/>
                  </a:lnTo>
                  <a:lnTo>
                    <a:pt x="22" y="31"/>
                  </a:lnTo>
                  <a:lnTo>
                    <a:pt x="13" y="32"/>
                  </a:lnTo>
                  <a:lnTo>
                    <a:pt x="6" y="35"/>
                  </a:lnTo>
                  <a:lnTo>
                    <a:pt x="0" y="35"/>
                  </a:lnTo>
                  <a:lnTo>
                    <a:pt x="0" y="34"/>
                  </a:lnTo>
                  <a:lnTo>
                    <a:pt x="3" y="29"/>
                  </a:lnTo>
                  <a:lnTo>
                    <a:pt x="3" y="28"/>
                  </a:lnTo>
                  <a:lnTo>
                    <a:pt x="9" y="29"/>
                  </a:lnTo>
                  <a:lnTo>
                    <a:pt x="5" y="25"/>
                  </a:lnTo>
                  <a:lnTo>
                    <a:pt x="5" y="24"/>
                  </a:lnTo>
                  <a:lnTo>
                    <a:pt x="6" y="24"/>
                  </a:lnTo>
                  <a:lnTo>
                    <a:pt x="13" y="27"/>
                  </a:lnTo>
                  <a:lnTo>
                    <a:pt x="11" y="22"/>
                  </a:lnTo>
                  <a:lnTo>
                    <a:pt x="12" y="21"/>
                  </a:lnTo>
                  <a:lnTo>
                    <a:pt x="9" y="16"/>
                  </a:lnTo>
                  <a:lnTo>
                    <a:pt x="13" y="15"/>
                  </a:lnTo>
                  <a:lnTo>
                    <a:pt x="12" y="15"/>
                  </a:lnTo>
                  <a:lnTo>
                    <a:pt x="12" y="13"/>
                  </a:lnTo>
                  <a:lnTo>
                    <a:pt x="13" y="13"/>
                  </a:lnTo>
                  <a:lnTo>
                    <a:pt x="28" y="22"/>
                  </a:lnTo>
                  <a:lnTo>
                    <a:pt x="28" y="15"/>
                  </a:lnTo>
                  <a:lnTo>
                    <a:pt x="22" y="12"/>
                  </a:lnTo>
                  <a:lnTo>
                    <a:pt x="22" y="10"/>
                  </a:lnTo>
                  <a:lnTo>
                    <a:pt x="25" y="10"/>
                  </a:lnTo>
                  <a:lnTo>
                    <a:pt x="19" y="9"/>
                  </a:lnTo>
                  <a:lnTo>
                    <a:pt x="18" y="9"/>
                  </a:lnTo>
                  <a:lnTo>
                    <a:pt x="18" y="7"/>
                  </a:lnTo>
                  <a:lnTo>
                    <a:pt x="19" y="3"/>
                  </a:lnTo>
                  <a:lnTo>
                    <a:pt x="28" y="3"/>
                  </a:lnTo>
                  <a:lnTo>
                    <a:pt x="43" y="18"/>
                  </a:lnTo>
                  <a:lnTo>
                    <a:pt x="40" y="21"/>
                  </a:lnTo>
                  <a:lnTo>
                    <a:pt x="43" y="25"/>
                  </a:lnTo>
                  <a:lnTo>
                    <a:pt x="39" y="27"/>
                  </a:lnTo>
                  <a:lnTo>
                    <a:pt x="43" y="29"/>
                  </a:lnTo>
                  <a:lnTo>
                    <a:pt x="45" y="40"/>
                  </a:lnTo>
                  <a:lnTo>
                    <a:pt x="48" y="35"/>
                  </a:lnTo>
                  <a:lnTo>
                    <a:pt x="49" y="28"/>
                  </a:lnTo>
                  <a:lnTo>
                    <a:pt x="51" y="28"/>
                  </a:lnTo>
                  <a:lnTo>
                    <a:pt x="55" y="31"/>
                  </a:lnTo>
                  <a:lnTo>
                    <a:pt x="55" y="13"/>
                  </a:lnTo>
                  <a:lnTo>
                    <a:pt x="56" y="13"/>
                  </a:lnTo>
                  <a:lnTo>
                    <a:pt x="67" y="25"/>
                  </a:lnTo>
                  <a:lnTo>
                    <a:pt x="67" y="16"/>
                  </a:lnTo>
                  <a:lnTo>
                    <a:pt x="68" y="16"/>
                  </a:lnTo>
                  <a:lnTo>
                    <a:pt x="76" y="10"/>
                  </a:lnTo>
                  <a:lnTo>
                    <a:pt x="77" y="10"/>
                  </a:lnTo>
                  <a:lnTo>
                    <a:pt x="77" y="12"/>
                  </a:lnTo>
                  <a:lnTo>
                    <a:pt x="83" y="24"/>
                  </a:lnTo>
                  <a:lnTo>
                    <a:pt x="82" y="12"/>
                  </a:lnTo>
                  <a:lnTo>
                    <a:pt x="83" y="12"/>
                  </a:lnTo>
                  <a:lnTo>
                    <a:pt x="91" y="18"/>
                  </a:lnTo>
                  <a:lnTo>
                    <a:pt x="95" y="12"/>
                  </a:lnTo>
                  <a:lnTo>
                    <a:pt x="107" y="12"/>
                  </a:lnTo>
                  <a:lnTo>
                    <a:pt x="104" y="3"/>
                  </a:lnTo>
                  <a:lnTo>
                    <a:pt x="104" y="1"/>
                  </a:lnTo>
                  <a:lnTo>
                    <a:pt x="105" y="1"/>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7" name="Portugal">
              <a:extLst>
                <a:ext uri="{FF2B5EF4-FFF2-40B4-BE49-F238E27FC236}">
                  <a16:creationId xmlns:a16="http://schemas.microsoft.com/office/drawing/2014/main" id="{EDE96ADA-65CF-674A-616C-27F3778F818E}"/>
                </a:ext>
              </a:extLst>
            </p:cNvPr>
            <p:cNvSpPr>
              <a:spLocks/>
            </p:cNvSpPr>
            <p:nvPr/>
          </p:nvSpPr>
          <p:spPr bwMode="auto">
            <a:xfrm>
              <a:off x="5607191" y="3494134"/>
              <a:ext cx="77705" cy="155407"/>
            </a:xfrm>
            <a:custGeom>
              <a:avLst/>
              <a:gdLst>
                <a:gd name="T0" fmla="*/ 18 w 43"/>
                <a:gd name="T1" fmla="*/ 0 h 86"/>
                <a:gd name="T2" fmla="*/ 20 w 43"/>
                <a:gd name="T3" fmla="*/ 4 h 86"/>
                <a:gd name="T4" fmla="*/ 28 w 43"/>
                <a:gd name="T5" fmla="*/ 4 h 86"/>
                <a:gd name="T6" fmla="*/ 31 w 43"/>
                <a:gd name="T7" fmla="*/ 3 h 86"/>
                <a:gd name="T8" fmla="*/ 40 w 43"/>
                <a:gd name="T9" fmla="*/ 3 h 86"/>
                <a:gd name="T10" fmla="*/ 40 w 43"/>
                <a:gd name="T11" fmla="*/ 4 h 86"/>
                <a:gd name="T12" fmla="*/ 43 w 43"/>
                <a:gd name="T13" fmla="*/ 9 h 86"/>
                <a:gd name="T14" fmla="*/ 43 w 43"/>
                <a:gd name="T15" fmla="*/ 10 h 86"/>
                <a:gd name="T16" fmla="*/ 36 w 43"/>
                <a:gd name="T17" fmla="*/ 19 h 86"/>
                <a:gd name="T18" fmla="*/ 34 w 43"/>
                <a:gd name="T19" fmla="*/ 32 h 86"/>
                <a:gd name="T20" fmla="*/ 34 w 43"/>
                <a:gd name="T21" fmla="*/ 38 h 86"/>
                <a:gd name="T22" fmla="*/ 28 w 43"/>
                <a:gd name="T23" fmla="*/ 43 h 86"/>
                <a:gd name="T24" fmla="*/ 33 w 43"/>
                <a:gd name="T25" fmla="*/ 53 h 86"/>
                <a:gd name="T26" fmla="*/ 30 w 43"/>
                <a:gd name="T27" fmla="*/ 62 h 86"/>
                <a:gd name="T28" fmla="*/ 34 w 43"/>
                <a:gd name="T29" fmla="*/ 69 h 86"/>
                <a:gd name="T30" fmla="*/ 33 w 43"/>
                <a:gd name="T31" fmla="*/ 69 h 86"/>
                <a:gd name="T32" fmla="*/ 27 w 43"/>
                <a:gd name="T33" fmla="*/ 77 h 86"/>
                <a:gd name="T34" fmla="*/ 28 w 43"/>
                <a:gd name="T35" fmla="*/ 83 h 86"/>
                <a:gd name="T36" fmla="*/ 22 w 43"/>
                <a:gd name="T37" fmla="*/ 83 h 86"/>
                <a:gd name="T38" fmla="*/ 20 w 43"/>
                <a:gd name="T39" fmla="*/ 84 h 86"/>
                <a:gd name="T40" fmla="*/ 15 w 43"/>
                <a:gd name="T41" fmla="*/ 84 h 86"/>
                <a:gd name="T42" fmla="*/ 12 w 43"/>
                <a:gd name="T43" fmla="*/ 86 h 86"/>
                <a:gd name="T44" fmla="*/ 8 w 43"/>
                <a:gd name="T45" fmla="*/ 86 h 86"/>
                <a:gd name="T46" fmla="*/ 9 w 43"/>
                <a:gd name="T47" fmla="*/ 62 h 86"/>
                <a:gd name="T48" fmla="*/ 5 w 43"/>
                <a:gd name="T49" fmla="*/ 63 h 86"/>
                <a:gd name="T50" fmla="*/ 3 w 43"/>
                <a:gd name="T51" fmla="*/ 63 h 86"/>
                <a:gd name="T52" fmla="*/ 0 w 43"/>
                <a:gd name="T53" fmla="*/ 57 h 86"/>
                <a:gd name="T54" fmla="*/ 9 w 43"/>
                <a:gd name="T55" fmla="*/ 20 h 86"/>
                <a:gd name="T56" fmla="*/ 8 w 43"/>
                <a:gd name="T57" fmla="*/ 6 h 86"/>
                <a:gd name="T58" fmla="*/ 18 w 43"/>
                <a:gd name="T5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86">
                  <a:moveTo>
                    <a:pt x="18" y="0"/>
                  </a:moveTo>
                  <a:lnTo>
                    <a:pt x="20" y="4"/>
                  </a:lnTo>
                  <a:lnTo>
                    <a:pt x="28" y="4"/>
                  </a:lnTo>
                  <a:lnTo>
                    <a:pt x="31" y="3"/>
                  </a:lnTo>
                  <a:lnTo>
                    <a:pt x="40" y="3"/>
                  </a:lnTo>
                  <a:lnTo>
                    <a:pt x="40" y="4"/>
                  </a:lnTo>
                  <a:lnTo>
                    <a:pt x="43" y="9"/>
                  </a:lnTo>
                  <a:lnTo>
                    <a:pt x="43" y="10"/>
                  </a:lnTo>
                  <a:lnTo>
                    <a:pt x="36" y="19"/>
                  </a:lnTo>
                  <a:lnTo>
                    <a:pt x="34" y="32"/>
                  </a:lnTo>
                  <a:lnTo>
                    <a:pt x="34" y="38"/>
                  </a:lnTo>
                  <a:lnTo>
                    <a:pt x="28" y="43"/>
                  </a:lnTo>
                  <a:lnTo>
                    <a:pt x="33" y="53"/>
                  </a:lnTo>
                  <a:lnTo>
                    <a:pt x="30" y="62"/>
                  </a:lnTo>
                  <a:lnTo>
                    <a:pt x="34" y="69"/>
                  </a:lnTo>
                  <a:lnTo>
                    <a:pt x="33" y="69"/>
                  </a:lnTo>
                  <a:lnTo>
                    <a:pt x="27" y="77"/>
                  </a:lnTo>
                  <a:lnTo>
                    <a:pt x="28" y="83"/>
                  </a:lnTo>
                  <a:lnTo>
                    <a:pt x="22" y="83"/>
                  </a:lnTo>
                  <a:lnTo>
                    <a:pt x="20" y="84"/>
                  </a:lnTo>
                  <a:lnTo>
                    <a:pt x="15" y="84"/>
                  </a:lnTo>
                  <a:lnTo>
                    <a:pt x="12" y="86"/>
                  </a:lnTo>
                  <a:lnTo>
                    <a:pt x="8" y="86"/>
                  </a:lnTo>
                  <a:lnTo>
                    <a:pt x="9" y="62"/>
                  </a:lnTo>
                  <a:lnTo>
                    <a:pt x="5" y="63"/>
                  </a:lnTo>
                  <a:lnTo>
                    <a:pt x="3" y="63"/>
                  </a:lnTo>
                  <a:lnTo>
                    <a:pt x="0" y="57"/>
                  </a:lnTo>
                  <a:lnTo>
                    <a:pt x="9" y="20"/>
                  </a:lnTo>
                  <a:lnTo>
                    <a:pt x="8" y="6"/>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8" name="Spain">
              <a:extLst>
                <a:ext uri="{FF2B5EF4-FFF2-40B4-BE49-F238E27FC236}">
                  <a16:creationId xmlns:a16="http://schemas.microsoft.com/office/drawing/2014/main" id="{872DCD39-C326-8545-EB6C-56C988639520}"/>
                </a:ext>
              </a:extLst>
            </p:cNvPr>
            <p:cNvSpPr>
              <a:spLocks/>
            </p:cNvSpPr>
            <p:nvPr/>
          </p:nvSpPr>
          <p:spPr bwMode="auto">
            <a:xfrm>
              <a:off x="5610805" y="3441730"/>
              <a:ext cx="296358" cy="236726"/>
            </a:xfrm>
            <a:custGeom>
              <a:avLst/>
              <a:gdLst>
                <a:gd name="T0" fmla="*/ 19 w 164"/>
                <a:gd name="T1" fmla="*/ 0 h 131"/>
                <a:gd name="T2" fmla="*/ 47 w 164"/>
                <a:gd name="T3" fmla="*/ 3 h 131"/>
                <a:gd name="T4" fmla="*/ 81 w 164"/>
                <a:gd name="T5" fmla="*/ 5 h 131"/>
                <a:gd name="T6" fmla="*/ 98 w 164"/>
                <a:gd name="T7" fmla="*/ 6 h 131"/>
                <a:gd name="T8" fmla="*/ 126 w 164"/>
                <a:gd name="T9" fmla="*/ 20 h 131"/>
                <a:gd name="T10" fmla="*/ 139 w 164"/>
                <a:gd name="T11" fmla="*/ 20 h 131"/>
                <a:gd name="T12" fmla="*/ 142 w 164"/>
                <a:gd name="T13" fmla="*/ 21 h 131"/>
                <a:gd name="T14" fmla="*/ 161 w 164"/>
                <a:gd name="T15" fmla="*/ 23 h 131"/>
                <a:gd name="T16" fmla="*/ 161 w 164"/>
                <a:gd name="T17" fmla="*/ 35 h 131"/>
                <a:gd name="T18" fmla="*/ 118 w 164"/>
                <a:gd name="T19" fmla="*/ 76 h 131"/>
                <a:gd name="T20" fmla="*/ 124 w 164"/>
                <a:gd name="T21" fmla="*/ 85 h 131"/>
                <a:gd name="T22" fmla="*/ 123 w 164"/>
                <a:gd name="T23" fmla="*/ 89 h 131"/>
                <a:gd name="T24" fmla="*/ 112 w 164"/>
                <a:gd name="T25" fmla="*/ 106 h 131"/>
                <a:gd name="T26" fmla="*/ 96 w 164"/>
                <a:gd name="T27" fmla="*/ 119 h 131"/>
                <a:gd name="T28" fmla="*/ 65 w 164"/>
                <a:gd name="T29" fmla="*/ 121 h 131"/>
                <a:gd name="T30" fmla="*/ 50 w 164"/>
                <a:gd name="T31" fmla="*/ 131 h 131"/>
                <a:gd name="T32" fmla="*/ 35 w 164"/>
                <a:gd name="T33" fmla="*/ 115 h 131"/>
                <a:gd name="T34" fmla="*/ 23 w 164"/>
                <a:gd name="T35" fmla="*/ 106 h 131"/>
                <a:gd name="T36" fmla="*/ 29 w 164"/>
                <a:gd name="T37" fmla="*/ 98 h 131"/>
                <a:gd name="T38" fmla="*/ 26 w 164"/>
                <a:gd name="T39" fmla="*/ 89 h 131"/>
                <a:gd name="T40" fmla="*/ 25 w 164"/>
                <a:gd name="T41" fmla="*/ 72 h 131"/>
                <a:gd name="T42" fmla="*/ 31 w 164"/>
                <a:gd name="T43" fmla="*/ 61 h 131"/>
                <a:gd name="T44" fmla="*/ 40 w 164"/>
                <a:gd name="T45" fmla="*/ 38 h 131"/>
                <a:gd name="T46" fmla="*/ 29 w 164"/>
                <a:gd name="T47" fmla="*/ 33 h 131"/>
                <a:gd name="T48" fmla="*/ 18 w 164"/>
                <a:gd name="T49" fmla="*/ 35 h 131"/>
                <a:gd name="T50" fmla="*/ 16 w 164"/>
                <a:gd name="T51" fmla="*/ 30 h 131"/>
                <a:gd name="T52" fmla="*/ 6 w 164"/>
                <a:gd name="T53" fmla="*/ 36 h 131"/>
                <a:gd name="T54" fmla="*/ 7 w 164"/>
                <a:gd name="T55" fmla="*/ 27 h 131"/>
                <a:gd name="T56" fmla="*/ 6 w 164"/>
                <a:gd name="T57" fmla="*/ 26 h 131"/>
                <a:gd name="T58" fmla="*/ 6 w 164"/>
                <a:gd name="T59" fmla="*/ 20 h 131"/>
                <a:gd name="T60" fmla="*/ 0 w 164"/>
                <a:gd name="T61" fmla="*/ 12 h 131"/>
                <a:gd name="T62" fmla="*/ 12 w 164"/>
                <a:gd name="T63" fmla="*/ 8 h 131"/>
                <a:gd name="T64" fmla="*/ 15 w 164"/>
                <a:gd name="T65"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4" h="131">
                  <a:moveTo>
                    <a:pt x="15" y="0"/>
                  </a:moveTo>
                  <a:lnTo>
                    <a:pt x="19" y="0"/>
                  </a:lnTo>
                  <a:lnTo>
                    <a:pt x="31" y="2"/>
                  </a:lnTo>
                  <a:lnTo>
                    <a:pt x="47" y="3"/>
                  </a:lnTo>
                  <a:lnTo>
                    <a:pt x="65" y="3"/>
                  </a:lnTo>
                  <a:lnTo>
                    <a:pt x="81" y="5"/>
                  </a:lnTo>
                  <a:lnTo>
                    <a:pt x="93" y="6"/>
                  </a:lnTo>
                  <a:lnTo>
                    <a:pt x="98" y="6"/>
                  </a:lnTo>
                  <a:lnTo>
                    <a:pt x="112" y="17"/>
                  </a:lnTo>
                  <a:lnTo>
                    <a:pt x="126" y="20"/>
                  </a:lnTo>
                  <a:lnTo>
                    <a:pt x="132" y="17"/>
                  </a:lnTo>
                  <a:lnTo>
                    <a:pt x="139" y="20"/>
                  </a:lnTo>
                  <a:lnTo>
                    <a:pt x="141" y="23"/>
                  </a:lnTo>
                  <a:lnTo>
                    <a:pt x="142" y="21"/>
                  </a:lnTo>
                  <a:lnTo>
                    <a:pt x="148" y="24"/>
                  </a:lnTo>
                  <a:lnTo>
                    <a:pt x="161" y="23"/>
                  </a:lnTo>
                  <a:lnTo>
                    <a:pt x="164" y="26"/>
                  </a:lnTo>
                  <a:lnTo>
                    <a:pt x="161" y="35"/>
                  </a:lnTo>
                  <a:lnTo>
                    <a:pt x="132" y="52"/>
                  </a:lnTo>
                  <a:lnTo>
                    <a:pt x="118" y="76"/>
                  </a:lnTo>
                  <a:lnTo>
                    <a:pt x="118" y="82"/>
                  </a:lnTo>
                  <a:lnTo>
                    <a:pt x="124" y="85"/>
                  </a:lnTo>
                  <a:lnTo>
                    <a:pt x="124" y="86"/>
                  </a:lnTo>
                  <a:lnTo>
                    <a:pt x="123" y="89"/>
                  </a:lnTo>
                  <a:lnTo>
                    <a:pt x="117" y="95"/>
                  </a:lnTo>
                  <a:lnTo>
                    <a:pt x="112" y="106"/>
                  </a:lnTo>
                  <a:lnTo>
                    <a:pt x="105" y="107"/>
                  </a:lnTo>
                  <a:lnTo>
                    <a:pt x="96" y="119"/>
                  </a:lnTo>
                  <a:lnTo>
                    <a:pt x="95" y="119"/>
                  </a:lnTo>
                  <a:lnTo>
                    <a:pt x="65" y="121"/>
                  </a:lnTo>
                  <a:lnTo>
                    <a:pt x="52" y="131"/>
                  </a:lnTo>
                  <a:lnTo>
                    <a:pt x="50" y="131"/>
                  </a:lnTo>
                  <a:lnTo>
                    <a:pt x="43" y="128"/>
                  </a:lnTo>
                  <a:lnTo>
                    <a:pt x="35" y="115"/>
                  </a:lnTo>
                  <a:lnTo>
                    <a:pt x="25" y="112"/>
                  </a:lnTo>
                  <a:lnTo>
                    <a:pt x="23" y="106"/>
                  </a:lnTo>
                  <a:lnTo>
                    <a:pt x="23" y="104"/>
                  </a:lnTo>
                  <a:lnTo>
                    <a:pt x="29" y="98"/>
                  </a:lnTo>
                  <a:lnTo>
                    <a:pt x="26" y="91"/>
                  </a:lnTo>
                  <a:lnTo>
                    <a:pt x="26" y="89"/>
                  </a:lnTo>
                  <a:lnTo>
                    <a:pt x="29" y="82"/>
                  </a:lnTo>
                  <a:lnTo>
                    <a:pt x="25" y="72"/>
                  </a:lnTo>
                  <a:lnTo>
                    <a:pt x="31" y="66"/>
                  </a:lnTo>
                  <a:lnTo>
                    <a:pt x="31" y="61"/>
                  </a:lnTo>
                  <a:lnTo>
                    <a:pt x="32" y="48"/>
                  </a:lnTo>
                  <a:lnTo>
                    <a:pt x="40" y="38"/>
                  </a:lnTo>
                  <a:lnTo>
                    <a:pt x="37" y="33"/>
                  </a:lnTo>
                  <a:lnTo>
                    <a:pt x="29" y="33"/>
                  </a:lnTo>
                  <a:lnTo>
                    <a:pt x="25" y="35"/>
                  </a:lnTo>
                  <a:lnTo>
                    <a:pt x="18" y="35"/>
                  </a:lnTo>
                  <a:lnTo>
                    <a:pt x="18" y="33"/>
                  </a:lnTo>
                  <a:lnTo>
                    <a:pt x="16" y="30"/>
                  </a:lnTo>
                  <a:lnTo>
                    <a:pt x="7" y="36"/>
                  </a:lnTo>
                  <a:lnTo>
                    <a:pt x="6" y="36"/>
                  </a:lnTo>
                  <a:lnTo>
                    <a:pt x="6" y="35"/>
                  </a:lnTo>
                  <a:lnTo>
                    <a:pt x="7" y="27"/>
                  </a:lnTo>
                  <a:lnTo>
                    <a:pt x="6" y="27"/>
                  </a:lnTo>
                  <a:lnTo>
                    <a:pt x="6" y="26"/>
                  </a:lnTo>
                  <a:lnTo>
                    <a:pt x="4" y="23"/>
                  </a:lnTo>
                  <a:lnTo>
                    <a:pt x="6" y="20"/>
                  </a:lnTo>
                  <a:lnTo>
                    <a:pt x="0" y="14"/>
                  </a:lnTo>
                  <a:lnTo>
                    <a:pt x="0" y="12"/>
                  </a:lnTo>
                  <a:lnTo>
                    <a:pt x="4" y="8"/>
                  </a:lnTo>
                  <a:lnTo>
                    <a:pt x="12" y="8"/>
                  </a:lnTo>
                  <a:lnTo>
                    <a:pt x="15"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09" name="France">
              <a:extLst>
                <a:ext uri="{FF2B5EF4-FFF2-40B4-BE49-F238E27FC236}">
                  <a16:creationId xmlns:a16="http://schemas.microsoft.com/office/drawing/2014/main" id="{2BCBCAC6-67E5-0607-71FF-F4379A629060}"/>
                </a:ext>
              </a:extLst>
            </p:cNvPr>
            <p:cNvSpPr>
              <a:spLocks/>
            </p:cNvSpPr>
            <p:nvPr/>
          </p:nvSpPr>
          <p:spPr bwMode="auto">
            <a:xfrm>
              <a:off x="5715614" y="3185127"/>
              <a:ext cx="301780" cy="303587"/>
            </a:xfrm>
            <a:custGeom>
              <a:avLst/>
              <a:gdLst>
                <a:gd name="T0" fmla="*/ 99 w 167"/>
                <a:gd name="T1" fmla="*/ 6 h 168"/>
                <a:gd name="T2" fmla="*/ 118 w 167"/>
                <a:gd name="T3" fmla="*/ 21 h 168"/>
                <a:gd name="T4" fmla="*/ 124 w 167"/>
                <a:gd name="T5" fmla="*/ 19 h 168"/>
                <a:gd name="T6" fmla="*/ 127 w 167"/>
                <a:gd name="T7" fmla="*/ 27 h 168"/>
                <a:gd name="T8" fmla="*/ 143 w 167"/>
                <a:gd name="T9" fmla="*/ 31 h 168"/>
                <a:gd name="T10" fmla="*/ 167 w 167"/>
                <a:gd name="T11" fmla="*/ 42 h 168"/>
                <a:gd name="T12" fmla="*/ 160 w 167"/>
                <a:gd name="T13" fmla="*/ 61 h 168"/>
                <a:gd name="T14" fmla="*/ 160 w 167"/>
                <a:gd name="T15" fmla="*/ 70 h 168"/>
                <a:gd name="T16" fmla="*/ 140 w 167"/>
                <a:gd name="T17" fmla="*/ 92 h 168"/>
                <a:gd name="T18" fmla="*/ 145 w 167"/>
                <a:gd name="T19" fmla="*/ 92 h 168"/>
                <a:gd name="T20" fmla="*/ 151 w 167"/>
                <a:gd name="T21" fmla="*/ 94 h 168"/>
                <a:gd name="T22" fmla="*/ 154 w 167"/>
                <a:gd name="T23" fmla="*/ 104 h 168"/>
                <a:gd name="T24" fmla="*/ 154 w 167"/>
                <a:gd name="T25" fmla="*/ 113 h 168"/>
                <a:gd name="T26" fmla="*/ 154 w 167"/>
                <a:gd name="T27" fmla="*/ 114 h 168"/>
                <a:gd name="T28" fmla="*/ 152 w 167"/>
                <a:gd name="T29" fmla="*/ 122 h 168"/>
                <a:gd name="T30" fmla="*/ 161 w 167"/>
                <a:gd name="T31" fmla="*/ 134 h 168"/>
                <a:gd name="T32" fmla="*/ 143 w 167"/>
                <a:gd name="T33" fmla="*/ 154 h 168"/>
                <a:gd name="T34" fmla="*/ 127 w 167"/>
                <a:gd name="T35" fmla="*/ 148 h 168"/>
                <a:gd name="T36" fmla="*/ 105 w 167"/>
                <a:gd name="T37" fmla="*/ 153 h 168"/>
                <a:gd name="T38" fmla="*/ 105 w 167"/>
                <a:gd name="T39" fmla="*/ 166 h 168"/>
                <a:gd name="T40" fmla="*/ 93 w 167"/>
                <a:gd name="T41" fmla="*/ 168 h 168"/>
                <a:gd name="T42" fmla="*/ 74 w 167"/>
                <a:gd name="T43" fmla="*/ 160 h 168"/>
                <a:gd name="T44" fmla="*/ 53 w 167"/>
                <a:gd name="T45" fmla="*/ 160 h 168"/>
                <a:gd name="T46" fmla="*/ 40 w 167"/>
                <a:gd name="T47" fmla="*/ 148 h 168"/>
                <a:gd name="T48" fmla="*/ 50 w 167"/>
                <a:gd name="T49" fmla="*/ 126 h 168"/>
                <a:gd name="T50" fmla="*/ 47 w 167"/>
                <a:gd name="T51" fmla="*/ 123 h 168"/>
                <a:gd name="T52" fmla="*/ 48 w 167"/>
                <a:gd name="T53" fmla="*/ 105 h 168"/>
                <a:gd name="T54" fmla="*/ 40 w 167"/>
                <a:gd name="T55" fmla="*/ 92 h 168"/>
                <a:gd name="T56" fmla="*/ 35 w 167"/>
                <a:gd name="T57" fmla="*/ 79 h 168"/>
                <a:gd name="T58" fmla="*/ 31 w 167"/>
                <a:gd name="T59" fmla="*/ 77 h 168"/>
                <a:gd name="T60" fmla="*/ 29 w 167"/>
                <a:gd name="T61" fmla="*/ 73 h 168"/>
                <a:gd name="T62" fmla="*/ 5 w 167"/>
                <a:gd name="T63" fmla="*/ 67 h 168"/>
                <a:gd name="T64" fmla="*/ 1 w 167"/>
                <a:gd name="T65" fmla="*/ 61 h 168"/>
                <a:gd name="T66" fmla="*/ 3 w 167"/>
                <a:gd name="T67" fmla="*/ 59 h 168"/>
                <a:gd name="T68" fmla="*/ 4 w 167"/>
                <a:gd name="T69" fmla="*/ 57 h 168"/>
                <a:gd name="T70" fmla="*/ 1 w 167"/>
                <a:gd name="T71" fmla="*/ 52 h 168"/>
                <a:gd name="T72" fmla="*/ 19 w 167"/>
                <a:gd name="T73" fmla="*/ 46 h 168"/>
                <a:gd name="T74" fmla="*/ 43 w 167"/>
                <a:gd name="T75" fmla="*/ 51 h 168"/>
                <a:gd name="T76" fmla="*/ 38 w 167"/>
                <a:gd name="T77" fmla="*/ 28 h 168"/>
                <a:gd name="T78" fmla="*/ 47 w 167"/>
                <a:gd name="T79" fmla="*/ 30 h 168"/>
                <a:gd name="T80" fmla="*/ 65 w 167"/>
                <a:gd name="T81" fmla="*/ 34 h 168"/>
                <a:gd name="T82" fmla="*/ 84 w 167"/>
                <a:gd name="T83" fmla="*/ 18 h 168"/>
                <a:gd name="T84" fmla="*/ 86 w 167"/>
                <a:gd name="T85" fmla="*/ 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68">
                  <a:moveTo>
                    <a:pt x="99" y="0"/>
                  </a:moveTo>
                  <a:lnTo>
                    <a:pt x="99" y="6"/>
                  </a:lnTo>
                  <a:lnTo>
                    <a:pt x="115" y="15"/>
                  </a:lnTo>
                  <a:lnTo>
                    <a:pt x="118" y="21"/>
                  </a:lnTo>
                  <a:lnTo>
                    <a:pt x="121" y="21"/>
                  </a:lnTo>
                  <a:lnTo>
                    <a:pt x="124" y="19"/>
                  </a:lnTo>
                  <a:lnTo>
                    <a:pt x="127" y="19"/>
                  </a:lnTo>
                  <a:lnTo>
                    <a:pt x="127" y="27"/>
                  </a:lnTo>
                  <a:lnTo>
                    <a:pt x="137" y="30"/>
                  </a:lnTo>
                  <a:lnTo>
                    <a:pt x="143" y="31"/>
                  </a:lnTo>
                  <a:lnTo>
                    <a:pt x="149" y="37"/>
                  </a:lnTo>
                  <a:lnTo>
                    <a:pt x="167" y="42"/>
                  </a:lnTo>
                  <a:lnTo>
                    <a:pt x="167" y="43"/>
                  </a:lnTo>
                  <a:lnTo>
                    <a:pt x="160" y="61"/>
                  </a:lnTo>
                  <a:lnTo>
                    <a:pt x="161" y="70"/>
                  </a:lnTo>
                  <a:lnTo>
                    <a:pt x="160" y="70"/>
                  </a:lnTo>
                  <a:lnTo>
                    <a:pt x="152" y="73"/>
                  </a:lnTo>
                  <a:lnTo>
                    <a:pt x="140" y="92"/>
                  </a:lnTo>
                  <a:lnTo>
                    <a:pt x="140" y="97"/>
                  </a:lnTo>
                  <a:lnTo>
                    <a:pt x="145" y="92"/>
                  </a:lnTo>
                  <a:lnTo>
                    <a:pt x="151" y="92"/>
                  </a:lnTo>
                  <a:lnTo>
                    <a:pt x="151" y="94"/>
                  </a:lnTo>
                  <a:lnTo>
                    <a:pt x="154" y="102"/>
                  </a:lnTo>
                  <a:lnTo>
                    <a:pt x="154" y="104"/>
                  </a:lnTo>
                  <a:lnTo>
                    <a:pt x="151" y="104"/>
                  </a:lnTo>
                  <a:lnTo>
                    <a:pt x="154" y="113"/>
                  </a:lnTo>
                  <a:lnTo>
                    <a:pt x="155" y="114"/>
                  </a:lnTo>
                  <a:lnTo>
                    <a:pt x="154" y="114"/>
                  </a:lnTo>
                  <a:lnTo>
                    <a:pt x="151" y="120"/>
                  </a:lnTo>
                  <a:lnTo>
                    <a:pt x="152" y="122"/>
                  </a:lnTo>
                  <a:lnTo>
                    <a:pt x="154" y="134"/>
                  </a:lnTo>
                  <a:lnTo>
                    <a:pt x="161" y="134"/>
                  </a:lnTo>
                  <a:lnTo>
                    <a:pt x="161" y="141"/>
                  </a:lnTo>
                  <a:lnTo>
                    <a:pt x="143" y="154"/>
                  </a:lnTo>
                  <a:lnTo>
                    <a:pt x="142" y="154"/>
                  </a:lnTo>
                  <a:lnTo>
                    <a:pt x="127" y="148"/>
                  </a:lnTo>
                  <a:lnTo>
                    <a:pt x="115" y="147"/>
                  </a:lnTo>
                  <a:lnTo>
                    <a:pt x="105" y="153"/>
                  </a:lnTo>
                  <a:lnTo>
                    <a:pt x="103" y="159"/>
                  </a:lnTo>
                  <a:lnTo>
                    <a:pt x="105" y="166"/>
                  </a:lnTo>
                  <a:lnTo>
                    <a:pt x="96" y="166"/>
                  </a:lnTo>
                  <a:lnTo>
                    <a:pt x="93" y="168"/>
                  </a:lnTo>
                  <a:lnTo>
                    <a:pt x="88" y="168"/>
                  </a:lnTo>
                  <a:lnTo>
                    <a:pt x="74" y="160"/>
                  </a:lnTo>
                  <a:lnTo>
                    <a:pt x="69" y="163"/>
                  </a:lnTo>
                  <a:lnTo>
                    <a:pt x="53" y="160"/>
                  </a:lnTo>
                  <a:lnTo>
                    <a:pt x="40" y="150"/>
                  </a:lnTo>
                  <a:lnTo>
                    <a:pt x="40" y="148"/>
                  </a:lnTo>
                  <a:lnTo>
                    <a:pt x="45" y="144"/>
                  </a:lnTo>
                  <a:lnTo>
                    <a:pt x="50" y="126"/>
                  </a:lnTo>
                  <a:lnTo>
                    <a:pt x="47" y="125"/>
                  </a:lnTo>
                  <a:lnTo>
                    <a:pt x="47" y="123"/>
                  </a:lnTo>
                  <a:lnTo>
                    <a:pt x="50" y="108"/>
                  </a:lnTo>
                  <a:lnTo>
                    <a:pt x="48" y="105"/>
                  </a:lnTo>
                  <a:lnTo>
                    <a:pt x="47" y="95"/>
                  </a:lnTo>
                  <a:lnTo>
                    <a:pt x="40" y="92"/>
                  </a:lnTo>
                  <a:lnTo>
                    <a:pt x="37" y="86"/>
                  </a:lnTo>
                  <a:lnTo>
                    <a:pt x="35" y="79"/>
                  </a:lnTo>
                  <a:lnTo>
                    <a:pt x="35" y="77"/>
                  </a:lnTo>
                  <a:lnTo>
                    <a:pt x="31" y="77"/>
                  </a:lnTo>
                  <a:lnTo>
                    <a:pt x="31" y="76"/>
                  </a:lnTo>
                  <a:lnTo>
                    <a:pt x="29" y="73"/>
                  </a:lnTo>
                  <a:lnTo>
                    <a:pt x="11" y="67"/>
                  </a:lnTo>
                  <a:lnTo>
                    <a:pt x="5" y="67"/>
                  </a:lnTo>
                  <a:lnTo>
                    <a:pt x="1" y="62"/>
                  </a:lnTo>
                  <a:lnTo>
                    <a:pt x="1" y="61"/>
                  </a:lnTo>
                  <a:lnTo>
                    <a:pt x="4" y="61"/>
                  </a:lnTo>
                  <a:lnTo>
                    <a:pt x="3" y="59"/>
                  </a:lnTo>
                  <a:lnTo>
                    <a:pt x="3" y="58"/>
                  </a:lnTo>
                  <a:lnTo>
                    <a:pt x="4" y="57"/>
                  </a:lnTo>
                  <a:lnTo>
                    <a:pt x="0" y="57"/>
                  </a:lnTo>
                  <a:lnTo>
                    <a:pt x="1" y="52"/>
                  </a:lnTo>
                  <a:lnTo>
                    <a:pt x="17" y="46"/>
                  </a:lnTo>
                  <a:lnTo>
                    <a:pt x="19" y="46"/>
                  </a:lnTo>
                  <a:lnTo>
                    <a:pt x="29" y="51"/>
                  </a:lnTo>
                  <a:lnTo>
                    <a:pt x="43" y="51"/>
                  </a:lnTo>
                  <a:lnTo>
                    <a:pt x="38" y="30"/>
                  </a:lnTo>
                  <a:lnTo>
                    <a:pt x="38" y="28"/>
                  </a:lnTo>
                  <a:lnTo>
                    <a:pt x="47" y="28"/>
                  </a:lnTo>
                  <a:lnTo>
                    <a:pt x="47" y="30"/>
                  </a:lnTo>
                  <a:lnTo>
                    <a:pt x="50" y="34"/>
                  </a:lnTo>
                  <a:lnTo>
                    <a:pt x="65" y="34"/>
                  </a:lnTo>
                  <a:lnTo>
                    <a:pt x="66" y="28"/>
                  </a:lnTo>
                  <a:lnTo>
                    <a:pt x="84" y="18"/>
                  </a:lnTo>
                  <a:lnTo>
                    <a:pt x="86" y="5"/>
                  </a:lnTo>
                  <a:lnTo>
                    <a:pt x="86"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0" name="Ireland">
              <a:extLst>
                <a:ext uri="{FF2B5EF4-FFF2-40B4-BE49-F238E27FC236}">
                  <a16:creationId xmlns:a16="http://schemas.microsoft.com/office/drawing/2014/main" id="{FF18AB2F-5917-9B89-490B-557611D7F93C}"/>
                </a:ext>
              </a:extLst>
            </p:cNvPr>
            <p:cNvSpPr>
              <a:spLocks noEditPoints="1"/>
            </p:cNvSpPr>
            <p:nvPr/>
          </p:nvSpPr>
          <p:spPr bwMode="auto">
            <a:xfrm>
              <a:off x="5583698" y="3022491"/>
              <a:ext cx="104809" cy="149986"/>
            </a:xfrm>
            <a:custGeom>
              <a:avLst/>
              <a:gdLst>
                <a:gd name="T0" fmla="*/ 19 w 58"/>
                <a:gd name="T1" fmla="*/ 56 h 83"/>
                <a:gd name="T2" fmla="*/ 13 w 58"/>
                <a:gd name="T3" fmla="*/ 59 h 83"/>
                <a:gd name="T4" fmla="*/ 21 w 58"/>
                <a:gd name="T5" fmla="*/ 58 h 83"/>
                <a:gd name="T6" fmla="*/ 19 w 58"/>
                <a:gd name="T7" fmla="*/ 56 h 83"/>
                <a:gd name="T8" fmla="*/ 37 w 58"/>
                <a:gd name="T9" fmla="*/ 0 h 83"/>
                <a:gd name="T10" fmla="*/ 38 w 58"/>
                <a:gd name="T11" fmla="*/ 7 h 83"/>
                <a:gd name="T12" fmla="*/ 31 w 58"/>
                <a:gd name="T13" fmla="*/ 18 h 83"/>
                <a:gd name="T14" fmla="*/ 35 w 58"/>
                <a:gd name="T15" fmla="*/ 23 h 83"/>
                <a:gd name="T16" fmla="*/ 50 w 58"/>
                <a:gd name="T17" fmla="*/ 18 h 83"/>
                <a:gd name="T18" fmla="*/ 52 w 58"/>
                <a:gd name="T19" fmla="*/ 18 h 83"/>
                <a:gd name="T20" fmla="*/ 56 w 58"/>
                <a:gd name="T21" fmla="*/ 28 h 83"/>
                <a:gd name="T22" fmla="*/ 56 w 58"/>
                <a:gd name="T23" fmla="*/ 29 h 83"/>
                <a:gd name="T24" fmla="*/ 55 w 58"/>
                <a:gd name="T25" fmla="*/ 31 h 83"/>
                <a:gd name="T26" fmla="*/ 58 w 58"/>
                <a:gd name="T27" fmla="*/ 38 h 83"/>
                <a:gd name="T28" fmla="*/ 58 w 58"/>
                <a:gd name="T29" fmla="*/ 52 h 83"/>
                <a:gd name="T30" fmla="*/ 53 w 58"/>
                <a:gd name="T31" fmla="*/ 69 h 83"/>
                <a:gd name="T32" fmla="*/ 37 w 58"/>
                <a:gd name="T33" fmla="*/ 69 h 83"/>
                <a:gd name="T34" fmla="*/ 15 w 58"/>
                <a:gd name="T35" fmla="*/ 83 h 83"/>
                <a:gd name="T36" fmla="*/ 9 w 58"/>
                <a:gd name="T37" fmla="*/ 83 h 83"/>
                <a:gd name="T38" fmla="*/ 10 w 58"/>
                <a:gd name="T39" fmla="*/ 80 h 83"/>
                <a:gd name="T40" fmla="*/ 4 w 58"/>
                <a:gd name="T41" fmla="*/ 81 h 83"/>
                <a:gd name="T42" fmla="*/ 3 w 58"/>
                <a:gd name="T43" fmla="*/ 80 h 83"/>
                <a:gd name="T44" fmla="*/ 4 w 58"/>
                <a:gd name="T45" fmla="*/ 80 h 83"/>
                <a:gd name="T46" fmla="*/ 7 w 58"/>
                <a:gd name="T47" fmla="*/ 77 h 83"/>
                <a:gd name="T48" fmla="*/ 1 w 58"/>
                <a:gd name="T49" fmla="*/ 77 h 83"/>
                <a:gd name="T50" fmla="*/ 1 w 58"/>
                <a:gd name="T51" fmla="*/ 75 h 83"/>
                <a:gd name="T52" fmla="*/ 6 w 58"/>
                <a:gd name="T53" fmla="*/ 71 h 83"/>
                <a:gd name="T54" fmla="*/ 0 w 58"/>
                <a:gd name="T55" fmla="*/ 69 h 83"/>
                <a:gd name="T56" fmla="*/ 0 w 58"/>
                <a:gd name="T57" fmla="*/ 68 h 83"/>
                <a:gd name="T58" fmla="*/ 1 w 58"/>
                <a:gd name="T59" fmla="*/ 68 h 83"/>
                <a:gd name="T60" fmla="*/ 6 w 58"/>
                <a:gd name="T61" fmla="*/ 66 h 83"/>
                <a:gd name="T62" fmla="*/ 10 w 58"/>
                <a:gd name="T63" fmla="*/ 61 h 83"/>
                <a:gd name="T64" fmla="*/ 7 w 58"/>
                <a:gd name="T65" fmla="*/ 61 h 83"/>
                <a:gd name="T66" fmla="*/ 7 w 58"/>
                <a:gd name="T67" fmla="*/ 59 h 83"/>
                <a:gd name="T68" fmla="*/ 18 w 58"/>
                <a:gd name="T69" fmla="*/ 47 h 83"/>
                <a:gd name="T70" fmla="*/ 7 w 58"/>
                <a:gd name="T71" fmla="*/ 44 h 83"/>
                <a:gd name="T72" fmla="*/ 7 w 58"/>
                <a:gd name="T73" fmla="*/ 43 h 83"/>
                <a:gd name="T74" fmla="*/ 4 w 58"/>
                <a:gd name="T75" fmla="*/ 38 h 83"/>
                <a:gd name="T76" fmla="*/ 10 w 58"/>
                <a:gd name="T77" fmla="*/ 34 h 83"/>
                <a:gd name="T78" fmla="*/ 4 w 58"/>
                <a:gd name="T79" fmla="*/ 29 h 83"/>
                <a:gd name="T80" fmla="*/ 3 w 58"/>
                <a:gd name="T81" fmla="*/ 29 h 83"/>
                <a:gd name="T82" fmla="*/ 3 w 58"/>
                <a:gd name="T83" fmla="*/ 28 h 83"/>
                <a:gd name="T84" fmla="*/ 7 w 58"/>
                <a:gd name="T85" fmla="*/ 28 h 83"/>
                <a:gd name="T86" fmla="*/ 6 w 58"/>
                <a:gd name="T87" fmla="*/ 26 h 83"/>
                <a:gd name="T88" fmla="*/ 9 w 58"/>
                <a:gd name="T89" fmla="*/ 22 h 83"/>
                <a:gd name="T90" fmla="*/ 9 w 58"/>
                <a:gd name="T91" fmla="*/ 20 h 83"/>
                <a:gd name="T92" fmla="*/ 16 w 58"/>
                <a:gd name="T93" fmla="*/ 20 h 83"/>
                <a:gd name="T94" fmla="*/ 19 w 58"/>
                <a:gd name="T95" fmla="*/ 22 h 83"/>
                <a:gd name="T96" fmla="*/ 24 w 58"/>
                <a:gd name="T97" fmla="*/ 22 h 83"/>
                <a:gd name="T98" fmla="*/ 28 w 58"/>
                <a:gd name="T99" fmla="*/ 16 h 83"/>
                <a:gd name="T100" fmla="*/ 21 w 58"/>
                <a:gd name="T101" fmla="*/ 15 h 83"/>
                <a:gd name="T102" fmla="*/ 21 w 58"/>
                <a:gd name="T103" fmla="*/ 13 h 83"/>
                <a:gd name="T104" fmla="*/ 30 w 58"/>
                <a:gd name="T105" fmla="*/ 3 h 83"/>
                <a:gd name="T106" fmla="*/ 37 w 58"/>
                <a:gd name="T10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83">
                  <a:moveTo>
                    <a:pt x="19" y="56"/>
                  </a:moveTo>
                  <a:lnTo>
                    <a:pt x="13" y="59"/>
                  </a:lnTo>
                  <a:lnTo>
                    <a:pt x="21" y="58"/>
                  </a:lnTo>
                  <a:lnTo>
                    <a:pt x="19" y="56"/>
                  </a:lnTo>
                  <a:close/>
                  <a:moveTo>
                    <a:pt x="37" y="0"/>
                  </a:moveTo>
                  <a:lnTo>
                    <a:pt x="38" y="7"/>
                  </a:lnTo>
                  <a:lnTo>
                    <a:pt x="31" y="18"/>
                  </a:lnTo>
                  <a:lnTo>
                    <a:pt x="35" y="23"/>
                  </a:lnTo>
                  <a:lnTo>
                    <a:pt x="50" y="18"/>
                  </a:lnTo>
                  <a:lnTo>
                    <a:pt x="52" y="18"/>
                  </a:lnTo>
                  <a:lnTo>
                    <a:pt x="56" y="28"/>
                  </a:lnTo>
                  <a:lnTo>
                    <a:pt x="56" y="29"/>
                  </a:lnTo>
                  <a:lnTo>
                    <a:pt x="55" y="31"/>
                  </a:lnTo>
                  <a:lnTo>
                    <a:pt x="58" y="38"/>
                  </a:lnTo>
                  <a:lnTo>
                    <a:pt x="58" y="52"/>
                  </a:lnTo>
                  <a:lnTo>
                    <a:pt x="53" y="69"/>
                  </a:lnTo>
                  <a:lnTo>
                    <a:pt x="37" y="69"/>
                  </a:lnTo>
                  <a:lnTo>
                    <a:pt x="15" y="83"/>
                  </a:lnTo>
                  <a:lnTo>
                    <a:pt x="9" y="83"/>
                  </a:lnTo>
                  <a:lnTo>
                    <a:pt x="10" y="80"/>
                  </a:lnTo>
                  <a:lnTo>
                    <a:pt x="4" y="81"/>
                  </a:lnTo>
                  <a:lnTo>
                    <a:pt x="3" y="80"/>
                  </a:lnTo>
                  <a:lnTo>
                    <a:pt x="4" y="80"/>
                  </a:lnTo>
                  <a:lnTo>
                    <a:pt x="7" y="77"/>
                  </a:lnTo>
                  <a:lnTo>
                    <a:pt x="1" y="77"/>
                  </a:lnTo>
                  <a:lnTo>
                    <a:pt x="1" y="75"/>
                  </a:lnTo>
                  <a:lnTo>
                    <a:pt x="6" y="71"/>
                  </a:lnTo>
                  <a:lnTo>
                    <a:pt x="0" y="69"/>
                  </a:lnTo>
                  <a:lnTo>
                    <a:pt x="0" y="68"/>
                  </a:lnTo>
                  <a:lnTo>
                    <a:pt x="1" y="68"/>
                  </a:lnTo>
                  <a:lnTo>
                    <a:pt x="6" y="66"/>
                  </a:lnTo>
                  <a:lnTo>
                    <a:pt x="10" y="61"/>
                  </a:lnTo>
                  <a:lnTo>
                    <a:pt x="7" y="61"/>
                  </a:lnTo>
                  <a:lnTo>
                    <a:pt x="7" y="59"/>
                  </a:lnTo>
                  <a:lnTo>
                    <a:pt x="18" y="47"/>
                  </a:lnTo>
                  <a:lnTo>
                    <a:pt x="7" y="44"/>
                  </a:lnTo>
                  <a:lnTo>
                    <a:pt x="7" y="43"/>
                  </a:lnTo>
                  <a:lnTo>
                    <a:pt x="4" y="38"/>
                  </a:lnTo>
                  <a:lnTo>
                    <a:pt x="10" y="34"/>
                  </a:lnTo>
                  <a:lnTo>
                    <a:pt x="4" y="29"/>
                  </a:lnTo>
                  <a:lnTo>
                    <a:pt x="3" y="29"/>
                  </a:lnTo>
                  <a:lnTo>
                    <a:pt x="3" y="28"/>
                  </a:lnTo>
                  <a:lnTo>
                    <a:pt x="7" y="28"/>
                  </a:lnTo>
                  <a:lnTo>
                    <a:pt x="6" y="26"/>
                  </a:lnTo>
                  <a:lnTo>
                    <a:pt x="9" y="22"/>
                  </a:lnTo>
                  <a:lnTo>
                    <a:pt x="9" y="20"/>
                  </a:lnTo>
                  <a:lnTo>
                    <a:pt x="16" y="20"/>
                  </a:lnTo>
                  <a:lnTo>
                    <a:pt x="19" y="22"/>
                  </a:lnTo>
                  <a:lnTo>
                    <a:pt x="24" y="22"/>
                  </a:lnTo>
                  <a:lnTo>
                    <a:pt x="28" y="16"/>
                  </a:lnTo>
                  <a:lnTo>
                    <a:pt x="21" y="15"/>
                  </a:lnTo>
                  <a:lnTo>
                    <a:pt x="21" y="13"/>
                  </a:lnTo>
                  <a:lnTo>
                    <a:pt x="30" y="3"/>
                  </a:lnTo>
                  <a:lnTo>
                    <a:pt x="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1" name="Austria">
              <a:extLst>
                <a:ext uri="{FF2B5EF4-FFF2-40B4-BE49-F238E27FC236}">
                  <a16:creationId xmlns:a16="http://schemas.microsoft.com/office/drawing/2014/main" id="{5F7F9D56-185A-D202-164A-AC41C3005E95}"/>
                </a:ext>
              </a:extLst>
            </p:cNvPr>
            <p:cNvSpPr>
              <a:spLocks/>
            </p:cNvSpPr>
            <p:nvPr/>
          </p:nvSpPr>
          <p:spPr bwMode="auto">
            <a:xfrm>
              <a:off x="6049920" y="3261023"/>
              <a:ext cx="182514" cy="90353"/>
            </a:xfrm>
            <a:custGeom>
              <a:avLst/>
              <a:gdLst>
                <a:gd name="T0" fmla="*/ 72 w 101"/>
                <a:gd name="T1" fmla="*/ 0 h 50"/>
                <a:gd name="T2" fmla="*/ 74 w 101"/>
                <a:gd name="T3" fmla="*/ 0 h 50"/>
                <a:gd name="T4" fmla="*/ 95 w 101"/>
                <a:gd name="T5" fmla="*/ 4 h 50"/>
                <a:gd name="T6" fmla="*/ 101 w 101"/>
                <a:gd name="T7" fmla="*/ 19 h 50"/>
                <a:gd name="T8" fmla="*/ 99 w 101"/>
                <a:gd name="T9" fmla="*/ 25 h 50"/>
                <a:gd name="T10" fmla="*/ 99 w 101"/>
                <a:gd name="T11" fmla="*/ 26 h 50"/>
                <a:gd name="T12" fmla="*/ 93 w 101"/>
                <a:gd name="T13" fmla="*/ 26 h 50"/>
                <a:gd name="T14" fmla="*/ 92 w 101"/>
                <a:gd name="T15" fmla="*/ 38 h 50"/>
                <a:gd name="T16" fmla="*/ 92 w 101"/>
                <a:gd name="T17" fmla="*/ 40 h 50"/>
                <a:gd name="T18" fmla="*/ 87 w 101"/>
                <a:gd name="T19" fmla="*/ 43 h 50"/>
                <a:gd name="T20" fmla="*/ 67 w 101"/>
                <a:gd name="T21" fmla="*/ 50 h 50"/>
                <a:gd name="T22" fmla="*/ 55 w 101"/>
                <a:gd name="T23" fmla="*/ 50 h 50"/>
                <a:gd name="T24" fmla="*/ 40 w 101"/>
                <a:gd name="T25" fmla="*/ 46 h 50"/>
                <a:gd name="T26" fmla="*/ 34 w 101"/>
                <a:gd name="T27" fmla="*/ 38 h 50"/>
                <a:gd name="T28" fmla="*/ 12 w 101"/>
                <a:gd name="T29" fmla="*/ 43 h 50"/>
                <a:gd name="T30" fmla="*/ 3 w 101"/>
                <a:gd name="T31" fmla="*/ 40 h 50"/>
                <a:gd name="T32" fmla="*/ 1 w 101"/>
                <a:gd name="T33" fmla="*/ 40 h 50"/>
                <a:gd name="T34" fmla="*/ 0 w 101"/>
                <a:gd name="T35" fmla="*/ 31 h 50"/>
                <a:gd name="T36" fmla="*/ 0 w 101"/>
                <a:gd name="T37" fmla="*/ 29 h 50"/>
                <a:gd name="T38" fmla="*/ 4 w 101"/>
                <a:gd name="T39" fmla="*/ 28 h 50"/>
                <a:gd name="T40" fmla="*/ 10 w 101"/>
                <a:gd name="T41" fmla="*/ 32 h 50"/>
                <a:gd name="T42" fmla="*/ 13 w 101"/>
                <a:gd name="T43" fmla="*/ 28 h 50"/>
                <a:gd name="T44" fmla="*/ 15 w 101"/>
                <a:gd name="T45" fmla="*/ 28 h 50"/>
                <a:gd name="T46" fmla="*/ 22 w 101"/>
                <a:gd name="T47" fmla="*/ 31 h 50"/>
                <a:gd name="T48" fmla="*/ 37 w 101"/>
                <a:gd name="T49" fmla="*/ 25 h 50"/>
                <a:gd name="T50" fmla="*/ 43 w 101"/>
                <a:gd name="T51" fmla="*/ 28 h 50"/>
                <a:gd name="T52" fmla="*/ 46 w 101"/>
                <a:gd name="T53" fmla="*/ 26 h 50"/>
                <a:gd name="T54" fmla="*/ 44 w 101"/>
                <a:gd name="T55" fmla="*/ 16 h 50"/>
                <a:gd name="T56" fmla="*/ 44 w 101"/>
                <a:gd name="T57" fmla="*/ 15 h 50"/>
                <a:gd name="T58" fmla="*/ 56 w 101"/>
                <a:gd name="T59" fmla="*/ 6 h 50"/>
                <a:gd name="T60" fmla="*/ 59 w 101"/>
                <a:gd name="T61" fmla="*/ 6 h 50"/>
                <a:gd name="T62" fmla="*/ 64 w 101"/>
                <a:gd name="T63" fmla="*/ 7 h 50"/>
                <a:gd name="T64" fmla="*/ 67 w 101"/>
                <a:gd name="T65" fmla="*/ 7 h 50"/>
                <a:gd name="T66" fmla="*/ 72 w 101"/>
                <a:gd name="T6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50">
                  <a:moveTo>
                    <a:pt x="72" y="0"/>
                  </a:moveTo>
                  <a:lnTo>
                    <a:pt x="74" y="0"/>
                  </a:lnTo>
                  <a:lnTo>
                    <a:pt x="95" y="4"/>
                  </a:lnTo>
                  <a:lnTo>
                    <a:pt x="101" y="19"/>
                  </a:lnTo>
                  <a:lnTo>
                    <a:pt x="99" y="25"/>
                  </a:lnTo>
                  <a:lnTo>
                    <a:pt x="99" y="26"/>
                  </a:lnTo>
                  <a:lnTo>
                    <a:pt x="93" y="26"/>
                  </a:lnTo>
                  <a:lnTo>
                    <a:pt x="92" y="38"/>
                  </a:lnTo>
                  <a:lnTo>
                    <a:pt x="92" y="40"/>
                  </a:lnTo>
                  <a:lnTo>
                    <a:pt x="87" y="43"/>
                  </a:lnTo>
                  <a:lnTo>
                    <a:pt x="67" y="50"/>
                  </a:lnTo>
                  <a:lnTo>
                    <a:pt x="55" y="50"/>
                  </a:lnTo>
                  <a:lnTo>
                    <a:pt x="40" y="46"/>
                  </a:lnTo>
                  <a:lnTo>
                    <a:pt x="34" y="38"/>
                  </a:lnTo>
                  <a:lnTo>
                    <a:pt x="12" y="43"/>
                  </a:lnTo>
                  <a:lnTo>
                    <a:pt x="3" y="40"/>
                  </a:lnTo>
                  <a:lnTo>
                    <a:pt x="1" y="40"/>
                  </a:lnTo>
                  <a:lnTo>
                    <a:pt x="0" y="31"/>
                  </a:lnTo>
                  <a:lnTo>
                    <a:pt x="0" y="29"/>
                  </a:lnTo>
                  <a:lnTo>
                    <a:pt x="4" y="28"/>
                  </a:lnTo>
                  <a:lnTo>
                    <a:pt x="10" y="32"/>
                  </a:lnTo>
                  <a:lnTo>
                    <a:pt x="13" y="28"/>
                  </a:lnTo>
                  <a:lnTo>
                    <a:pt x="15" y="28"/>
                  </a:lnTo>
                  <a:lnTo>
                    <a:pt x="22" y="31"/>
                  </a:lnTo>
                  <a:lnTo>
                    <a:pt x="37" y="25"/>
                  </a:lnTo>
                  <a:lnTo>
                    <a:pt x="43" y="28"/>
                  </a:lnTo>
                  <a:lnTo>
                    <a:pt x="46" y="26"/>
                  </a:lnTo>
                  <a:lnTo>
                    <a:pt x="44" y="16"/>
                  </a:lnTo>
                  <a:lnTo>
                    <a:pt x="44" y="15"/>
                  </a:lnTo>
                  <a:lnTo>
                    <a:pt x="56" y="6"/>
                  </a:lnTo>
                  <a:lnTo>
                    <a:pt x="59" y="6"/>
                  </a:lnTo>
                  <a:lnTo>
                    <a:pt x="64" y="7"/>
                  </a:lnTo>
                  <a:lnTo>
                    <a:pt x="67" y="7"/>
                  </a:lnTo>
                  <a:lnTo>
                    <a:pt x="7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2" name="Belgium">
              <a:extLst>
                <a:ext uri="{FF2B5EF4-FFF2-40B4-BE49-F238E27FC236}">
                  <a16:creationId xmlns:a16="http://schemas.microsoft.com/office/drawing/2014/main" id="{70FED76B-05E8-A60F-8159-06833C505ABB}"/>
                </a:ext>
              </a:extLst>
            </p:cNvPr>
            <p:cNvSpPr>
              <a:spLocks/>
            </p:cNvSpPr>
            <p:nvPr/>
          </p:nvSpPr>
          <p:spPr bwMode="auto">
            <a:xfrm>
              <a:off x="5890898" y="3174285"/>
              <a:ext cx="83124" cy="66862"/>
            </a:xfrm>
            <a:custGeom>
              <a:avLst/>
              <a:gdLst>
                <a:gd name="T0" fmla="*/ 9 w 46"/>
                <a:gd name="T1" fmla="*/ 0 h 37"/>
                <a:gd name="T2" fmla="*/ 11 w 46"/>
                <a:gd name="T3" fmla="*/ 0 h 37"/>
                <a:gd name="T4" fmla="*/ 15 w 46"/>
                <a:gd name="T5" fmla="*/ 3 h 37"/>
                <a:gd name="T6" fmla="*/ 18 w 46"/>
                <a:gd name="T7" fmla="*/ 3 h 37"/>
                <a:gd name="T8" fmla="*/ 21 w 46"/>
                <a:gd name="T9" fmla="*/ 2 h 37"/>
                <a:gd name="T10" fmla="*/ 26 w 46"/>
                <a:gd name="T11" fmla="*/ 2 h 37"/>
                <a:gd name="T12" fmla="*/ 29 w 46"/>
                <a:gd name="T13" fmla="*/ 0 h 37"/>
                <a:gd name="T14" fmla="*/ 32 w 46"/>
                <a:gd name="T15" fmla="*/ 0 h 37"/>
                <a:gd name="T16" fmla="*/ 37 w 46"/>
                <a:gd name="T17" fmla="*/ 5 h 37"/>
                <a:gd name="T18" fmla="*/ 39 w 46"/>
                <a:gd name="T19" fmla="*/ 5 h 37"/>
                <a:gd name="T20" fmla="*/ 39 w 46"/>
                <a:gd name="T21" fmla="*/ 12 h 37"/>
                <a:gd name="T22" fmla="*/ 43 w 46"/>
                <a:gd name="T23" fmla="*/ 14 h 37"/>
                <a:gd name="T24" fmla="*/ 46 w 46"/>
                <a:gd name="T25" fmla="*/ 20 h 37"/>
                <a:gd name="T26" fmla="*/ 45 w 46"/>
                <a:gd name="T27" fmla="*/ 25 h 37"/>
                <a:gd name="T28" fmla="*/ 39 w 46"/>
                <a:gd name="T29" fmla="*/ 31 h 37"/>
                <a:gd name="T30" fmla="*/ 40 w 46"/>
                <a:gd name="T31" fmla="*/ 37 h 37"/>
                <a:gd name="T32" fmla="*/ 39 w 46"/>
                <a:gd name="T33" fmla="*/ 37 h 37"/>
                <a:gd name="T34" fmla="*/ 30 w 46"/>
                <a:gd name="T35" fmla="*/ 34 h 37"/>
                <a:gd name="T36" fmla="*/ 29 w 46"/>
                <a:gd name="T37" fmla="*/ 34 h 37"/>
                <a:gd name="T38" fmla="*/ 29 w 46"/>
                <a:gd name="T39" fmla="*/ 27 h 37"/>
                <a:gd name="T40" fmla="*/ 27 w 46"/>
                <a:gd name="T41" fmla="*/ 27 h 37"/>
                <a:gd name="T42" fmla="*/ 26 w 46"/>
                <a:gd name="T43" fmla="*/ 28 h 37"/>
                <a:gd name="T44" fmla="*/ 23 w 46"/>
                <a:gd name="T45" fmla="*/ 28 h 37"/>
                <a:gd name="T46" fmla="*/ 21 w 46"/>
                <a:gd name="T47" fmla="*/ 30 h 37"/>
                <a:gd name="T48" fmla="*/ 20 w 46"/>
                <a:gd name="T49" fmla="*/ 30 h 37"/>
                <a:gd name="T50" fmla="*/ 20 w 46"/>
                <a:gd name="T51" fmla="*/ 28 h 37"/>
                <a:gd name="T52" fmla="*/ 17 w 46"/>
                <a:gd name="T53" fmla="*/ 22 h 37"/>
                <a:gd name="T54" fmla="*/ 2 w 46"/>
                <a:gd name="T55" fmla="*/ 12 h 37"/>
                <a:gd name="T56" fmla="*/ 0 w 46"/>
                <a:gd name="T57" fmla="*/ 12 h 37"/>
                <a:gd name="T58" fmla="*/ 0 w 46"/>
                <a:gd name="T59" fmla="*/ 6 h 37"/>
                <a:gd name="T60" fmla="*/ 2 w 46"/>
                <a:gd name="T61" fmla="*/ 6 h 37"/>
                <a:gd name="T62" fmla="*/ 9 w 46"/>
                <a:gd name="T6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7">
                  <a:moveTo>
                    <a:pt x="9" y="0"/>
                  </a:moveTo>
                  <a:lnTo>
                    <a:pt x="11" y="0"/>
                  </a:lnTo>
                  <a:lnTo>
                    <a:pt x="15" y="3"/>
                  </a:lnTo>
                  <a:lnTo>
                    <a:pt x="18" y="3"/>
                  </a:lnTo>
                  <a:lnTo>
                    <a:pt x="21" y="2"/>
                  </a:lnTo>
                  <a:lnTo>
                    <a:pt x="26" y="2"/>
                  </a:lnTo>
                  <a:lnTo>
                    <a:pt x="29" y="0"/>
                  </a:lnTo>
                  <a:lnTo>
                    <a:pt x="32" y="0"/>
                  </a:lnTo>
                  <a:lnTo>
                    <a:pt x="37" y="5"/>
                  </a:lnTo>
                  <a:lnTo>
                    <a:pt x="39" y="5"/>
                  </a:lnTo>
                  <a:lnTo>
                    <a:pt x="39" y="12"/>
                  </a:lnTo>
                  <a:lnTo>
                    <a:pt x="43" y="14"/>
                  </a:lnTo>
                  <a:lnTo>
                    <a:pt x="46" y="20"/>
                  </a:lnTo>
                  <a:lnTo>
                    <a:pt x="45" y="25"/>
                  </a:lnTo>
                  <a:lnTo>
                    <a:pt x="39" y="31"/>
                  </a:lnTo>
                  <a:lnTo>
                    <a:pt x="40" y="37"/>
                  </a:lnTo>
                  <a:lnTo>
                    <a:pt x="39" y="37"/>
                  </a:lnTo>
                  <a:lnTo>
                    <a:pt x="30" y="34"/>
                  </a:lnTo>
                  <a:lnTo>
                    <a:pt x="29" y="34"/>
                  </a:lnTo>
                  <a:lnTo>
                    <a:pt x="29" y="27"/>
                  </a:lnTo>
                  <a:lnTo>
                    <a:pt x="27" y="27"/>
                  </a:lnTo>
                  <a:lnTo>
                    <a:pt x="26" y="28"/>
                  </a:lnTo>
                  <a:lnTo>
                    <a:pt x="23" y="28"/>
                  </a:lnTo>
                  <a:lnTo>
                    <a:pt x="21" y="30"/>
                  </a:lnTo>
                  <a:lnTo>
                    <a:pt x="20" y="30"/>
                  </a:lnTo>
                  <a:lnTo>
                    <a:pt x="20" y="28"/>
                  </a:lnTo>
                  <a:lnTo>
                    <a:pt x="17" y="22"/>
                  </a:lnTo>
                  <a:lnTo>
                    <a:pt x="2" y="12"/>
                  </a:lnTo>
                  <a:lnTo>
                    <a:pt x="0" y="12"/>
                  </a:lnTo>
                  <a:lnTo>
                    <a:pt x="0" y="6"/>
                  </a:lnTo>
                  <a:lnTo>
                    <a:pt x="2" y="6"/>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3" name="Poland">
              <a:extLst>
                <a:ext uri="{FF2B5EF4-FFF2-40B4-BE49-F238E27FC236}">
                  <a16:creationId xmlns:a16="http://schemas.microsoft.com/office/drawing/2014/main" id="{4E820625-3361-673A-C94E-70B43D6CAE41}"/>
                </a:ext>
              </a:extLst>
            </p:cNvPr>
            <p:cNvSpPr>
              <a:spLocks/>
            </p:cNvSpPr>
            <p:nvPr/>
          </p:nvSpPr>
          <p:spPr bwMode="auto">
            <a:xfrm>
              <a:off x="6160151" y="3038754"/>
              <a:ext cx="234918" cy="222269"/>
            </a:xfrm>
            <a:custGeom>
              <a:avLst/>
              <a:gdLst>
                <a:gd name="T0" fmla="*/ 51 w 130"/>
                <a:gd name="T1" fmla="*/ 0 h 123"/>
                <a:gd name="T2" fmla="*/ 59 w 130"/>
                <a:gd name="T3" fmla="*/ 0 h 123"/>
                <a:gd name="T4" fmla="*/ 59 w 130"/>
                <a:gd name="T5" fmla="*/ 1 h 123"/>
                <a:gd name="T6" fmla="*/ 60 w 130"/>
                <a:gd name="T7" fmla="*/ 4 h 123"/>
                <a:gd name="T8" fmla="*/ 60 w 130"/>
                <a:gd name="T9" fmla="*/ 6 h 123"/>
                <a:gd name="T10" fmla="*/ 57 w 130"/>
                <a:gd name="T11" fmla="*/ 4 h 123"/>
                <a:gd name="T12" fmla="*/ 60 w 130"/>
                <a:gd name="T13" fmla="*/ 11 h 123"/>
                <a:gd name="T14" fmla="*/ 71 w 130"/>
                <a:gd name="T15" fmla="*/ 9 h 123"/>
                <a:gd name="T16" fmla="*/ 89 w 130"/>
                <a:gd name="T17" fmla="*/ 10 h 123"/>
                <a:gd name="T18" fmla="*/ 114 w 130"/>
                <a:gd name="T19" fmla="*/ 10 h 123"/>
                <a:gd name="T20" fmla="*/ 123 w 130"/>
                <a:gd name="T21" fmla="*/ 17 h 123"/>
                <a:gd name="T22" fmla="*/ 124 w 130"/>
                <a:gd name="T23" fmla="*/ 20 h 123"/>
                <a:gd name="T24" fmla="*/ 127 w 130"/>
                <a:gd name="T25" fmla="*/ 47 h 123"/>
                <a:gd name="T26" fmla="*/ 120 w 130"/>
                <a:gd name="T27" fmla="*/ 56 h 123"/>
                <a:gd name="T28" fmla="*/ 123 w 130"/>
                <a:gd name="T29" fmla="*/ 62 h 123"/>
                <a:gd name="T30" fmla="*/ 123 w 130"/>
                <a:gd name="T31" fmla="*/ 71 h 123"/>
                <a:gd name="T32" fmla="*/ 130 w 130"/>
                <a:gd name="T33" fmla="*/ 90 h 123"/>
                <a:gd name="T34" fmla="*/ 130 w 130"/>
                <a:gd name="T35" fmla="*/ 92 h 123"/>
                <a:gd name="T36" fmla="*/ 117 w 130"/>
                <a:gd name="T37" fmla="*/ 106 h 123"/>
                <a:gd name="T38" fmla="*/ 112 w 130"/>
                <a:gd name="T39" fmla="*/ 115 h 123"/>
                <a:gd name="T40" fmla="*/ 112 w 130"/>
                <a:gd name="T41" fmla="*/ 123 h 123"/>
                <a:gd name="T42" fmla="*/ 108 w 130"/>
                <a:gd name="T43" fmla="*/ 123 h 123"/>
                <a:gd name="T44" fmla="*/ 94 w 130"/>
                <a:gd name="T45" fmla="*/ 115 h 123"/>
                <a:gd name="T46" fmla="*/ 93 w 130"/>
                <a:gd name="T47" fmla="*/ 115 h 123"/>
                <a:gd name="T48" fmla="*/ 90 w 130"/>
                <a:gd name="T49" fmla="*/ 117 h 123"/>
                <a:gd name="T50" fmla="*/ 87 w 130"/>
                <a:gd name="T51" fmla="*/ 117 h 123"/>
                <a:gd name="T52" fmla="*/ 83 w 130"/>
                <a:gd name="T53" fmla="*/ 118 h 123"/>
                <a:gd name="T54" fmla="*/ 80 w 130"/>
                <a:gd name="T55" fmla="*/ 118 h 123"/>
                <a:gd name="T56" fmla="*/ 77 w 130"/>
                <a:gd name="T57" fmla="*/ 120 h 123"/>
                <a:gd name="T58" fmla="*/ 75 w 130"/>
                <a:gd name="T59" fmla="*/ 120 h 123"/>
                <a:gd name="T60" fmla="*/ 69 w 130"/>
                <a:gd name="T61" fmla="*/ 114 h 123"/>
                <a:gd name="T62" fmla="*/ 63 w 130"/>
                <a:gd name="T63" fmla="*/ 115 h 123"/>
                <a:gd name="T64" fmla="*/ 56 w 130"/>
                <a:gd name="T65" fmla="*/ 111 h 123"/>
                <a:gd name="T66" fmla="*/ 46 w 130"/>
                <a:gd name="T67" fmla="*/ 103 h 123"/>
                <a:gd name="T68" fmla="*/ 46 w 130"/>
                <a:gd name="T69" fmla="*/ 97 h 123"/>
                <a:gd name="T70" fmla="*/ 37 w 130"/>
                <a:gd name="T71" fmla="*/ 96 h 123"/>
                <a:gd name="T72" fmla="*/ 34 w 130"/>
                <a:gd name="T73" fmla="*/ 100 h 123"/>
                <a:gd name="T74" fmla="*/ 22 w 130"/>
                <a:gd name="T75" fmla="*/ 89 h 123"/>
                <a:gd name="T76" fmla="*/ 13 w 130"/>
                <a:gd name="T77" fmla="*/ 84 h 123"/>
                <a:gd name="T78" fmla="*/ 7 w 130"/>
                <a:gd name="T79" fmla="*/ 87 h 123"/>
                <a:gd name="T80" fmla="*/ 7 w 130"/>
                <a:gd name="T81" fmla="*/ 86 h 123"/>
                <a:gd name="T82" fmla="*/ 8 w 130"/>
                <a:gd name="T83" fmla="*/ 75 h 123"/>
                <a:gd name="T84" fmla="*/ 6 w 130"/>
                <a:gd name="T85" fmla="*/ 71 h 123"/>
                <a:gd name="T86" fmla="*/ 3 w 130"/>
                <a:gd name="T87" fmla="*/ 47 h 123"/>
                <a:gd name="T88" fmla="*/ 0 w 130"/>
                <a:gd name="T89" fmla="*/ 46 h 123"/>
                <a:gd name="T90" fmla="*/ 0 w 130"/>
                <a:gd name="T91" fmla="*/ 44 h 123"/>
                <a:gd name="T92" fmla="*/ 1 w 130"/>
                <a:gd name="T93" fmla="*/ 34 h 123"/>
                <a:gd name="T94" fmla="*/ 0 w 130"/>
                <a:gd name="T95" fmla="*/ 25 h 123"/>
                <a:gd name="T96" fmla="*/ 0 w 130"/>
                <a:gd name="T97" fmla="*/ 23 h 123"/>
                <a:gd name="T98" fmla="*/ 4 w 130"/>
                <a:gd name="T99" fmla="*/ 25 h 123"/>
                <a:gd name="T100" fmla="*/ 4 w 130"/>
                <a:gd name="T101" fmla="*/ 23 h 123"/>
                <a:gd name="T102" fmla="*/ 1 w 130"/>
                <a:gd name="T103" fmla="*/ 23 h 123"/>
                <a:gd name="T104" fmla="*/ 1 w 130"/>
                <a:gd name="T105" fmla="*/ 22 h 123"/>
                <a:gd name="T106" fmla="*/ 3 w 130"/>
                <a:gd name="T107" fmla="*/ 19 h 123"/>
                <a:gd name="T108" fmla="*/ 40 w 130"/>
                <a:gd name="T109" fmla="*/ 1 h 123"/>
                <a:gd name="T110" fmla="*/ 47 w 130"/>
                <a:gd name="T111" fmla="*/ 1 h 123"/>
                <a:gd name="T112" fmla="*/ 51 w 130"/>
                <a:gd name="T11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 h="123">
                  <a:moveTo>
                    <a:pt x="51" y="0"/>
                  </a:moveTo>
                  <a:lnTo>
                    <a:pt x="59" y="0"/>
                  </a:lnTo>
                  <a:lnTo>
                    <a:pt x="59" y="1"/>
                  </a:lnTo>
                  <a:lnTo>
                    <a:pt x="60" y="4"/>
                  </a:lnTo>
                  <a:lnTo>
                    <a:pt x="60" y="6"/>
                  </a:lnTo>
                  <a:lnTo>
                    <a:pt x="57" y="4"/>
                  </a:lnTo>
                  <a:lnTo>
                    <a:pt x="60" y="11"/>
                  </a:lnTo>
                  <a:lnTo>
                    <a:pt x="71" y="9"/>
                  </a:lnTo>
                  <a:lnTo>
                    <a:pt x="89" y="10"/>
                  </a:lnTo>
                  <a:lnTo>
                    <a:pt x="114" y="10"/>
                  </a:lnTo>
                  <a:lnTo>
                    <a:pt x="123" y="17"/>
                  </a:lnTo>
                  <a:lnTo>
                    <a:pt x="124" y="20"/>
                  </a:lnTo>
                  <a:lnTo>
                    <a:pt x="127" y="47"/>
                  </a:lnTo>
                  <a:lnTo>
                    <a:pt x="120" y="56"/>
                  </a:lnTo>
                  <a:lnTo>
                    <a:pt x="123" y="62"/>
                  </a:lnTo>
                  <a:lnTo>
                    <a:pt x="123" y="71"/>
                  </a:lnTo>
                  <a:lnTo>
                    <a:pt x="130" y="90"/>
                  </a:lnTo>
                  <a:lnTo>
                    <a:pt x="130" y="92"/>
                  </a:lnTo>
                  <a:lnTo>
                    <a:pt x="117" y="106"/>
                  </a:lnTo>
                  <a:lnTo>
                    <a:pt x="112" y="115"/>
                  </a:lnTo>
                  <a:lnTo>
                    <a:pt x="112" y="123"/>
                  </a:lnTo>
                  <a:lnTo>
                    <a:pt x="108" y="123"/>
                  </a:lnTo>
                  <a:lnTo>
                    <a:pt x="94" y="115"/>
                  </a:lnTo>
                  <a:lnTo>
                    <a:pt x="93" y="115"/>
                  </a:lnTo>
                  <a:lnTo>
                    <a:pt x="90" y="117"/>
                  </a:lnTo>
                  <a:lnTo>
                    <a:pt x="87" y="117"/>
                  </a:lnTo>
                  <a:lnTo>
                    <a:pt x="83" y="118"/>
                  </a:lnTo>
                  <a:lnTo>
                    <a:pt x="80" y="118"/>
                  </a:lnTo>
                  <a:lnTo>
                    <a:pt x="77" y="120"/>
                  </a:lnTo>
                  <a:lnTo>
                    <a:pt x="75" y="120"/>
                  </a:lnTo>
                  <a:lnTo>
                    <a:pt x="69" y="114"/>
                  </a:lnTo>
                  <a:lnTo>
                    <a:pt x="63" y="115"/>
                  </a:lnTo>
                  <a:lnTo>
                    <a:pt x="56" y="111"/>
                  </a:lnTo>
                  <a:lnTo>
                    <a:pt x="46" y="103"/>
                  </a:lnTo>
                  <a:lnTo>
                    <a:pt x="46" y="97"/>
                  </a:lnTo>
                  <a:lnTo>
                    <a:pt x="37" y="96"/>
                  </a:lnTo>
                  <a:lnTo>
                    <a:pt x="34" y="100"/>
                  </a:lnTo>
                  <a:lnTo>
                    <a:pt x="22" y="89"/>
                  </a:lnTo>
                  <a:lnTo>
                    <a:pt x="13" y="84"/>
                  </a:lnTo>
                  <a:lnTo>
                    <a:pt x="7" y="87"/>
                  </a:lnTo>
                  <a:lnTo>
                    <a:pt x="7" y="86"/>
                  </a:lnTo>
                  <a:lnTo>
                    <a:pt x="8" y="75"/>
                  </a:lnTo>
                  <a:lnTo>
                    <a:pt x="6" y="71"/>
                  </a:lnTo>
                  <a:lnTo>
                    <a:pt x="3" y="47"/>
                  </a:lnTo>
                  <a:lnTo>
                    <a:pt x="0" y="46"/>
                  </a:lnTo>
                  <a:lnTo>
                    <a:pt x="0" y="44"/>
                  </a:lnTo>
                  <a:lnTo>
                    <a:pt x="1" y="34"/>
                  </a:lnTo>
                  <a:lnTo>
                    <a:pt x="0" y="25"/>
                  </a:lnTo>
                  <a:lnTo>
                    <a:pt x="0" y="23"/>
                  </a:lnTo>
                  <a:lnTo>
                    <a:pt x="4" y="25"/>
                  </a:lnTo>
                  <a:lnTo>
                    <a:pt x="4" y="23"/>
                  </a:lnTo>
                  <a:lnTo>
                    <a:pt x="1" y="23"/>
                  </a:lnTo>
                  <a:lnTo>
                    <a:pt x="1" y="22"/>
                  </a:lnTo>
                  <a:lnTo>
                    <a:pt x="3" y="19"/>
                  </a:lnTo>
                  <a:lnTo>
                    <a:pt x="40" y="1"/>
                  </a:lnTo>
                  <a:lnTo>
                    <a:pt x="47" y="1"/>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4" name="Sardinia (Italy)">
              <a:extLst>
                <a:ext uri="{FF2B5EF4-FFF2-40B4-BE49-F238E27FC236}">
                  <a16:creationId xmlns:a16="http://schemas.microsoft.com/office/drawing/2014/main" id="{3051027D-C675-3D6A-D4A2-AD5A1E49A755}"/>
                </a:ext>
              </a:extLst>
            </p:cNvPr>
            <p:cNvSpPr>
              <a:spLocks/>
            </p:cNvSpPr>
            <p:nvPr/>
          </p:nvSpPr>
          <p:spPr bwMode="auto">
            <a:xfrm>
              <a:off x="6021007" y="3517627"/>
              <a:ext cx="34334" cy="77705"/>
            </a:xfrm>
            <a:custGeom>
              <a:avLst/>
              <a:gdLst>
                <a:gd name="T0" fmla="*/ 11 w 19"/>
                <a:gd name="T1" fmla="*/ 0 h 43"/>
                <a:gd name="T2" fmla="*/ 13 w 19"/>
                <a:gd name="T3" fmla="*/ 0 h 43"/>
                <a:gd name="T4" fmla="*/ 17 w 19"/>
                <a:gd name="T5" fmla="*/ 3 h 43"/>
                <a:gd name="T6" fmla="*/ 19 w 19"/>
                <a:gd name="T7" fmla="*/ 10 h 43"/>
                <a:gd name="T8" fmla="*/ 19 w 19"/>
                <a:gd name="T9" fmla="*/ 34 h 43"/>
                <a:gd name="T10" fmla="*/ 17 w 19"/>
                <a:gd name="T11" fmla="*/ 37 h 43"/>
                <a:gd name="T12" fmla="*/ 17 w 19"/>
                <a:gd name="T13" fmla="*/ 39 h 43"/>
                <a:gd name="T14" fmla="*/ 16 w 19"/>
                <a:gd name="T15" fmla="*/ 39 h 43"/>
                <a:gd name="T16" fmla="*/ 14 w 19"/>
                <a:gd name="T17" fmla="*/ 37 h 43"/>
                <a:gd name="T18" fmla="*/ 13 w 19"/>
                <a:gd name="T19" fmla="*/ 37 h 43"/>
                <a:gd name="T20" fmla="*/ 8 w 19"/>
                <a:gd name="T21" fmla="*/ 43 h 43"/>
                <a:gd name="T22" fmla="*/ 7 w 19"/>
                <a:gd name="T23" fmla="*/ 43 h 43"/>
                <a:gd name="T24" fmla="*/ 2 w 19"/>
                <a:gd name="T25" fmla="*/ 36 h 43"/>
                <a:gd name="T26" fmla="*/ 2 w 19"/>
                <a:gd name="T27" fmla="*/ 25 h 43"/>
                <a:gd name="T28" fmla="*/ 0 w 19"/>
                <a:gd name="T29" fmla="*/ 7 h 43"/>
                <a:gd name="T30" fmla="*/ 0 w 19"/>
                <a:gd name="T31" fmla="*/ 6 h 43"/>
                <a:gd name="T32" fmla="*/ 4 w 19"/>
                <a:gd name="T33" fmla="*/ 7 h 43"/>
                <a:gd name="T34" fmla="*/ 11 w 19"/>
                <a:gd name="T3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3">
                  <a:moveTo>
                    <a:pt x="11" y="0"/>
                  </a:moveTo>
                  <a:lnTo>
                    <a:pt x="13" y="0"/>
                  </a:lnTo>
                  <a:lnTo>
                    <a:pt x="17" y="3"/>
                  </a:lnTo>
                  <a:lnTo>
                    <a:pt x="19" y="10"/>
                  </a:lnTo>
                  <a:lnTo>
                    <a:pt x="19" y="34"/>
                  </a:lnTo>
                  <a:lnTo>
                    <a:pt x="17" y="37"/>
                  </a:lnTo>
                  <a:lnTo>
                    <a:pt x="17" y="39"/>
                  </a:lnTo>
                  <a:lnTo>
                    <a:pt x="16" y="39"/>
                  </a:lnTo>
                  <a:lnTo>
                    <a:pt x="14" y="37"/>
                  </a:lnTo>
                  <a:lnTo>
                    <a:pt x="13" y="37"/>
                  </a:lnTo>
                  <a:lnTo>
                    <a:pt x="8" y="43"/>
                  </a:lnTo>
                  <a:lnTo>
                    <a:pt x="7" y="43"/>
                  </a:lnTo>
                  <a:lnTo>
                    <a:pt x="2" y="36"/>
                  </a:lnTo>
                  <a:lnTo>
                    <a:pt x="2" y="25"/>
                  </a:lnTo>
                  <a:lnTo>
                    <a:pt x="0" y="7"/>
                  </a:lnTo>
                  <a:lnTo>
                    <a:pt x="0" y="6"/>
                  </a:lnTo>
                  <a:lnTo>
                    <a:pt x="4" y="7"/>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5" name="Sicily (Italy)">
              <a:extLst>
                <a:ext uri="{FF2B5EF4-FFF2-40B4-BE49-F238E27FC236}">
                  <a16:creationId xmlns:a16="http://schemas.microsoft.com/office/drawing/2014/main" id="{39AB3A5F-1704-C024-43ED-9AFDC252109B}"/>
                </a:ext>
              </a:extLst>
            </p:cNvPr>
            <p:cNvSpPr>
              <a:spLocks/>
            </p:cNvSpPr>
            <p:nvPr/>
          </p:nvSpPr>
          <p:spPr bwMode="auto">
            <a:xfrm>
              <a:off x="6122202" y="3611594"/>
              <a:ext cx="74090" cy="48791"/>
            </a:xfrm>
            <a:custGeom>
              <a:avLst/>
              <a:gdLst>
                <a:gd name="T0" fmla="*/ 7 w 41"/>
                <a:gd name="T1" fmla="*/ 0 h 27"/>
                <a:gd name="T2" fmla="*/ 16 w 41"/>
                <a:gd name="T3" fmla="*/ 4 h 27"/>
                <a:gd name="T4" fmla="*/ 21 w 41"/>
                <a:gd name="T5" fmla="*/ 4 h 27"/>
                <a:gd name="T6" fmla="*/ 28 w 41"/>
                <a:gd name="T7" fmla="*/ 1 h 27"/>
                <a:gd name="T8" fmla="*/ 37 w 41"/>
                <a:gd name="T9" fmla="*/ 0 h 27"/>
                <a:gd name="T10" fmla="*/ 41 w 41"/>
                <a:gd name="T11" fmla="*/ 0 h 27"/>
                <a:gd name="T12" fmla="*/ 41 w 41"/>
                <a:gd name="T13" fmla="*/ 1 h 27"/>
                <a:gd name="T14" fmla="*/ 34 w 41"/>
                <a:gd name="T15" fmla="*/ 15 h 27"/>
                <a:gd name="T16" fmla="*/ 35 w 41"/>
                <a:gd name="T17" fmla="*/ 21 h 27"/>
                <a:gd name="T18" fmla="*/ 34 w 41"/>
                <a:gd name="T19" fmla="*/ 25 h 27"/>
                <a:gd name="T20" fmla="*/ 34 w 41"/>
                <a:gd name="T21" fmla="*/ 27 h 27"/>
                <a:gd name="T22" fmla="*/ 28 w 41"/>
                <a:gd name="T23" fmla="*/ 27 h 27"/>
                <a:gd name="T24" fmla="*/ 24 w 41"/>
                <a:gd name="T25" fmla="*/ 22 h 27"/>
                <a:gd name="T26" fmla="*/ 1 w 41"/>
                <a:gd name="T27" fmla="*/ 12 h 27"/>
                <a:gd name="T28" fmla="*/ 0 w 41"/>
                <a:gd name="T29" fmla="*/ 6 h 27"/>
                <a:gd name="T30" fmla="*/ 1 w 41"/>
                <a:gd name="T31" fmla="*/ 1 h 27"/>
                <a:gd name="T32" fmla="*/ 7 w 41"/>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 h="27">
                  <a:moveTo>
                    <a:pt x="7" y="0"/>
                  </a:moveTo>
                  <a:lnTo>
                    <a:pt x="16" y="4"/>
                  </a:lnTo>
                  <a:lnTo>
                    <a:pt x="21" y="4"/>
                  </a:lnTo>
                  <a:lnTo>
                    <a:pt x="28" y="1"/>
                  </a:lnTo>
                  <a:lnTo>
                    <a:pt x="37" y="0"/>
                  </a:lnTo>
                  <a:lnTo>
                    <a:pt x="41" y="0"/>
                  </a:lnTo>
                  <a:lnTo>
                    <a:pt x="41" y="1"/>
                  </a:lnTo>
                  <a:lnTo>
                    <a:pt x="34" y="15"/>
                  </a:lnTo>
                  <a:lnTo>
                    <a:pt x="35" y="21"/>
                  </a:lnTo>
                  <a:lnTo>
                    <a:pt x="34" y="25"/>
                  </a:lnTo>
                  <a:lnTo>
                    <a:pt x="34" y="27"/>
                  </a:lnTo>
                  <a:lnTo>
                    <a:pt x="28" y="27"/>
                  </a:lnTo>
                  <a:lnTo>
                    <a:pt x="24" y="22"/>
                  </a:lnTo>
                  <a:lnTo>
                    <a:pt x="1" y="12"/>
                  </a:lnTo>
                  <a:lnTo>
                    <a:pt x="0" y="6"/>
                  </a:lnTo>
                  <a:lnTo>
                    <a:pt x="1" y="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6" name="Italy">
              <a:extLst>
                <a:ext uri="{FF2B5EF4-FFF2-40B4-BE49-F238E27FC236}">
                  <a16:creationId xmlns:a16="http://schemas.microsoft.com/office/drawing/2014/main" id="{6D0451EB-AB35-E11B-0E10-2DA2BE8F656D}"/>
                </a:ext>
              </a:extLst>
            </p:cNvPr>
            <p:cNvSpPr>
              <a:spLocks/>
            </p:cNvSpPr>
            <p:nvPr/>
          </p:nvSpPr>
          <p:spPr bwMode="auto">
            <a:xfrm>
              <a:off x="5984866" y="3327884"/>
              <a:ext cx="278288" cy="294552"/>
            </a:xfrm>
            <a:custGeom>
              <a:avLst/>
              <a:gdLst>
                <a:gd name="T0" fmla="*/ 71 w 154"/>
                <a:gd name="T1" fmla="*/ 0 h 163"/>
                <a:gd name="T2" fmla="*/ 76 w 154"/>
                <a:gd name="T3" fmla="*/ 9 h 163"/>
                <a:gd name="T4" fmla="*/ 92 w 154"/>
                <a:gd name="T5" fmla="*/ 12 h 163"/>
                <a:gd name="T6" fmla="*/ 91 w 154"/>
                <a:gd name="T7" fmla="*/ 13 h 163"/>
                <a:gd name="T8" fmla="*/ 91 w 154"/>
                <a:gd name="T9" fmla="*/ 16 h 163"/>
                <a:gd name="T10" fmla="*/ 95 w 154"/>
                <a:gd name="T11" fmla="*/ 28 h 163"/>
                <a:gd name="T12" fmla="*/ 94 w 154"/>
                <a:gd name="T13" fmla="*/ 29 h 163"/>
                <a:gd name="T14" fmla="*/ 91 w 154"/>
                <a:gd name="T15" fmla="*/ 29 h 163"/>
                <a:gd name="T16" fmla="*/ 83 w 154"/>
                <a:gd name="T17" fmla="*/ 26 h 163"/>
                <a:gd name="T18" fmla="*/ 74 w 154"/>
                <a:gd name="T19" fmla="*/ 38 h 163"/>
                <a:gd name="T20" fmla="*/ 76 w 154"/>
                <a:gd name="T21" fmla="*/ 41 h 163"/>
                <a:gd name="T22" fmla="*/ 76 w 154"/>
                <a:gd name="T23" fmla="*/ 55 h 163"/>
                <a:gd name="T24" fmla="*/ 98 w 154"/>
                <a:gd name="T25" fmla="*/ 83 h 163"/>
                <a:gd name="T26" fmla="*/ 111 w 154"/>
                <a:gd name="T27" fmla="*/ 96 h 163"/>
                <a:gd name="T28" fmla="*/ 114 w 154"/>
                <a:gd name="T29" fmla="*/ 95 h 163"/>
                <a:gd name="T30" fmla="*/ 120 w 154"/>
                <a:gd name="T31" fmla="*/ 93 h 163"/>
                <a:gd name="T32" fmla="*/ 122 w 154"/>
                <a:gd name="T33" fmla="*/ 95 h 163"/>
                <a:gd name="T34" fmla="*/ 123 w 154"/>
                <a:gd name="T35" fmla="*/ 96 h 163"/>
                <a:gd name="T36" fmla="*/ 147 w 154"/>
                <a:gd name="T37" fmla="*/ 115 h 163"/>
                <a:gd name="T38" fmla="*/ 154 w 154"/>
                <a:gd name="T39" fmla="*/ 127 h 163"/>
                <a:gd name="T40" fmla="*/ 151 w 154"/>
                <a:gd name="T41" fmla="*/ 132 h 163"/>
                <a:gd name="T42" fmla="*/ 137 w 154"/>
                <a:gd name="T43" fmla="*/ 120 h 163"/>
                <a:gd name="T44" fmla="*/ 129 w 154"/>
                <a:gd name="T45" fmla="*/ 132 h 163"/>
                <a:gd name="T46" fmla="*/ 137 w 154"/>
                <a:gd name="T47" fmla="*/ 145 h 163"/>
                <a:gd name="T48" fmla="*/ 129 w 154"/>
                <a:gd name="T49" fmla="*/ 155 h 163"/>
                <a:gd name="T50" fmla="*/ 117 w 154"/>
                <a:gd name="T51" fmla="*/ 163 h 163"/>
                <a:gd name="T52" fmla="*/ 119 w 154"/>
                <a:gd name="T53" fmla="*/ 151 h 163"/>
                <a:gd name="T54" fmla="*/ 123 w 154"/>
                <a:gd name="T55" fmla="*/ 148 h 163"/>
                <a:gd name="T56" fmla="*/ 114 w 154"/>
                <a:gd name="T57" fmla="*/ 130 h 163"/>
                <a:gd name="T58" fmla="*/ 113 w 154"/>
                <a:gd name="T59" fmla="*/ 129 h 163"/>
                <a:gd name="T60" fmla="*/ 105 w 154"/>
                <a:gd name="T61" fmla="*/ 118 h 163"/>
                <a:gd name="T62" fmla="*/ 91 w 154"/>
                <a:gd name="T63" fmla="*/ 108 h 163"/>
                <a:gd name="T64" fmla="*/ 64 w 154"/>
                <a:gd name="T65" fmla="*/ 89 h 163"/>
                <a:gd name="T66" fmla="*/ 49 w 154"/>
                <a:gd name="T67" fmla="*/ 75 h 163"/>
                <a:gd name="T68" fmla="*/ 27 w 154"/>
                <a:gd name="T69" fmla="*/ 52 h 163"/>
                <a:gd name="T70" fmla="*/ 12 w 154"/>
                <a:gd name="T71" fmla="*/ 62 h 163"/>
                <a:gd name="T72" fmla="*/ 11 w 154"/>
                <a:gd name="T73" fmla="*/ 56 h 163"/>
                <a:gd name="T74" fmla="*/ 5 w 154"/>
                <a:gd name="T75" fmla="*/ 55 h 163"/>
                <a:gd name="T76" fmla="*/ 0 w 154"/>
                <a:gd name="T77" fmla="*/ 43 h 163"/>
                <a:gd name="T78" fmla="*/ 3 w 154"/>
                <a:gd name="T79" fmla="*/ 35 h 163"/>
                <a:gd name="T80" fmla="*/ 3 w 154"/>
                <a:gd name="T81" fmla="*/ 23 h 163"/>
                <a:gd name="T82" fmla="*/ 22 w 154"/>
                <a:gd name="T83" fmla="*/ 13 h 163"/>
                <a:gd name="T84" fmla="*/ 30 w 154"/>
                <a:gd name="T85" fmla="*/ 22 h 163"/>
                <a:gd name="T86" fmla="*/ 34 w 154"/>
                <a:gd name="T87" fmla="*/ 12 h 163"/>
                <a:gd name="T88" fmla="*/ 43 w 154"/>
                <a:gd name="T89" fmla="*/ 9 h 163"/>
                <a:gd name="T90" fmla="*/ 48 w 154"/>
                <a:gd name="T91" fmla="*/ 4 h 163"/>
                <a:gd name="T92" fmla="*/ 55 w 154"/>
                <a:gd name="T93" fmla="*/ 3 h 163"/>
                <a:gd name="T94" fmla="*/ 63 w 154"/>
                <a:gd name="T95" fmla="*/ 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4" h="163">
                  <a:moveTo>
                    <a:pt x="67" y="0"/>
                  </a:moveTo>
                  <a:lnTo>
                    <a:pt x="71" y="0"/>
                  </a:lnTo>
                  <a:lnTo>
                    <a:pt x="71" y="1"/>
                  </a:lnTo>
                  <a:lnTo>
                    <a:pt x="76" y="9"/>
                  </a:lnTo>
                  <a:lnTo>
                    <a:pt x="91" y="12"/>
                  </a:lnTo>
                  <a:lnTo>
                    <a:pt x="92" y="12"/>
                  </a:lnTo>
                  <a:lnTo>
                    <a:pt x="92" y="13"/>
                  </a:lnTo>
                  <a:lnTo>
                    <a:pt x="91" y="13"/>
                  </a:lnTo>
                  <a:lnTo>
                    <a:pt x="89" y="16"/>
                  </a:lnTo>
                  <a:lnTo>
                    <a:pt x="91" y="16"/>
                  </a:lnTo>
                  <a:lnTo>
                    <a:pt x="92" y="23"/>
                  </a:lnTo>
                  <a:lnTo>
                    <a:pt x="95" y="28"/>
                  </a:lnTo>
                  <a:lnTo>
                    <a:pt x="95" y="29"/>
                  </a:lnTo>
                  <a:lnTo>
                    <a:pt x="94" y="29"/>
                  </a:lnTo>
                  <a:lnTo>
                    <a:pt x="91" y="31"/>
                  </a:lnTo>
                  <a:lnTo>
                    <a:pt x="91" y="29"/>
                  </a:lnTo>
                  <a:lnTo>
                    <a:pt x="89" y="26"/>
                  </a:lnTo>
                  <a:lnTo>
                    <a:pt x="83" y="26"/>
                  </a:lnTo>
                  <a:lnTo>
                    <a:pt x="74" y="34"/>
                  </a:lnTo>
                  <a:lnTo>
                    <a:pt x="74" y="38"/>
                  </a:lnTo>
                  <a:lnTo>
                    <a:pt x="76" y="40"/>
                  </a:lnTo>
                  <a:lnTo>
                    <a:pt x="76" y="41"/>
                  </a:lnTo>
                  <a:lnTo>
                    <a:pt x="74" y="47"/>
                  </a:lnTo>
                  <a:lnTo>
                    <a:pt x="76" y="55"/>
                  </a:lnTo>
                  <a:lnTo>
                    <a:pt x="89" y="65"/>
                  </a:lnTo>
                  <a:lnTo>
                    <a:pt x="98" y="83"/>
                  </a:lnTo>
                  <a:lnTo>
                    <a:pt x="104" y="92"/>
                  </a:lnTo>
                  <a:lnTo>
                    <a:pt x="111" y="96"/>
                  </a:lnTo>
                  <a:lnTo>
                    <a:pt x="113" y="96"/>
                  </a:lnTo>
                  <a:lnTo>
                    <a:pt x="114" y="95"/>
                  </a:lnTo>
                  <a:lnTo>
                    <a:pt x="119" y="95"/>
                  </a:lnTo>
                  <a:lnTo>
                    <a:pt x="120" y="93"/>
                  </a:lnTo>
                  <a:lnTo>
                    <a:pt x="122" y="93"/>
                  </a:lnTo>
                  <a:lnTo>
                    <a:pt x="122" y="95"/>
                  </a:lnTo>
                  <a:lnTo>
                    <a:pt x="123" y="95"/>
                  </a:lnTo>
                  <a:lnTo>
                    <a:pt x="123" y="96"/>
                  </a:lnTo>
                  <a:lnTo>
                    <a:pt x="122" y="102"/>
                  </a:lnTo>
                  <a:lnTo>
                    <a:pt x="147" y="115"/>
                  </a:lnTo>
                  <a:lnTo>
                    <a:pt x="154" y="126"/>
                  </a:lnTo>
                  <a:lnTo>
                    <a:pt x="154" y="127"/>
                  </a:lnTo>
                  <a:lnTo>
                    <a:pt x="153" y="132"/>
                  </a:lnTo>
                  <a:lnTo>
                    <a:pt x="151" y="132"/>
                  </a:lnTo>
                  <a:lnTo>
                    <a:pt x="146" y="124"/>
                  </a:lnTo>
                  <a:lnTo>
                    <a:pt x="137" y="120"/>
                  </a:lnTo>
                  <a:lnTo>
                    <a:pt x="132" y="123"/>
                  </a:lnTo>
                  <a:lnTo>
                    <a:pt x="129" y="132"/>
                  </a:lnTo>
                  <a:lnTo>
                    <a:pt x="137" y="138"/>
                  </a:lnTo>
                  <a:lnTo>
                    <a:pt x="137" y="145"/>
                  </a:lnTo>
                  <a:lnTo>
                    <a:pt x="131" y="148"/>
                  </a:lnTo>
                  <a:lnTo>
                    <a:pt x="129" y="155"/>
                  </a:lnTo>
                  <a:lnTo>
                    <a:pt x="123" y="163"/>
                  </a:lnTo>
                  <a:lnTo>
                    <a:pt x="117" y="163"/>
                  </a:lnTo>
                  <a:lnTo>
                    <a:pt x="116" y="158"/>
                  </a:lnTo>
                  <a:lnTo>
                    <a:pt x="119" y="151"/>
                  </a:lnTo>
                  <a:lnTo>
                    <a:pt x="119" y="149"/>
                  </a:lnTo>
                  <a:lnTo>
                    <a:pt x="123" y="148"/>
                  </a:lnTo>
                  <a:lnTo>
                    <a:pt x="116" y="129"/>
                  </a:lnTo>
                  <a:lnTo>
                    <a:pt x="114" y="130"/>
                  </a:lnTo>
                  <a:lnTo>
                    <a:pt x="113" y="130"/>
                  </a:lnTo>
                  <a:lnTo>
                    <a:pt x="113" y="129"/>
                  </a:lnTo>
                  <a:lnTo>
                    <a:pt x="108" y="126"/>
                  </a:lnTo>
                  <a:lnTo>
                    <a:pt x="105" y="118"/>
                  </a:lnTo>
                  <a:lnTo>
                    <a:pt x="100" y="118"/>
                  </a:lnTo>
                  <a:lnTo>
                    <a:pt x="91" y="108"/>
                  </a:lnTo>
                  <a:lnTo>
                    <a:pt x="82" y="108"/>
                  </a:lnTo>
                  <a:lnTo>
                    <a:pt x="64" y="89"/>
                  </a:lnTo>
                  <a:lnTo>
                    <a:pt x="58" y="87"/>
                  </a:lnTo>
                  <a:lnTo>
                    <a:pt x="49" y="75"/>
                  </a:lnTo>
                  <a:lnTo>
                    <a:pt x="45" y="59"/>
                  </a:lnTo>
                  <a:lnTo>
                    <a:pt x="27" y="52"/>
                  </a:lnTo>
                  <a:lnTo>
                    <a:pt x="20" y="61"/>
                  </a:lnTo>
                  <a:lnTo>
                    <a:pt x="12" y="62"/>
                  </a:lnTo>
                  <a:lnTo>
                    <a:pt x="11" y="62"/>
                  </a:lnTo>
                  <a:lnTo>
                    <a:pt x="11" y="56"/>
                  </a:lnTo>
                  <a:lnTo>
                    <a:pt x="5" y="56"/>
                  </a:lnTo>
                  <a:lnTo>
                    <a:pt x="5" y="55"/>
                  </a:lnTo>
                  <a:lnTo>
                    <a:pt x="2" y="43"/>
                  </a:lnTo>
                  <a:lnTo>
                    <a:pt x="0" y="43"/>
                  </a:lnTo>
                  <a:lnTo>
                    <a:pt x="0" y="41"/>
                  </a:lnTo>
                  <a:lnTo>
                    <a:pt x="3" y="35"/>
                  </a:lnTo>
                  <a:lnTo>
                    <a:pt x="0" y="25"/>
                  </a:lnTo>
                  <a:lnTo>
                    <a:pt x="3" y="23"/>
                  </a:lnTo>
                  <a:lnTo>
                    <a:pt x="15" y="22"/>
                  </a:lnTo>
                  <a:lnTo>
                    <a:pt x="22" y="13"/>
                  </a:lnTo>
                  <a:lnTo>
                    <a:pt x="22" y="15"/>
                  </a:lnTo>
                  <a:lnTo>
                    <a:pt x="30" y="22"/>
                  </a:lnTo>
                  <a:lnTo>
                    <a:pt x="33" y="12"/>
                  </a:lnTo>
                  <a:lnTo>
                    <a:pt x="34" y="12"/>
                  </a:lnTo>
                  <a:lnTo>
                    <a:pt x="43" y="15"/>
                  </a:lnTo>
                  <a:lnTo>
                    <a:pt x="43" y="9"/>
                  </a:lnTo>
                  <a:lnTo>
                    <a:pt x="48" y="9"/>
                  </a:lnTo>
                  <a:lnTo>
                    <a:pt x="48" y="4"/>
                  </a:lnTo>
                  <a:lnTo>
                    <a:pt x="51" y="4"/>
                  </a:lnTo>
                  <a:lnTo>
                    <a:pt x="55" y="3"/>
                  </a:lnTo>
                  <a:lnTo>
                    <a:pt x="58" y="1"/>
                  </a:lnTo>
                  <a:lnTo>
                    <a:pt x="63" y="1"/>
                  </a:lnTo>
                  <a:lnTo>
                    <a:pt x="6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7" name="Croatia">
              <a:extLst>
                <a:ext uri="{FF2B5EF4-FFF2-40B4-BE49-F238E27FC236}">
                  <a16:creationId xmlns:a16="http://schemas.microsoft.com/office/drawing/2014/main" id="{3B20EC8C-2F11-0A65-45DA-81FEEF232936}"/>
                </a:ext>
              </a:extLst>
            </p:cNvPr>
            <p:cNvSpPr>
              <a:spLocks/>
            </p:cNvSpPr>
            <p:nvPr/>
          </p:nvSpPr>
          <p:spPr bwMode="auto">
            <a:xfrm>
              <a:off x="6145695" y="3340534"/>
              <a:ext cx="142758" cy="139145"/>
            </a:xfrm>
            <a:custGeom>
              <a:avLst/>
              <a:gdLst>
                <a:gd name="T0" fmla="*/ 36 w 79"/>
                <a:gd name="T1" fmla="*/ 0 h 77"/>
                <a:gd name="T2" fmla="*/ 37 w 79"/>
                <a:gd name="T3" fmla="*/ 0 h 77"/>
                <a:gd name="T4" fmla="*/ 58 w 79"/>
                <a:gd name="T5" fmla="*/ 18 h 77"/>
                <a:gd name="T6" fmla="*/ 67 w 79"/>
                <a:gd name="T7" fmla="*/ 15 h 77"/>
                <a:gd name="T8" fmla="*/ 68 w 79"/>
                <a:gd name="T9" fmla="*/ 15 h 77"/>
                <a:gd name="T10" fmla="*/ 71 w 79"/>
                <a:gd name="T11" fmla="*/ 24 h 77"/>
                <a:gd name="T12" fmla="*/ 79 w 79"/>
                <a:gd name="T13" fmla="*/ 28 h 77"/>
                <a:gd name="T14" fmla="*/ 79 w 79"/>
                <a:gd name="T15" fmla="*/ 30 h 77"/>
                <a:gd name="T16" fmla="*/ 76 w 79"/>
                <a:gd name="T17" fmla="*/ 31 h 77"/>
                <a:gd name="T18" fmla="*/ 74 w 79"/>
                <a:gd name="T19" fmla="*/ 34 h 77"/>
                <a:gd name="T20" fmla="*/ 73 w 79"/>
                <a:gd name="T21" fmla="*/ 34 h 77"/>
                <a:gd name="T22" fmla="*/ 71 w 79"/>
                <a:gd name="T23" fmla="*/ 36 h 77"/>
                <a:gd name="T24" fmla="*/ 70 w 79"/>
                <a:gd name="T25" fmla="*/ 36 h 77"/>
                <a:gd name="T26" fmla="*/ 67 w 79"/>
                <a:gd name="T27" fmla="*/ 30 h 77"/>
                <a:gd name="T28" fmla="*/ 45 w 79"/>
                <a:gd name="T29" fmla="*/ 25 h 77"/>
                <a:gd name="T30" fmla="*/ 37 w 79"/>
                <a:gd name="T31" fmla="*/ 31 h 77"/>
                <a:gd name="T32" fmla="*/ 36 w 79"/>
                <a:gd name="T33" fmla="*/ 31 h 77"/>
                <a:gd name="T34" fmla="*/ 36 w 79"/>
                <a:gd name="T35" fmla="*/ 30 h 77"/>
                <a:gd name="T36" fmla="*/ 31 w 79"/>
                <a:gd name="T37" fmla="*/ 25 h 77"/>
                <a:gd name="T38" fmla="*/ 28 w 79"/>
                <a:gd name="T39" fmla="*/ 31 h 77"/>
                <a:gd name="T40" fmla="*/ 33 w 79"/>
                <a:gd name="T41" fmla="*/ 36 h 77"/>
                <a:gd name="T42" fmla="*/ 49 w 79"/>
                <a:gd name="T43" fmla="*/ 61 h 77"/>
                <a:gd name="T44" fmla="*/ 65 w 79"/>
                <a:gd name="T45" fmla="*/ 73 h 77"/>
                <a:gd name="T46" fmla="*/ 65 w 79"/>
                <a:gd name="T47" fmla="*/ 74 h 77"/>
                <a:gd name="T48" fmla="*/ 62 w 79"/>
                <a:gd name="T49" fmla="*/ 77 h 77"/>
                <a:gd name="T50" fmla="*/ 61 w 79"/>
                <a:gd name="T51" fmla="*/ 77 h 77"/>
                <a:gd name="T52" fmla="*/ 57 w 79"/>
                <a:gd name="T53" fmla="*/ 73 h 77"/>
                <a:gd name="T54" fmla="*/ 46 w 79"/>
                <a:gd name="T55" fmla="*/ 70 h 77"/>
                <a:gd name="T56" fmla="*/ 46 w 79"/>
                <a:gd name="T57" fmla="*/ 68 h 77"/>
                <a:gd name="T58" fmla="*/ 51 w 79"/>
                <a:gd name="T59" fmla="*/ 68 h 77"/>
                <a:gd name="T60" fmla="*/ 43 w 79"/>
                <a:gd name="T61" fmla="*/ 62 h 77"/>
                <a:gd name="T62" fmla="*/ 33 w 79"/>
                <a:gd name="T63" fmla="*/ 61 h 77"/>
                <a:gd name="T64" fmla="*/ 21 w 79"/>
                <a:gd name="T65" fmla="*/ 49 h 77"/>
                <a:gd name="T66" fmla="*/ 21 w 79"/>
                <a:gd name="T67" fmla="*/ 48 h 77"/>
                <a:gd name="T68" fmla="*/ 24 w 79"/>
                <a:gd name="T69" fmla="*/ 45 h 77"/>
                <a:gd name="T70" fmla="*/ 19 w 79"/>
                <a:gd name="T71" fmla="*/ 42 h 77"/>
                <a:gd name="T72" fmla="*/ 16 w 79"/>
                <a:gd name="T73" fmla="*/ 31 h 77"/>
                <a:gd name="T74" fmla="*/ 14 w 79"/>
                <a:gd name="T75" fmla="*/ 28 h 77"/>
                <a:gd name="T76" fmla="*/ 12 w 79"/>
                <a:gd name="T77" fmla="*/ 28 h 77"/>
                <a:gd name="T78" fmla="*/ 8 w 79"/>
                <a:gd name="T79" fmla="*/ 36 h 77"/>
                <a:gd name="T80" fmla="*/ 6 w 79"/>
                <a:gd name="T81" fmla="*/ 37 h 77"/>
                <a:gd name="T82" fmla="*/ 5 w 79"/>
                <a:gd name="T83" fmla="*/ 36 h 77"/>
                <a:gd name="T84" fmla="*/ 3 w 79"/>
                <a:gd name="T85" fmla="*/ 36 h 77"/>
                <a:gd name="T86" fmla="*/ 0 w 79"/>
                <a:gd name="T87" fmla="*/ 30 h 77"/>
                <a:gd name="T88" fmla="*/ 2 w 79"/>
                <a:gd name="T89" fmla="*/ 22 h 77"/>
                <a:gd name="T90" fmla="*/ 12 w 79"/>
                <a:gd name="T91" fmla="*/ 18 h 77"/>
                <a:gd name="T92" fmla="*/ 21 w 79"/>
                <a:gd name="T93" fmla="*/ 19 h 77"/>
                <a:gd name="T94" fmla="*/ 25 w 79"/>
                <a:gd name="T95" fmla="*/ 8 h 77"/>
                <a:gd name="T96" fmla="*/ 34 w 79"/>
                <a:gd name="T97" fmla="*/ 3 h 77"/>
                <a:gd name="T98" fmla="*/ 36 w 79"/>
                <a:gd name="T99"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9" h="77">
                  <a:moveTo>
                    <a:pt x="36" y="0"/>
                  </a:moveTo>
                  <a:lnTo>
                    <a:pt x="37" y="0"/>
                  </a:lnTo>
                  <a:lnTo>
                    <a:pt x="58" y="18"/>
                  </a:lnTo>
                  <a:lnTo>
                    <a:pt x="67" y="15"/>
                  </a:lnTo>
                  <a:lnTo>
                    <a:pt x="68" y="15"/>
                  </a:lnTo>
                  <a:lnTo>
                    <a:pt x="71" y="24"/>
                  </a:lnTo>
                  <a:lnTo>
                    <a:pt x="79" y="28"/>
                  </a:lnTo>
                  <a:lnTo>
                    <a:pt x="79" y="30"/>
                  </a:lnTo>
                  <a:lnTo>
                    <a:pt x="76" y="31"/>
                  </a:lnTo>
                  <a:lnTo>
                    <a:pt x="74" y="34"/>
                  </a:lnTo>
                  <a:lnTo>
                    <a:pt x="73" y="34"/>
                  </a:lnTo>
                  <a:lnTo>
                    <a:pt x="71" y="36"/>
                  </a:lnTo>
                  <a:lnTo>
                    <a:pt x="70" y="36"/>
                  </a:lnTo>
                  <a:lnTo>
                    <a:pt x="67" y="30"/>
                  </a:lnTo>
                  <a:lnTo>
                    <a:pt x="45" y="25"/>
                  </a:lnTo>
                  <a:lnTo>
                    <a:pt x="37" y="31"/>
                  </a:lnTo>
                  <a:lnTo>
                    <a:pt x="36" y="31"/>
                  </a:lnTo>
                  <a:lnTo>
                    <a:pt x="36" y="30"/>
                  </a:lnTo>
                  <a:lnTo>
                    <a:pt x="31" y="25"/>
                  </a:lnTo>
                  <a:lnTo>
                    <a:pt x="28" y="31"/>
                  </a:lnTo>
                  <a:lnTo>
                    <a:pt x="33" y="36"/>
                  </a:lnTo>
                  <a:lnTo>
                    <a:pt x="49" y="61"/>
                  </a:lnTo>
                  <a:lnTo>
                    <a:pt x="65" y="73"/>
                  </a:lnTo>
                  <a:lnTo>
                    <a:pt x="65" y="74"/>
                  </a:lnTo>
                  <a:lnTo>
                    <a:pt x="62" y="77"/>
                  </a:lnTo>
                  <a:lnTo>
                    <a:pt x="61" y="77"/>
                  </a:lnTo>
                  <a:lnTo>
                    <a:pt x="57" y="73"/>
                  </a:lnTo>
                  <a:lnTo>
                    <a:pt x="46" y="70"/>
                  </a:lnTo>
                  <a:lnTo>
                    <a:pt x="46" y="68"/>
                  </a:lnTo>
                  <a:lnTo>
                    <a:pt x="51" y="68"/>
                  </a:lnTo>
                  <a:lnTo>
                    <a:pt x="43" y="62"/>
                  </a:lnTo>
                  <a:lnTo>
                    <a:pt x="33" y="61"/>
                  </a:lnTo>
                  <a:lnTo>
                    <a:pt x="21" y="49"/>
                  </a:lnTo>
                  <a:lnTo>
                    <a:pt x="21" y="48"/>
                  </a:lnTo>
                  <a:lnTo>
                    <a:pt x="24" y="45"/>
                  </a:lnTo>
                  <a:lnTo>
                    <a:pt x="19" y="42"/>
                  </a:lnTo>
                  <a:lnTo>
                    <a:pt x="16" y="31"/>
                  </a:lnTo>
                  <a:lnTo>
                    <a:pt x="14" y="28"/>
                  </a:lnTo>
                  <a:lnTo>
                    <a:pt x="12" y="28"/>
                  </a:lnTo>
                  <a:lnTo>
                    <a:pt x="8" y="36"/>
                  </a:lnTo>
                  <a:lnTo>
                    <a:pt x="6" y="37"/>
                  </a:lnTo>
                  <a:lnTo>
                    <a:pt x="5" y="36"/>
                  </a:lnTo>
                  <a:lnTo>
                    <a:pt x="3" y="36"/>
                  </a:lnTo>
                  <a:lnTo>
                    <a:pt x="0" y="30"/>
                  </a:lnTo>
                  <a:lnTo>
                    <a:pt x="2" y="22"/>
                  </a:lnTo>
                  <a:lnTo>
                    <a:pt x="12" y="18"/>
                  </a:lnTo>
                  <a:lnTo>
                    <a:pt x="21" y="19"/>
                  </a:lnTo>
                  <a:lnTo>
                    <a:pt x="25" y="8"/>
                  </a:lnTo>
                  <a:lnTo>
                    <a:pt x="34" y="3"/>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8" name="Switzerland">
              <a:extLst>
                <a:ext uri="{FF2B5EF4-FFF2-40B4-BE49-F238E27FC236}">
                  <a16:creationId xmlns:a16="http://schemas.microsoft.com/office/drawing/2014/main" id="{6177C129-FE2B-049F-B5F8-DE51A3720B02}"/>
                </a:ext>
              </a:extLst>
            </p:cNvPr>
            <p:cNvSpPr>
              <a:spLocks/>
            </p:cNvSpPr>
            <p:nvPr/>
          </p:nvSpPr>
          <p:spPr bwMode="auto">
            <a:xfrm>
              <a:off x="5966795" y="3308008"/>
              <a:ext cx="106617" cy="65054"/>
            </a:xfrm>
            <a:custGeom>
              <a:avLst/>
              <a:gdLst>
                <a:gd name="T0" fmla="*/ 21 w 59"/>
                <a:gd name="T1" fmla="*/ 0 h 36"/>
                <a:gd name="T2" fmla="*/ 37 w 59"/>
                <a:gd name="T3" fmla="*/ 0 h 36"/>
                <a:gd name="T4" fmla="*/ 46 w 59"/>
                <a:gd name="T5" fmla="*/ 3 h 36"/>
                <a:gd name="T6" fmla="*/ 49 w 59"/>
                <a:gd name="T7" fmla="*/ 12 h 36"/>
                <a:gd name="T8" fmla="*/ 58 w 59"/>
                <a:gd name="T9" fmla="*/ 15 h 36"/>
                <a:gd name="T10" fmla="*/ 59 w 59"/>
                <a:gd name="T11" fmla="*/ 15 h 36"/>
                <a:gd name="T12" fmla="*/ 59 w 59"/>
                <a:gd name="T13" fmla="*/ 20 h 36"/>
                <a:gd name="T14" fmla="*/ 58 w 59"/>
                <a:gd name="T15" fmla="*/ 21 h 36"/>
                <a:gd name="T16" fmla="*/ 55 w 59"/>
                <a:gd name="T17" fmla="*/ 21 h 36"/>
                <a:gd name="T18" fmla="*/ 55 w 59"/>
                <a:gd name="T19" fmla="*/ 27 h 36"/>
                <a:gd name="T20" fmla="*/ 44 w 59"/>
                <a:gd name="T21" fmla="*/ 24 h 36"/>
                <a:gd name="T22" fmla="*/ 40 w 59"/>
                <a:gd name="T23" fmla="*/ 34 h 36"/>
                <a:gd name="T24" fmla="*/ 32 w 59"/>
                <a:gd name="T25" fmla="*/ 27 h 36"/>
                <a:gd name="T26" fmla="*/ 25 w 59"/>
                <a:gd name="T27" fmla="*/ 34 h 36"/>
                <a:gd name="T28" fmla="*/ 22 w 59"/>
                <a:gd name="T29" fmla="*/ 34 h 36"/>
                <a:gd name="T30" fmla="*/ 18 w 59"/>
                <a:gd name="T31" fmla="*/ 36 h 36"/>
                <a:gd name="T32" fmla="*/ 13 w 59"/>
                <a:gd name="T33" fmla="*/ 36 h 36"/>
                <a:gd name="T34" fmla="*/ 13 w 59"/>
                <a:gd name="T35" fmla="*/ 34 h 36"/>
                <a:gd name="T36" fmla="*/ 10 w 59"/>
                <a:gd name="T37" fmla="*/ 26 h 36"/>
                <a:gd name="T38" fmla="*/ 6 w 59"/>
                <a:gd name="T39" fmla="*/ 26 h 36"/>
                <a:gd name="T40" fmla="*/ 1 w 59"/>
                <a:gd name="T41" fmla="*/ 30 h 36"/>
                <a:gd name="T42" fmla="*/ 0 w 59"/>
                <a:gd name="T43" fmla="*/ 24 h 36"/>
                <a:gd name="T44" fmla="*/ 13 w 59"/>
                <a:gd name="T45" fmla="*/ 3 h 36"/>
                <a:gd name="T46" fmla="*/ 21 w 59"/>
                <a:gd name="T4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 h="36">
                  <a:moveTo>
                    <a:pt x="21" y="0"/>
                  </a:moveTo>
                  <a:lnTo>
                    <a:pt x="37" y="0"/>
                  </a:lnTo>
                  <a:lnTo>
                    <a:pt x="46" y="3"/>
                  </a:lnTo>
                  <a:lnTo>
                    <a:pt x="49" y="12"/>
                  </a:lnTo>
                  <a:lnTo>
                    <a:pt x="58" y="15"/>
                  </a:lnTo>
                  <a:lnTo>
                    <a:pt x="59" y="15"/>
                  </a:lnTo>
                  <a:lnTo>
                    <a:pt x="59" y="20"/>
                  </a:lnTo>
                  <a:lnTo>
                    <a:pt x="58" y="21"/>
                  </a:lnTo>
                  <a:lnTo>
                    <a:pt x="55" y="21"/>
                  </a:lnTo>
                  <a:lnTo>
                    <a:pt x="55" y="27"/>
                  </a:lnTo>
                  <a:lnTo>
                    <a:pt x="44" y="24"/>
                  </a:lnTo>
                  <a:lnTo>
                    <a:pt x="40" y="34"/>
                  </a:lnTo>
                  <a:lnTo>
                    <a:pt x="32" y="27"/>
                  </a:lnTo>
                  <a:lnTo>
                    <a:pt x="25" y="34"/>
                  </a:lnTo>
                  <a:lnTo>
                    <a:pt x="22" y="34"/>
                  </a:lnTo>
                  <a:lnTo>
                    <a:pt x="18" y="36"/>
                  </a:lnTo>
                  <a:lnTo>
                    <a:pt x="13" y="36"/>
                  </a:lnTo>
                  <a:lnTo>
                    <a:pt x="13" y="34"/>
                  </a:lnTo>
                  <a:lnTo>
                    <a:pt x="10" y="26"/>
                  </a:lnTo>
                  <a:lnTo>
                    <a:pt x="6" y="26"/>
                  </a:lnTo>
                  <a:lnTo>
                    <a:pt x="1" y="30"/>
                  </a:lnTo>
                  <a:lnTo>
                    <a:pt x="0" y="24"/>
                  </a:lnTo>
                  <a:lnTo>
                    <a:pt x="13" y="3"/>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19" name="Latvia">
              <a:extLst>
                <a:ext uri="{FF2B5EF4-FFF2-40B4-BE49-F238E27FC236}">
                  <a16:creationId xmlns:a16="http://schemas.microsoft.com/office/drawing/2014/main" id="{C4F559D3-29B6-FD32-8021-BA9414C8AB5A}"/>
                </a:ext>
              </a:extLst>
            </p:cNvPr>
            <p:cNvSpPr>
              <a:spLocks/>
            </p:cNvSpPr>
            <p:nvPr/>
          </p:nvSpPr>
          <p:spPr bwMode="auto">
            <a:xfrm>
              <a:off x="6317365" y="2901418"/>
              <a:ext cx="178900" cy="106617"/>
            </a:xfrm>
            <a:custGeom>
              <a:avLst/>
              <a:gdLst>
                <a:gd name="T0" fmla="*/ 59 w 99"/>
                <a:gd name="T1" fmla="*/ 0 h 59"/>
                <a:gd name="T2" fmla="*/ 71 w 99"/>
                <a:gd name="T3" fmla="*/ 6 h 59"/>
                <a:gd name="T4" fmla="*/ 77 w 99"/>
                <a:gd name="T5" fmla="*/ 12 h 59"/>
                <a:gd name="T6" fmla="*/ 83 w 99"/>
                <a:gd name="T7" fmla="*/ 10 h 59"/>
                <a:gd name="T8" fmla="*/ 89 w 99"/>
                <a:gd name="T9" fmla="*/ 12 h 59"/>
                <a:gd name="T10" fmla="*/ 93 w 99"/>
                <a:gd name="T11" fmla="*/ 18 h 59"/>
                <a:gd name="T12" fmla="*/ 93 w 99"/>
                <a:gd name="T13" fmla="*/ 19 h 59"/>
                <a:gd name="T14" fmla="*/ 92 w 99"/>
                <a:gd name="T15" fmla="*/ 27 h 59"/>
                <a:gd name="T16" fmla="*/ 95 w 99"/>
                <a:gd name="T17" fmla="*/ 30 h 59"/>
                <a:gd name="T18" fmla="*/ 99 w 99"/>
                <a:gd name="T19" fmla="*/ 36 h 59"/>
                <a:gd name="T20" fmla="*/ 99 w 99"/>
                <a:gd name="T21" fmla="*/ 47 h 59"/>
                <a:gd name="T22" fmla="*/ 95 w 99"/>
                <a:gd name="T23" fmla="*/ 47 h 59"/>
                <a:gd name="T24" fmla="*/ 89 w 99"/>
                <a:gd name="T25" fmla="*/ 55 h 59"/>
                <a:gd name="T26" fmla="*/ 89 w 99"/>
                <a:gd name="T27" fmla="*/ 56 h 59"/>
                <a:gd name="T28" fmla="*/ 85 w 99"/>
                <a:gd name="T29" fmla="*/ 55 h 59"/>
                <a:gd name="T30" fmla="*/ 80 w 99"/>
                <a:gd name="T31" fmla="*/ 59 h 59"/>
                <a:gd name="T32" fmla="*/ 79 w 99"/>
                <a:gd name="T33" fmla="*/ 59 h 59"/>
                <a:gd name="T34" fmla="*/ 74 w 99"/>
                <a:gd name="T35" fmla="*/ 56 h 59"/>
                <a:gd name="T36" fmla="*/ 64 w 99"/>
                <a:gd name="T37" fmla="*/ 47 h 59"/>
                <a:gd name="T38" fmla="*/ 58 w 99"/>
                <a:gd name="T39" fmla="*/ 46 h 59"/>
                <a:gd name="T40" fmla="*/ 53 w 99"/>
                <a:gd name="T41" fmla="*/ 40 h 59"/>
                <a:gd name="T42" fmla="*/ 47 w 99"/>
                <a:gd name="T43" fmla="*/ 43 h 59"/>
                <a:gd name="T44" fmla="*/ 46 w 99"/>
                <a:gd name="T45" fmla="*/ 43 h 59"/>
                <a:gd name="T46" fmla="*/ 39 w 99"/>
                <a:gd name="T47" fmla="*/ 42 h 59"/>
                <a:gd name="T48" fmla="*/ 19 w 99"/>
                <a:gd name="T49" fmla="*/ 40 h 59"/>
                <a:gd name="T50" fmla="*/ 10 w 99"/>
                <a:gd name="T51" fmla="*/ 44 h 59"/>
                <a:gd name="T52" fmla="*/ 6 w 99"/>
                <a:gd name="T53" fmla="*/ 47 h 59"/>
                <a:gd name="T54" fmla="*/ 6 w 99"/>
                <a:gd name="T55" fmla="*/ 49 h 59"/>
                <a:gd name="T56" fmla="*/ 4 w 99"/>
                <a:gd name="T57" fmla="*/ 49 h 59"/>
                <a:gd name="T58" fmla="*/ 2 w 99"/>
                <a:gd name="T59" fmla="*/ 46 h 59"/>
                <a:gd name="T60" fmla="*/ 0 w 99"/>
                <a:gd name="T61" fmla="*/ 46 h 59"/>
                <a:gd name="T62" fmla="*/ 0 w 99"/>
                <a:gd name="T63" fmla="*/ 44 h 59"/>
                <a:gd name="T64" fmla="*/ 2 w 99"/>
                <a:gd name="T65" fmla="*/ 33 h 59"/>
                <a:gd name="T66" fmla="*/ 10 w 99"/>
                <a:gd name="T67" fmla="*/ 13 h 59"/>
                <a:gd name="T68" fmla="*/ 22 w 99"/>
                <a:gd name="T69" fmla="*/ 7 h 59"/>
                <a:gd name="T70" fmla="*/ 33 w 99"/>
                <a:gd name="T71" fmla="*/ 24 h 59"/>
                <a:gd name="T72" fmla="*/ 42 w 99"/>
                <a:gd name="T73" fmla="*/ 27 h 59"/>
                <a:gd name="T74" fmla="*/ 45 w 99"/>
                <a:gd name="T75" fmla="*/ 21 h 59"/>
                <a:gd name="T76" fmla="*/ 46 w 99"/>
                <a:gd name="T77" fmla="*/ 6 h 59"/>
                <a:gd name="T78" fmla="*/ 46 w 99"/>
                <a:gd name="T79" fmla="*/ 4 h 59"/>
                <a:gd name="T80" fmla="*/ 59 w 99"/>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9" h="59">
                  <a:moveTo>
                    <a:pt x="59" y="0"/>
                  </a:moveTo>
                  <a:lnTo>
                    <a:pt x="71" y="6"/>
                  </a:lnTo>
                  <a:lnTo>
                    <a:pt x="77" y="12"/>
                  </a:lnTo>
                  <a:lnTo>
                    <a:pt x="83" y="10"/>
                  </a:lnTo>
                  <a:lnTo>
                    <a:pt x="89" y="12"/>
                  </a:lnTo>
                  <a:lnTo>
                    <a:pt x="93" y="18"/>
                  </a:lnTo>
                  <a:lnTo>
                    <a:pt x="93" y="19"/>
                  </a:lnTo>
                  <a:lnTo>
                    <a:pt x="92" y="27"/>
                  </a:lnTo>
                  <a:lnTo>
                    <a:pt x="95" y="30"/>
                  </a:lnTo>
                  <a:lnTo>
                    <a:pt x="99" y="36"/>
                  </a:lnTo>
                  <a:lnTo>
                    <a:pt x="99" y="47"/>
                  </a:lnTo>
                  <a:lnTo>
                    <a:pt x="95" y="47"/>
                  </a:lnTo>
                  <a:lnTo>
                    <a:pt x="89" y="55"/>
                  </a:lnTo>
                  <a:lnTo>
                    <a:pt x="89" y="56"/>
                  </a:lnTo>
                  <a:lnTo>
                    <a:pt x="85" y="55"/>
                  </a:lnTo>
                  <a:lnTo>
                    <a:pt x="80" y="59"/>
                  </a:lnTo>
                  <a:lnTo>
                    <a:pt x="79" y="59"/>
                  </a:lnTo>
                  <a:lnTo>
                    <a:pt x="74" y="56"/>
                  </a:lnTo>
                  <a:lnTo>
                    <a:pt x="64" y="47"/>
                  </a:lnTo>
                  <a:lnTo>
                    <a:pt x="58" y="46"/>
                  </a:lnTo>
                  <a:lnTo>
                    <a:pt x="53" y="40"/>
                  </a:lnTo>
                  <a:lnTo>
                    <a:pt x="47" y="43"/>
                  </a:lnTo>
                  <a:lnTo>
                    <a:pt x="46" y="43"/>
                  </a:lnTo>
                  <a:lnTo>
                    <a:pt x="39" y="42"/>
                  </a:lnTo>
                  <a:lnTo>
                    <a:pt x="19" y="40"/>
                  </a:lnTo>
                  <a:lnTo>
                    <a:pt x="10" y="44"/>
                  </a:lnTo>
                  <a:lnTo>
                    <a:pt x="6" y="47"/>
                  </a:lnTo>
                  <a:lnTo>
                    <a:pt x="6" y="49"/>
                  </a:lnTo>
                  <a:lnTo>
                    <a:pt x="4" y="49"/>
                  </a:lnTo>
                  <a:lnTo>
                    <a:pt x="2" y="46"/>
                  </a:lnTo>
                  <a:lnTo>
                    <a:pt x="0" y="46"/>
                  </a:lnTo>
                  <a:lnTo>
                    <a:pt x="0" y="44"/>
                  </a:lnTo>
                  <a:lnTo>
                    <a:pt x="2" y="33"/>
                  </a:lnTo>
                  <a:lnTo>
                    <a:pt x="10" y="13"/>
                  </a:lnTo>
                  <a:lnTo>
                    <a:pt x="22" y="7"/>
                  </a:lnTo>
                  <a:lnTo>
                    <a:pt x="33" y="24"/>
                  </a:lnTo>
                  <a:lnTo>
                    <a:pt x="42" y="27"/>
                  </a:lnTo>
                  <a:lnTo>
                    <a:pt x="45" y="21"/>
                  </a:lnTo>
                  <a:lnTo>
                    <a:pt x="46" y="6"/>
                  </a:lnTo>
                  <a:lnTo>
                    <a:pt x="46" y="4"/>
                  </a:lnTo>
                  <a:lnTo>
                    <a:pt x="5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0" name="Lithuania">
              <a:extLst>
                <a:ext uri="{FF2B5EF4-FFF2-40B4-BE49-F238E27FC236}">
                  <a16:creationId xmlns:a16="http://schemas.microsoft.com/office/drawing/2014/main" id="{523DD02E-96B2-A72B-360A-7A04C238F687}"/>
                </a:ext>
              </a:extLst>
            </p:cNvPr>
            <p:cNvSpPr>
              <a:spLocks/>
            </p:cNvSpPr>
            <p:nvPr/>
          </p:nvSpPr>
          <p:spPr bwMode="auto">
            <a:xfrm>
              <a:off x="6317365" y="2971894"/>
              <a:ext cx="144565" cy="106617"/>
            </a:xfrm>
            <a:custGeom>
              <a:avLst/>
              <a:gdLst>
                <a:gd name="T0" fmla="*/ 18 w 80"/>
                <a:gd name="T1" fmla="*/ 0 h 59"/>
                <a:gd name="T2" fmla="*/ 39 w 80"/>
                <a:gd name="T3" fmla="*/ 1 h 59"/>
                <a:gd name="T4" fmla="*/ 46 w 80"/>
                <a:gd name="T5" fmla="*/ 3 h 59"/>
                <a:gd name="T6" fmla="*/ 53 w 80"/>
                <a:gd name="T7" fmla="*/ 0 h 59"/>
                <a:gd name="T8" fmla="*/ 55 w 80"/>
                <a:gd name="T9" fmla="*/ 0 h 59"/>
                <a:gd name="T10" fmla="*/ 59 w 80"/>
                <a:gd name="T11" fmla="*/ 5 h 59"/>
                <a:gd name="T12" fmla="*/ 64 w 80"/>
                <a:gd name="T13" fmla="*/ 7 h 59"/>
                <a:gd name="T14" fmla="*/ 74 w 80"/>
                <a:gd name="T15" fmla="*/ 16 h 59"/>
                <a:gd name="T16" fmla="*/ 80 w 80"/>
                <a:gd name="T17" fmla="*/ 19 h 59"/>
                <a:gd name="T18" fmla="*/ 80 w 80"/>
                <a:gd name="T19" fmla="*/ 20 h 59"/>
                <a:gd name="T20" fmla="*/ 76 w 80"/>
                <a:gd name="T21" fmla="*/ 22 h 59"/>
                <a:gd name="T22" fmla="*/ 76 w 80"/>
                <a:gd name="T23" fmla="*/ 25 h 59"/>
                <a:gd name="T24" fmla="*/ 80 w 80"/>
                <a:gd name="T25" fmla="*/ 26 h 59"/>
                <a:gd name="T26" fmla="*/ 79 w 80"/>
                <a:gd name="T27" fmla="*/ 31 h 59"/>
                <a:gd name="T28" fmla="*/ 77 w 80"/>
                <a:gd name="T29" fmla="*/ 31 h 59"/>
                <a:gd name="T30" fmla="*/ 68 w 80"/>
                <a:gd name="T31" fmla="*/ 35 h 59"/>
                <a:gd name="T32" fmla="*/ 65 w 80"/>
                <a:gd name="T33" fmla="*/ 47 h 59"/>
                <a:gd name="T34" fmla="*/ 68 w 80"/>
                <a:gd name="T35" fmla="*/ 51 h 59"/>
                <a:gd name="T36" fmla="*/ 68 w 80"/>
                <a:gd name="T37" fmla="*/ 53 h 59"/>
                <a:gd name="T38" fmla="*/ 67 w 80"/>
                <a:gd name="T39" fmla="*/ 53 h 59"/>
                <a:gd name="T40" fmla="*/ 65 w 80"/>
                <a:gd name="T41" fmla="*/ 54 h 59"/>
                <a:gd name="T42" fmla="*/ 65 w 80"/>
                <a:gd name="T43" fmla="*/ 53 h 59"/>
                <a:gd name="T44" fmla="*/ 61 w 80"/>
                <a:gd name="T45" fmla="*/ 50 h 59"/>
                <a:gd name="T46" fmla="*/ 55 w 80"/>
                <a:gd name="T47" fmla="*/ 53 h 59"/>
                <a:gd name="T48" fmla="*/ 55 w 80"/>
                <a:gd name="T49" fmla="*/ 57 h 59"/>
                <a:gd name="T50" fmla="*/ 47 w 80"/>
                <a:gd name="T51" fmla="*/ 57 h 59"/>
                <a:gd name="T52" fmla="*/ 43 w 80"/>
                <a:gd name="T53" fmla="*/ 59 h 59"/>
                <a:gd name="T54" fmla="*/ 36 w 80"/>
                <a:gd name="T55" fmla="*/ 59 h 59"/>
                <a:gd name="T56" fmla="*/ 36 w 80"/>
                <a:gd name="T57" fmla="*/ 57 h 59"/>
                <a:gd name="T58" fmla="*/ 34 w 80"/>
                <a:gd name="T59" fmla="*/ 54 h 59"/>
                <a:gd name="T60" fmla="*/ 25 w 80"/>
                <a:gd name="T61" fmla="*/ 47 h 59"/>
                <a:gd name="T62" fmla="*/ 27 w 80"/>
                <a:gd name="T63" fmla="*/ 38 h 59"/>
                <a:gd name="T64" fmla="*/ 25 w 80"/>
                <a:gd name="T65" fmla="*/ 34 h 59"/>
                <a:gd name="T66" fmla="*/ 16 w 80"/>
                <a:gd name="T67" fmla="*/ 32 h 59"/>
                <a:gd name="T68" fmla="*/ 4 w 80"/>
                <a:gd name="T69" fmla="*/ 28 h 59"/>
                <a:gd name="T70" fmla="*/ 4 w 80"/>
                <a:gd name="T71" fmla="*/ 26 h 59"/>
                <a:gd name="T72" fmla="*/ 0 w 80"/>
                <a:gd name="T73" fmla="*/ 5 h 59"/>
                <a:gd name="T74" fmla="*/ 2 w 80"/>
                <a:gd name="T75" fmla="*/ 5 h 59"/>
                <a:gd name="T76" fmla="*/ 6 w 80"/>
                <a:gd name="T77" fmla="*/ 8 h 59"/>
                <a:gd name="T78" fmla="*/ 9 w 80"/>
                <a:gd name="T79" fmla="*/ 4 h 59"/>
                <a:gd name="T80" fmla="*/ 18 w 80"/>
                <a:gd name="T8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0" h="59">
                  <a:moveTo>
                    <a:pt x="18" y="0"/>
                  </a:moveTo>
                  <a:lnTo>
                    <a:pt x="39" y="1"/>
                  </a:lnTo>
                  <a:lnTo>
                    <a:pt x="46" y="3"/>
                  </a:lnTo>
                  <a:lnTo>
                    <a:pt x="53" y="0"/>
                  </a:lnTo>
                  <a:lnTo>
                    <a:pt x="55" y="0"/>
                  </a:lnTo>
                  <a:lnTo>
                    <a:pt x="59" y="5"/>
                  </a:lnTo>
                  <a:lnTo>
                    <a:pt x="64" y="7"/>
                  </a:lnTo>
                  <a:lnTo>
                    <a:pt x="74" y="16"/>
                  </a:lnTo>
                  <a:lnTo>
                    <a:pt x="80" y="19"/>
                  </a:lnTo>
                  <a:lnTo>
                    <a:pt x="80" y="20"/>
                  </a:lnTo>
                  <a:lnTo>
                    <a:pt x="76" y="22"/>
                  </a:lnTo>
                  <a:lnTo>
                    <a:pt x="76" y="25"/>
                  </a:lnTo>
                  <a:lnTo>
                    <a:pt x="80" y="26"/>
                  </a:lnTo>
                  <a:lnTo>
                    <a:pt x="79" y="31"/>
                  </a:lnTo>
                  <a:lnTo>
                    <a:pt x="77" y="31"/>
                  </a:lnTo>
                  <a:lnTo>
                    <a:pt x="68" y="35"/>
                  </a:lnTo>
                  <a:lnTo>
                    <a:pt x="65" y="47"/>
                  </a:lnTo>
                  <a:lnTo>
                    <a:pt x="68" y="51"/>
                  </a:lnTo>
                  <a:lnTo>
                    <a:pt x="68" y="53"/>
                  </a:lnTo>
                  <a:lnTo>
                    <a:pt x="67" y="53"/>
                  </a:lnTo>
                  <a:lnTo>
                    <a:pt x="65" y="54"/>
                  </a:lnTo>
                  <a:lnTo>
                    <a:pt x="65" y="53"/>
                  </a:lnTo>
                  <a:lnTo>
                    <a:pt x="61" y="50"/>
                  </a:lnTo>
                  <a:lnTo>
                    <a:pt x="55" y="53"/>
                  </a:lnTo>
                  <a:lnTo>
                    <a:pt x="55" y="57"/>
                  </a:lnTo>
                  <a:lnTo>
                    <a:pt x="47" y="57"/>
                  </a:lnTo>
                  <a:lnTo>
                    <a:pt x="43" y="59"/>
                  </a:lnTo>
                  <a:lnTo>
                    <a:pt x="36" y="59"/>
                  </a:lnTo>
                  <a:lnTo>
                    <a:pt x="36" y="57"/>
                  </a:lnTo>
                  <a:lnTo>
                    <a:pt x="34" y="54"/>
                  </a:lnTo>
                  <a:lnTo>
                    <a:pt x="25" y="47"/>
                  </a:lnTo>
                  <a:lnTo>
                    <a:pt x="27" y="38"/>
                  </a:lnTo>
                  <a:lnTo>
                    <a:pt x="25" y="34"/>
                  </a:lnTo>
                  <a:lnTo>
                    <a:pt x="16" y="32"/>
                  </a:lnTo>
                  <a:lnTo>
                    <a:pt x="4" y="28"/>
                  </a:lnTo>
                  <a:lnTo>
                    <a:pt x="4" y="26"/>
                  </a:lnTo>
                  <a:lnTo>
                    <a:pt x="0" y="5"/>
                  </a:lnTo>
                  <a:lnTo>
                    <a:pt x="2" y="5"/>
                  </a:lnTo>
                  <a:lnTo>
                    <a:pt x="6" y="8"/>
                  </a:lnTo>
                  <a:lnTo>
                    <a:pt x="9" y="4"/>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1" name="Czech Republic">
              <a:extLst>
                <a:ext uri="{FF2B5EF4-FFF2-40B4-BE49-F238E27FC236}">
                  <a16:creationId xmlns:a16="http://schemas.microsoft.com/office/drawing/2014/main" id="{2487D4CE-9084-4270-8176-68964AA0F047}"/>
                </a:ext>
              </a:extLst>
            </p:cNvPr>
            <p:cNvSpPr>
              <a:spLocks/>
            </p:cNvSpPr>
            <p:nvPr/>
          </p:nvSpPr>
          <p:spPr bwMode="auto">
            <a:xfrm>
              <a:off x="6107745" y="3183320"/>
              <a:ext cx="166250" cy="90353"/>
            </a:xfrm>
            <a:custGeom>
              <a:avLst/>
              <a:gdLst>
                <a:gd name="T0" fmla="*/ 30 w 92"/>
                <a:gd name="T1" fmla="*/ 0 h 50"/>
                <a:gd name="T2" fmla="*/ 36 w 92"/>
                <a:gd name="T3" fmla="*/ 6 h 50"/>
                <a:gd name="T4" fmla="*/ 42 w 92"/>
                <a:gd name="T5" fmla="*/ 3 h 50"/>
                <a:gd name="T6" fmla="*/ 52 w 92"/>
                <a:gd name="T7" fmla="*/ 9 h 50"/>
                <a:gd name="T8" fmla="*/ 63 w 92"/>
                <a:gd name="T9" fmla="*/ 19 h 50"/>
                <a:gd name="T10" fmla="*/ 66 w 92"/>
                <a:gd name="T11" fmla="*/ 16 h 50"/>
                <a:gd name="T12" fmla="*/ 75 w 92"/>
                <a:gd name="T13" fmla="*/ 17 h 50"/>
                <a:gd name="T14" fmla="*/ 76 w 92"/>
                <a:gd name="T15" fmla="*/ 22 h 50"/>
                <a:gd name="T16" fmla="*/ 86 w 92"/>
                <a:gd name="T17" fmla="*/ 31 h 50"/>
                <a:gd name="T18" fmla="*/ 92 w 92"/>
                <a:gd name="T19" fmla="*/ 35 h 50"/>
                <a:gd name="T20" fmla="*/ 86 w 92"/>
                <a:gd name="T21" fmla="*/ 38 h 50"/>
                <a:gd name="T22" fmla="*/ 83 w 92"/>
                <a:gd name="T23" fmla="*/ 46 h 50"/>
                <a:gd name="T24" fmla="*/ 63 w 92"/>
                <a:gd name="T25" fmla="*/ 49 h 50"/>
                <a:gd name="T26" fmla="*/ 42 w 92"/>
                <a:gd name="T27" fmla="*/ 43 h 50"/>
                <a:gd name="T28" fmla="*/ 35 w 92"/>
                <a:gd name="T29" fmla="*/ 50 h 50"/>
                <a:gd name="T30" fmla="*/ 24 w 92"/>
                <a:gd name="T31" fmla="*/ 49 h 50"/>
                <a:gd name="T32" fmla="*/ 8 w 92"/>
                <a:gd name="T33" fmla="*/ 34 h 50"/>
                <a:gd name="T34" fmla="*/ 0 w 92"/>
                <a:gd name="T35" fmla="*/ 17 h 50"/>
                <a:gd name="T36" fmla="*/ 5 w 92"/>
                <a:gd name="T37" fmla="*/ 20 h 50"/>
                <a:gd name="T38" fmla="*/ 29 w 92"/>
                <a:gd name="T39" fmla="*/ 6 h 50"/>
                <a:gd name="T40" fmla="*/ 30 w 92"/>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2" h="50">
                  <a:moveTo>
                    <a:pt x="30" y="0"/>
                  </a:moveTo>
                  <a:lnTo>
                    <a:pt x="36" y="6"/>
                  </a:lnTo>
                  <a:lnTo>
                    <a:pt x="42" y="3"/>
                  </a:lnTo>
                  <a:lnTo>
                    <a:pt x="52" y="9"/>
                  </a:lnTo>
                  <a:lnTo>
                    <a:pt x="63" y="19"/>
                  </a:lnTo>
                  <a:lnTo>
                    <a:pt x="66" y="16"/>
                  </a:lnTo>
                  <a:lnTo>
                    <a:pt x="75" y="17"/>
                  </a:lnTo>
                  <a:lnTo>
                    <a:pt x="76" y="22"/>
                  </a:lnTo>
                  <a:lnTo>
                    <a:pt x="86" y="31"/>
                  </a:lnTo>
                  <a:lnTo>
                    <a:pt x="92" y="35"/>
                  </a:lnTo>
                  <a:lnTo>
                    <a:pt x="86" y="38"/>
                  </a:lnTo>
                  <a:lnTo>
                    <a:pt x="83" y="46"/>
                  </a:lnTo>
                  <a:lnTo>
                    <a:pt x="63" y="49"/>
                  </a:lnTo>
                  <a:lnTo>
                    <a:pt x="42" y="43"/>
                  </a:lnTo>
                  <a:lnTo>
                    <a:pt x="35" y="50"/>
                  </a:lnTo>
                  <a:lnTo>
                    <a:pt x="24" y="49"/>
                  </a:lnTo>
                  <a:lnTo>
                    <a:pt x="8" y="34"/>
                  </a:lnTo>
                  <a:lnTo>
                    <a:pt x="0" y="17"/>
                  </a:lnTo>
                  <a:lnTo>
                    <a:pt x="5" y="20"/>
                  </a:lnTo>
                  <a:lnTo>
                    <a:pt x="29" y="6"/>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2" name="Corsica (France)">
              <a:extLst>
                <a:ext uri="{FF2B5EF4-FFF2-40B4-BE49-F238E27FC236}">
                  <a16:creationId xmlns:a16="http://schemas.microsoft.com/office/drawing/2014/main" id="{A728EEC5-15D4-DA4B-0E52-F13550210D12}"/>
                </a:ext>
              </a:extLst>
            </p:cNvPr>
            <p:cNvSpPr>
              <a:spLocks/>
            </p:cNvSpPr>
            <p:nvPr/>
          </p:nvSpPr>
          <p:spPr bwMode="auto">
            <a:xfrm>
              <a:off x="6028235" y="3463415"/>
              <a:ext cx="23493" cy="56019"/>
            </a:xfrm>
            <a:custGeom>
              <a:avLst/>
              <a:gdLst>
                <a:gd name="T0" fmla="*/ 10 w 13"/>
                <a:gd name="T1" fmla="*/ 0 h 31"/>
                <a:gd name="T2" fmla="*/ 12 w 13"/>
                <a:gd name="T3" fmla="*/ 0 h 31"/>
                <a:gd name="T4" fmla="*/ 13 w 13"/>
                <a:gd name="T5" fmla="*/ 15 h 31"/>
                <a:gd name="T6" fmla="*/ 10 w 13"/>
                <a:gd name="T7" fmla="*/ 30 h 31"/>
                <a:gd name="T8" fmla="*/ 9 w 13"/>
                <a:gd name="T9" fmla="*/ 31 h 31"/>
                <a:gd name="T10" fmla="*/ 9 w 13"/>
                <a:gd name="T11" fmla="*/ 30 h 31"/>
                <a:gd name="T12" fmla="*/ 1 w 13"/>
                <a:gd name="T13" fmla="*/ 23 h 31"/>
                <a:gd name="T14" fmla="*/ 0 w 13"/>
                <a:gd name="T15" fmla="*/ 11 h 31"/>
                <a:gd name="T16" fmla="*/ 1 w 13"/>
                <a:gd name="T17" fmla="*/ 8 h 31"/>
                <a:gd name="T18" fmla="*/ 9 w 13"/>
                <a:gd name="T19" fmla="*/ 5 h 31"/>
                <a:gd name="T20" fmla="*/ 10 w 13"/>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31">
                  <a:moveTo>
                    <a:pt x="10" y="0"/>
                  </a:moveTo>
                  <a:lnTo>
                    <a:pt x="12" y="0"/>
                  </a:lnTo>
                  <a:lnTo>
                    <a:pt x="13" y="15"/>
                  </a:lnTo>
                  <a:lnTo>
                    <a:pt x="10" y="30"/>
                  </a:lnTo>
                  <a:lnTo>
                    <a:pt x="9" y="31"/>
                  </a:lnTo>
                  <a:lnTo>
                    <a:pt x="9" y="30"/>
                  </a:lnTo>
                  <a:lnTo>
                    <a:pt x="1" y="23"/>
                  </a:lnTo>
                  <a:lnTo>
                    <a:pt x="0" y="11"/>
                  </a:lnTo>
                  <a:lnTo>
                    <a:pt x="1" y="8"/>
                  </a:lnTo>
                  <a:lnTo>
                    <a:pt x="9" y="5"/>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3" name="Kaliningrad (Russia)">
              <a:extLst>
                <a:ext uri="{FF2B5EF4-FFF2-40B4-BE49-F238E27FC236}">
                  <a16:creationId xmlns:a16="http://schemas.microsoft.com/office/drawing/2014/main" id="{1C04E3B6-FA5A-4AAC-8702-8D512EBD2201}"/>
                </a:ext>
              </a:extLst>
            </p:cNvPr>
            <p:cNvSpPr>
              <a:spLocks/>
            </p:cNvSpPr>
            <p:nvPr/>
          </p:nvSpPr>
          <p:spPr bwMode="auto">
            <a:xfrm>
              <a:off x="6288452" y="3018878"/>
              <a:ext cx="79511" cy="39755"/>
            </a:xfrm>
            <a:custGeom>
              <a:avLst/>
              <a:gdLst>
                <a:gd name="T0" fmla="*/ 20 w 44"/>
                <a:gd name="T1" fmla="*/ 0 h 22"/>
                <a:gd name="T2" fmla="*/ 22 w 44"/>
                <a:gd name="T3" fmla="*/ 0 h 22"/>
                <a:gd name="T4" fmla="*/ 32 w 44"/>
                <a:gd name="T5" fmla="*/ 5 h 22"/>
                <a:gd name="T6" fmla="*/ 41 w 44"/>
                <a:gd name="T7" fmla="*/ 6 h 22"/>
                <a:gd name="T8" fmla="*/ 44 w 44"/>
                <a:gd name="T9" fmla="*/ 12 h 22"/>
                <a:gd name="T10" fmla="*/ 43 w 44"/>
                <a:gd name="T11" fmla="*/ 21 h 22"/>
                <a:gd name="T12" fmla="*/ 43 w 44"/>
                <a:gd name="T13" fmla="*/ 22 h 22"/>
                <a:gd name="T14" fmla="*/ 18 w 44"/>
                <a:gd name="T15" fmla="*/ 22 h 22"/>
                <a:gd name="T16" fmla="*/ 0 w 44"/>
                <a:gd name="T17" fmla="*/ 21 h 22"/>
                <a:gd name="T18" fmla="*/ 0 w 44"/>
                <a:gd name="T19" fmla="*/ 20 h 22"/>
                <a:gd name="T20" fmla="*/ 4 w 44"/>
                <a:gd name="T21" fmla="*/ 8 h 22"/>
                <a:gd name="T22" fmla="*/ 15 w 44"/>
                <a:gd name="T23" fmla="*/ 3 h 22"/>
                <a:gd name="T24" fmla="*/ 16 w 44"/>
                <a:gd name="T25" fmla="*/ 3 h 22"/>
                <a:gd name="T26" fmla="*/ 16 w 44"/>
                <a:gd name="T27" fmla="*/ 5 h 22"/>
                <a:gd name="T28" fmla="*/ 15 w 44"/>
                <a:gd name="T29" fmla="*/ 6 h 22"/>
                <a:gd name="T30" fmla="*/ 19 w 44"/>
                <a:gd name="T31" fmla="*/ 8 h 22"/>
                <a:gd name="T32" fmla="*/ 20 w 44"/>
                <a:gd name="T33" fmla="*/ 2 h 22"/>
                <a:gd name="T34" fmla="*/ 20 w 4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2">
                  <a:moveTo>
                    <a:pt x="20" y="0"/>
                  </a:moveTo>
                  <a:lnTo>
                    <a:pt x="22" y="0"/>
                  </a:lnTo>
                  <a:lnTo>
                    <a:pt x="32" y="5"/>
                  </a:lnTo>
                  <a:lnTo>
                    <a:pt x="41" y="6"/>
                  </a:lnTo>
                  <a:lnTo>
                    <a:pt x="44" y="12"/>
                  </a:lnTo>
                  <a:lnTo>
                    <a:pt x="43" y="21"/>
                  </a:lnTo>
                  <a:lnTo>
                    <a:pt x="43" y="22"/>
                  </a:lnTo>
                  <a:lnTo>
                    <a:pt x="18" y="22"/>
                  </a:lnTo>
                  <a:lnTo>
                    <a:pt x="0" y="21"/>
                  </a:lnTo>
                  <a:lnTo>
                    <a:pt x="0" y="20"/>
                  </a:lnTo>
                  <a:lnTo>
                    <a:pt x="4" y="8"/>
                  </a:lnTo>
                  <a:lnTo>
                    <a:pt x="15" y="3"/>
                  </a:lnTo>
                  <a:lnTo>
                    <a:pt x="16" y="3"/>
                  </a:lnTo>
                  <a:lnTo>
                    <a:pt x="16" y="5"/>
                  </a:lnTo>
                  <a:lnTo>
                    <a:pt x="15" y="6"/>
                  </a:lnTo>
                  <a:lnTo>
                    <a:pt x="19" y="8"/>
                  </a:lnTo>
                  <a:lnTo>
                    <a:pt x="20" y="2"/>
                  </a:lnTo>
                  <a:lnTo>
                    <a:pt x="2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4" name="Luxembourg">
              <a:extLst>
                <a:ext uri="{FF2B5EF4-FFF2-40B4-BE49-F238E27FC236}">
                  <a16:creationId xmlns:a16="http://schemas.microsoft.com/office/drawing/2014/main" id="{A42C1981-B82A-1FFB-9229-AA41489833AA}"/>
                </a:ext>
              </a:extLst>
            </p:cNvPr>
            <p:cNvSpPr>
              <a:spLocks/>
            </p:cNvSpPr>
            <p:nvPr/>
          </p:nvSpPr>
          <p:spPr bwMode="auto">
            <a:xfrm>
              <a:off x="5957760" y="3217654"/>
              <a:ext cx="19879" cy="27107"/>
            </a:xfrm>
            <a:custGeom>
              <a:avLst/>
              <a:gdLst>
                <a:gd name="T0" fmla="*/ 6 w 11"/>
                <a:gd name="T1" fmla="*/ 0 h 15"/>
                <a:gd name="T2" fmla="*/ 8 w 11"/>
                <a:gd name="T3" fmla="*/ 1 h 15"/>
                <a:gd name="T4" fmla="*/ 11 w 11"/>
                <a:gd name="T5" fmla="*/ 9 h 15"/>
                <a:gd name="T6" fmla="*/ 9 w 11"/>
                <a:gd name="T7" fmla="*/ 13 h 15"/>
                <a:gd name="T8" fmla="*/ 9 w 11"/>
                <a:gd name="T9" fmla="*/ 15 h 15"/>
                <a:gd name="T10" fmla="*/ 2 w 11"/>
                <a:gd name="T11" fmla="*/ 13 h 15"/>
                <a:gd name="T12" fmla="*/ 0 w 11"/>
                <a:gd name="T13" fmla="*/ 7 h 15"/>
                <a:gd name="T14" fmla="*/ 0 w 11"/>
                <a:gd name="T15" fmla="*/ 6 h 15"/>
                <a:gd name="T16" fmla="*/ 6 w 11"/>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5">
                  <a:moveTo>
                    <a:pt x="6" y="0"/>
                  </a:moveTo>
                  <a:lnTo>
                    <a:pt x="8" y="1"/>
                  </a:lnTo>
                  <a:lnTo>
                    <a:pt x="11" y="9"/>
                  </a:lnTo>
                  <a:lnTo>
                    <a:pt x="9" y="13"/>
                  </a:lnTo>
                  <a:lnTo>
                    <a:pt x="9" y="15"/>
                  </a:lnTo>
                  <a:lnTo>
                    <a:pt x="2" y="13"/>
                  </a:lnTo>
                  <a:lnTo>
                    <a:pt x="0" y="7"/>
                  </a:lnTo>
                  <a:lnTo>
                    <a:pt x="0" y="6"/>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5" name="Hungary">
              <a:extLst>
                <a:ext uri="{FF2B5EF4-FFF2-40B4-BE49-F238E27FC236}">
                  <a16:creationId xmlns:a16="http://schemas.microsoft.com/office/drawing/2014/main" id="{DB9ED342-9A80-9C32-A8E3-E86EECDAEDE4}"/>
                </a:ext>
              </a:extLst>
            </p:cNvPr>
            <p:cNvSpPr>
              <a:spLocks/>
            </p:cNvSpPr>
            <p:nvPr/>
          </p:nvSpPr>
          <p:spPr bwMode="auto">
            <a:xfrm>
              <a:off x="6205327" y="3277287"/>
              <a:ext cx="160829" cy="97581"/>
            </a:xfrm>
            <a:custGeom>
              <a:avLst/>
              <a:gdLst>
                <a:gd name="T0" fmla="*/ 61 w 89"/>
                <a:gd name="T1" fmla="*/ 0 h 54"/>
                <a:gd name="T2" fmla="*/ 65 w 89"/>
                <a:gd name="T3" fmla="*/ 0 h 54"/>
                <a:gd name="T4" fmla="*/ 68 w 89"/>
                <a:gd name="T5" fmla="*/ 1 h 54"/>
                <a:gd name="T6" fmla="*/ 72 w 89"/>
                <a:gd name="T7" fmla="*/ 1 h 54"/>
                <a:gd name="T8" fmla="*/ 75 w 89"/>
                <a:gd name="T9" fmla="*/ 3 h 54"/>
                <a:gd name="T10" fmla="*/ 80 w 89"/>
                <a:gd name="T11" fmla="*/ 3 h 54"/>
                <a:gd name="T12" fmla="*/ 89 w 89"/>
                <a:gd name="T13" fmla="*/ 11 h 54"/>
                <a:gd name="T14" fmla="*/ 89 w 89"/>
                <a:gd name="T15" fmla="*/ 13 h 54"/>
                <a:gd name="T16" fmla="*/ 78 w 89"/>
                <a:gd name="T17" fmla="*/ 19 h 54"/>
                <a:gd name="T18" fmla="*/ 66 w 89"/>
                <a:gd name="T19" fmla="*/ 43 h 54"/>
                <a:gd name="T20" fmla="*/ 66 w 89"/>
                <a:gd name="T21" fmla="*/ 44 h 54"/>
                <a:gd name="T22" fmla="*/ 55 w 89"/>
                <a:gd name="T23" fmla="*/ 47 h 54"/>
                <a:gd name="T24" fmla="*/ 47 w 89"/>
                <a:gd name="T25" fmla="*/ 47 h 54"/>
                <a:gd name="T26" fmla="*/ 35 w 89"/>
                <a:gd name="T27" fmla="*/ 51 h 54"/>
                <a:gd name="T28" fmla="*/ 25 w 89"/>
                <a:gd name="T29" fmla="*/ 54 h 54"/>
                <a:gd name="T30" fmla="*/ 24 w 89"/>
                <a:gd name="T31" fmla="*/ 54 h 54"/>
                <a:gd name="T32" fmla="*/ 0 w 89"/>
                <a:gd name="T33" fmla="*/ 34 h 54"/>
                <a:gd name="T34" fmla="*/ 0 w 89"/>
                <a:gd name="T35" fmla="*/ 32 h 54"/>
                <a:gd name="T36" fmla="*/ 4 w 89"/>
                <a:gd name="T37" fmla="*/ 29 h 54"/>
                <a:gd name="T38" fmla="*/ 6 w 89"/>
                <a:gd name="T39" fmla="*/ 16 h 54"/>
                <a:gd name="T40" fmla="*/ 13 w 89"/>
                <a:gd name="T41" fmla="*/ 16 h 54"/>
                <a:gd name="T42" fmla="*/ 13 w 89"/>
                <a:gd name="T43" fmla="*/ 8 h 54"/>
                <a:gd name="T44" fmla="*/ 15 w 89"/>
                <a:gd name="T45" fmla="*/ 8 h 54"/>
                <a:gd name="T46" fmla="*/ 15 w 89"/>
                <a:gd name="T47" fmla="*/ 10 h 54"/>
                <a:gd name="T48" fmla="*/ 24 w 89"/>
                <a:gd name="T49" fmla="*/ 16 h 54"/>
                <a:gd name="T50" fmla="*/ 31 w 89"/>
                <a:gd name="T51" fmla="*/ 14 h 54"/>
                <a:gd name="T52" fmla="*/ 34 w 89"/>
                <a:gd name="T53" fmla="*/ 10 h 54"/>
                <a:gd name="T54" fmla="*/ 35 w 89"/>
                <a:gd name="T55" fmla="*/ 10 h 54"/>
                <a:gd name="T56" fmla="*/ 50 w 89"/>
                <a:gd name="T57" fmla="*/ 7 h 54"/>
                <a:gd name="T58" fmla="*/ 61 w 89"/>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9" h="54">
                  <a:moveTo>
                    <a:pt x="61" y="0"/>
                  </a:moveTo>
                  <a:lnTo>
                    <a:pt x="65" y="0"/>
                  </a:lnTo>
                  <a:lnTo>
                    <a:pt x="68" y="1"/>
                  </a:lnTo>
                  <a:lnTo>
                    <a:pt x="72" y="1"/>
                  </a:lnTo>
                  <a:lnTo>
                    <a:pt x="75" y="3"/>
                  </a:lnTo>
                  <a:lnTo>
                    <a:pt x="80" y="3"/>
                  </a:lnTo>
                  <a:lnTo>
                    <a:pt x="89" y="11"/>
                  </a:lnTo>
                  <a:lnTo>
                    <a:pt x="89" y="13"/>
                  </a:lnTo>
                  <a:lnTo>
                    <a:pt x="78" y="19"/>
                  </a:lnTo>
                  <a:lnTo>
                    <a:pt x="66" y="43"/>
                  </a:lnTo>
                  <a:lnTo>
                    <a:pt x="66" y="44"/>
                  </a:lnTo>
                  <a:lnTo>
                    <a:pt x="55" y="47"/>
                  </a:lnTo>
                  <a:lnTo>
                    <a:pt x="47" y="47"/>
                  </a:lnTo>
                  <a:lnTo>
                    <a:pt x="35" y="51"/>
                  </a:lnTo>
                  <a:lnTo>
                    <a:pt x="25" y="54"/>
                  </a:lnTo>
                  <a:lnTo>
                    <a:pt x="24" y="54"/>
                  </a:lnTo>
                  <a:lnTo>
                    <a:pt x="0" y="34"/>
                  </a:lnTo>
                  <a:lnTo>
                    <a:pt x="0" y="32"/>
                  </a:lnTo>
                  <a:lnTo>
                    <a:pt x="4" y="29"/>
                  </a:lnTo>
                  <a:lnTo>
                    <a:pt x="6" y="16"/>
                  </a:lnTo>
                  <a:lnTo>
                    <a:pt x="13" y="16"/>
                  </a:lnTo>
                  <a:lnTo>
                    <a:pt x="13" y="8"/>
                  </a:lnTo>
                  <a:lnTo>
                    <a:pt x="15" y="8"/>
                  </a:lnTo>
                  <a:lnTo>
                    <a:pt x="15" y="10"/>
                  </a:lnTo>
                  <a:lnTo>
                    <a:pt x="24" y="16"/>
                  </a:lnTo>
                  <a:lnTo>
                    <a:pt x="31" y="14"/>
                  </a:lnTo>
                  <a:lnTo>
                    <a:pt x="34" y="10"/>
                  </a:lnTo>
                  <a:lnTo>
                    <a:pt x="35" y="10"/>
                  </a:lnTo>
                  <a:lnTo>
                    <a:pt x="50" y="7"/>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6" name="Romania">
              <a:extLst>
                <a:ext uri="{FF2B5EF4-FFF2-40B4-BE49-F238E27FC236}">
                  <a16:creationId xmlns:a16="http://schemas.microsoft.com/office/drawing/2014/main" id="{A350AF03-5F31-FD48-EF84-431E472F294D}"/>
                </a:ext>
              </a:extLst>
            </p:cNvPr>
            <p:cNvSpPr>
              <a:spLocks/>
            </p:cNvSpPr>
            <p:nvPr/>
          </p:nvSpPr>
          <p:spPr bwMode="auto">
            <a:xfrm>
              <a:off x="6301102" y="3288129"/>
              <a:ext cx="225883" cy="157215"/>
            </a:xfrm>
            <a:custGeom>
              <a:avLst/>
              <a:gdLst>
                <a:gd name="T0" fmla="*/ 86 w 125"/>
                <a:gd name="T1" fmla="*/ 0 h 87"/>
                <a:gd name="T2" fmla="*/ 88 w 125"/>
                <a:gd name="T3" fmla="*/ 0 h 87"/>
                <a:gd name="T4" fmla="*/ 95 w 125"/>
                <a:gd name="T5" fmla="*/ 8 h 87"/>
                <a:gd name="T6" fmla="*/ 104 w 125"/>
                <a:gd name="T7" fmla="*/ 28 h 87"/>
                <a:gd name="T8" fmla="*/ 107 w 125"/>
                <a:gd name="T9" fmla="*/ 53 h 87"/>
                <a:gd name="T10" fmla="*/ 111 w 125"/>
                <a:gd name="T11" fmla="*/ 56 h 87"/>
                <a:gd name="T12" fmla="*/ 113 w 125"/>
                <a:gd name="T13" fmla="*/ 56 h 87"/>
                <a:gd name="T14" fmla="*/ 114 w 125"/>
                <a:gd name="T15" fmla="*/ 54 h 87"/>
                <a:gd name="T16" fmla="*/ 120 w 125"/>
                <a:gd name="T17" fmla="*/ 54 h 87"/>
                <a:gd name="T18" fmla="*/ 122 w 125"/>
                <a:gd name="T19" fmla="*/ 53 h 87"/>
                <a:gd name="T20" fmla="*/ 125 w 125"/>
                <a:gd name="T21" fmla="*/ 53 h 87"/>
                <a:gd name="T22" fmla="*/ 125 w 125"/>
                <a:gd name="T23" fmla="*/ 54 h 87"/>
                <a:gd name="T24" fmla="*/ 123 w 125"/>
                <a:gd name="T25" fmla="*/ 66 h 87"/>
                <a:gd name="T26" fmla="*/ 117 w 125"/>
                <a:gd name="T27" fmla="*/ 72 h 87"/>
                <a:gd name="T28" fmla="*/ 116 w 125"/>
                <a:gd name="T29" fmla="*/ 72 h 87"/>
                <a:gd name="T30" fmla="*/ 116 w 125"/>
                <a:gd name="T31" fmla="*/ 71 h 87"/>
                <a:gd name="T32" fmla="*/ 117 w 125"/>
                <a:gd name="T33" fmla="*/ 66 h 87"/>
                <a:gd name="T34" fmla="*/ 116 w 125"/>
                <a:gd name="T35" fmla="*/ 65 h 87"/>
                <a:gd name="T36" fmla="*/ 113 w 125"/>
                <a:gd name="T37" fmla="*/ 84 h 87"/>
                <a:gd name="T38" fmla="*/ 89 w 125"/>
                <a:gd name="T39" fmla="*/ 78 h 87"/>
                <a:gd name="T40" fmla="*/ 70 w 125"/>
                <a:gd name="T41" fmla="*/ 87 h 87"/>
                <a:gd name="T42" fmla="*/ 39 w 125"/>
                <a:gd name="T43" fmla="*/ 84 h 87"/>
                <a:gd name="T44" fmla="*/ 37 w 125"/>
                <a:gd name="T45" fmla="*/ 84 h 87"/>
                <a:gd name="T46" fmla="*/ 34 w 125"/>
                <a:gd name="T47" fmla="*/ 81 h 87"/>
                <a:gd name="T48" fmla="*/ 36 w 125"/>
                <a:gd name="T49" fmla="*/ 78 h 87"/>
                <a:gd name="T50" fmla="*/ 34 w 125"/>
                <a:gd name="T51" fmla="*/ 78 h 87"/>
                <a:gd name="T52" fmla="*/ 30 w 125"/>
                <a:gd name="T53" fmla="*/ 72 h 87"/>
                <a:gd name="T54" fmla="*/ 31 w 125"/>
                <a:gd name="T55" fmla="*/ 71 h 87"/>
                <a:gd name="T56" fmla="*/ 31 w 125"/>
                <a:gd name="T57" fmla="*/ 69 h 87"/>
                <a:gd name="T58" fmla="*/ 28 w 125"/>
                <a:gd name="T59" fmla="*/ 71 h 87"/>
                <a:gd name="T60" fmla="*/ 18 w 125"/>
                <a:gd name="T61" fmla="*/ 65 h 87"/>
                <a:gd name="T62" fmla="*/ 16 w 125"/>
                <a:gd name="T63" fmla="*/ 65 h 87"/>
                <a:gd name="T64" fmla="*/ 16 w 125"/>
                <a:gd name="T65" fmla="*/ 59 h 87"/>
                <a:gd name="T66" fmla="*/ 13 w 125"/>
                <a:gd name="T67" fmla="*/ 57 h 87"/>
                <a:gd name="T68" fmla="*/ 12 w 125"/>
                <a:gd name="T69" fmla="*/ 57 h 87"/>
                <a:gd name="T70" fmla="*/ 8 w 125"/>
                <a:gd name="T71" fmla="*/ 45 h 87"/>
                <a:gd name="T72" fmla="*/ 0 w 125"/>
                <a:gd name="T73" fmla="*/ 41 h 87"/>
                <a:gd name="T74" fmla="*/ 2 w 125"/>
                <a:gd name="T75" fmla="*/ 40 h 87"/>
                <a:gd name="T76" fmla="*/ 12 w 125"/>
                <a:gd name="T77" fmla="*/ 37 h 87"/>
                <a:gd name="T78" fmla="*/ 24 w 125"/>
                <a:gd name="T79" fmla="*/ 13 h 87"/>
                <a:gd name="T80" fmla="*/ 34 w 125"/>
                <a:gd name="T81" fmla="*/ 5 h 87"/>
                <a:gd name="T82" fmla="*/ 58 w 125"/>
                <a:gd name="T83" fmla="*/ 4 h 87"/>
                <a:gd name="T84" fmla="*/ 64 w 125"/>
                <a:gd name="T85" fmla="*/ 8 h 87"/>
                <a:gd name="T86" fmla="*/ 86 w 125"/>
                <a:gd name="T87"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 h="87">
                  <a:moveTo>
                    <a:pt x="86" y="0"/>
                  </a:moveTo>
                  <a:lnTo>
                    <a:pt x="88" y="0"/>
                  </a:lnTo>
                  <a:lnTo>
                    <a:pt x="95" y="8"/>
                  </a:lnTo>
                  <a:lnTo>
                    <a:pt x="104" y="28"/>
                  </a:lnTo>
                  <a:lnTo>
                    <a:pt x="107" y="53"/>
                  </a:lnTo>
                  <a:lnTo>
                    <a:pt x="111" y="56"/>
                  </a:lnTo>
                  <a:lnTo>
                    <a:pt x="113" y="56"/>
                  </a:lnTo>
                  <a:lnTo>
                    <a:pt x="114" y="54"/>
                  </a:lnTo>
                  <a:lnTo>
                    <a:pt x="120" y="54"/>
                  </a:lnTo>
                  <a:lnTo>
                    <a:pt x="122" y="53"/>
                  </a:lnTo>
                  <a:lnTo>
                    <a:pt x="125" y="53"/>
                  </a:lnTo>
                  <a:lnTo>
                    <a:pt x="125" y="54"/>
                  </a:lnTo>
                  <a:lnTo>
                    <a:pt x="123" y="66"/>
                  </a:lnTo>
                  <a:lnTo>
                    <a:pt x="117" y="72"/>
                  </a:lnTo>
                  <a:lnTo>
                    <a:pt x="116" y="72"/>
                  </a:lnTo>
                  <a:lnTo>
                    <a:pt x="116" y="71"/>
                  </a:lnTo>
                  <a:lnTo>
                    <a:pt x="117" y="66"/>
                  </a:lnTo>
                  <a:lnTo>
                    <a:pt x="116" y="65"/>
                  </a:lnTo>
                  <a:lnTo>
                    <a:pt x="113" y="84"/>
                  </a:lnTo>
                  <a:lnTo>
                    <a:pt x="89" y="78"/>
                  </a:lnTo>
                  <a:lnTo>
                    <a:pt x="70" y="87"/>
                  </a:lnTo>
                  <a:lnTo>
                    <a:pt x="39" y="84"/>
                  </a:lnTo>
                  <a:lnTo>
                    <a:pt x="37" y="84"/>
                  </a:lnTo>
                  <a:lnTo>
                    <a:pt x="34" y="81"/>
                  </a:lnTo>
                  <a:lnTo>
                    <a:pt x="36" y="78"/>
                  </a:lnTo>
                  <a:lnTo>
                    <a:pt x="34" y="78"/>
                  </a:lnTo>
                  <a:lnTo>
                    <a:pt x="30" y="72"/>
                  </a:lnTo>
                  <a:lnTo>
                    <a:pt x="31" y="71"/>
                  </a:lnTo>
                  <a:lnTo>
                    <a:pt x="31" y="69"/>
                  </a:lnTo>
                  <a:lnTo>
                    <a:pt x="28" y="71"/>
                  </a:lnTo>
                  <a:lnTo>
                    <a:pt x="18" y="65"/>
                  </a:lnTo>
                  <a:lnTo>
                    <a:pt x="16" y="65"/>
                  </a:lnTo>
                  <a:lnTo>
                    <a:pt x="16" y="59"/>
                  </a:lnTo>
                  <a:lnTo>
                    <a:pt x="13" y="57"/>
                  </a:lnTo>
                  <a:lnTo>
                    <a:pt x="12" y="57"/>
                  </a:lnTo>
                  <a:lnTo>
                    <a:pt x="8" y="45"/>
                  </a:lnTo>
                  <a:lnTo>
                    <a:pt x="0" y="41"/>
                  </a:lnTo>
                  <a:lnTo>
                    <a:pt x="2" y="40"/>
                  </a:lnTo>
                  <a:lnTo>
                    <a:pt x="12" y="37"/>
                  </a:lnTo>
                  <a:lnTo>
                    <a:pt x="24" y="13"/>
                  </a:lnTo>
                  <a:lnTo>
                    <a:pt x="34" y="5"/>
                  </a:lnTo>
                  <a:lnTo>
                    <a:pt x="58" y="4"/>
                  </a:lnTo>
                  <a:lnTo>
                    <a:pt x="64" y="8"/>
                  </a:lnTo>
                  <a:lnTo>
                    <a:pt x="8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7" name="Slovenia">
              <a:extLst>
                <a:ext uri="{FF2B5EF4-FFF2-40B4-BE49-F238E27FC236}">
                  <a16:creationId xmlns:a16="http://schemas.microsoft.com/office/drawing/2014/main" id="{71BE0B55-A182-22EB-64DF-4B04FDD86403}"/>
                </a:ext>
              </a:extLst>
            </p:cNvPr>
            <p:cNvSpPr>
              <a:spLocks/>
            </p:cNvSpPr>
            <p:nvPr/>
          </p:nvSpPr>
          <p:spPr bwMode="auto">
            <a:xfrm>
              <a:off x="6140273" y="3335113"/>
              <a:ext cx="72283" cy="45177"/>
            </a:xfrm>
            <a:custGeom>
              <a:avLst/>
              <a:gdLst>
                <a:gd name="T0" fmla="*/ 36 w 40"/>
                <a:gd name="T1" fmla="*/ 0 h 25"/>
                <a:gd name="T2" fmla="*/ 37 w 40"/>
                <a:gd name="T3" fmla="*/ 0 h 25"/>
                <a:gd name="T4" fmla="*/ 40 w 40"/>
                <a:gd name="T5" fmla="*/ 3 h 25"/>
                <a:gd name="T6" fmla="*/ 40 w 40"/>
                <a:gd name="T7" fmla="*/ 5 h 25"/>
                <a:gd name="T8" fmla="*/ 39 w 40"/>
                <a:gd name="T9" fmla="*/ 8 h 25"/>
                <a:gd name="T10" fmla="*/ 30 w 40"/>
                <a:gd name="T11" fmla="*/ 12 h 25"/>
                <a:gd name="T12" fmla="*/ 25 w 40"/>
                <a:gd name="T13" fmla="*/ 24 h 25"/>
                <a:gd name="T14" fmla="*/ 15 w 40"/>
                <a:gd name="T15" fmla="*/ 22 h 25"/>
                <a:gd name="T16" fmla="*/ 8 w 40"/>
                <a:gd name="T17" fmla="*/ 25 h 25"/>
                <a:gd name="T18" fmla="*/ 8 w 40"/>
                <a:gd name="T19" fmla="*/ 24 h 25"/>
                <a:gd name="T20" fmla="*/ 5 w 40"/>
                <a:gd name="T21" fmla="*/ 19 h 25"/>
                <a:gd name="T22" fmla="*/ 3 w 40"/>
                <a:gd name="T23" fmla="*/ 14 h 25"/>
                <a:gd name="T24" fmla="*/ 0 w 40"/>
                <a:gd name="T25" fmla="*/ 14 h 25"/>
                <a:gd name="T26" fmla="*/ 0 w 40"/>
                <a:gd name="T27" fmla="*/ 12 h 25"/>
                <a:gd name="T28" fmla="*/ 5 w 40"/>
                <a:gd name="T29" fmla="*/ 8 h 25"/>
                <a:gd name="T30" fmla="*/ 17 w 40"/>
                <a:gd name="T31" fmla="*/ 8 h 25"/>
                <a:gd name="T32" fmla="*/ 36 w 40"/>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5">
                  <a:moveTo>
                    <a:pt x="36" y="0"/>
                  </a:moveTo>
                  <a:lnTo>
                    <a:pt x="37" y="0"/>
                  </a:lnTo>
                  <a:lnTo>
                    <a:pt x="40" y="3"/>
                  </a:lnTo>
                  <a:lnTo>
                    <a:pt x="40" y="5"/>
                  </a:lnTo>
                  <a:lnTo>
                    <a:pt x="39" y="8"/>
                  </a:lnTo>
                  <a:lnTo>
                    <a:pt x="30" y="12"/>
                  </a:lnTo>
                  <a:lnTo>
                    <a:pt x="25" y="24"/>
                  </a:lnTo>
                  <a:lnTo>
                    <a:pt x="15" y="22"/>
                  </a:lnTo>
                  <a:lnTo>
                    <a:pt x="8" y="25"/>
                  </a:lnTo>
                  <a:lnTo>
                    <a:pt x="8" y="24"/>
                  </a:lnTo>
                  <a:lnTo>
                    <a:pt x="5" y="19"/>
                  </a:lnTo>
                  <a:lnTo>
                    <a:pt x="3" y="14"/>
                  </a:lnTo>
                  <a:lnTo>
                    <a:pt x="0" y="14"/>
                  </a:lnTo>
                  <a:lnTo>
                    <a:pt x="0" y="12"/>
                  </a:lnTo>
                  <a:lnTo>
                    <a:pt x="5" y="8"/>
                  </a:lnTo>
                  <a:lnTo>
                    <a:pt x="17" y="8"/>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8" name="Bosnia &amp; Herzegovina">
              <a:extLst>
                <a:ext uri="{FF2B5EF4-FFF2-40B4-BE49-F238E27FC236}">
                  <a16:creationId xmlns:a16="http://schemas.microsoft.com/office/drawing/2014/main" id="{34946674-4F68-A57F-B0BB-C0A03627E031}"/>
                </a:ext>
              </a:extLst>
            </p:cNvPr>
            <p:cNvSpPr>
              <a:spLocks/>
            </p:cNvSpPr>
            <p:nvPr/>
          </p:nvSpPr>
          <p:spPr bwMode="auto">
            <a:xfrm>
              <a:off x="6194485" y="3383904"/>
              <a:ext cx="95775" cy="90353"/>
            </a:xfrm>
            <a:custGeom>
              <a:avLst/>
              <a:gdLst>
                <a:gd name="T0" fmla="*/ 4 w 53"/>
                <a:gd name="T1" fmla="*/ 0 h 50"/>
                <a:gd name="T2" fmla="*/ 6 w 53"/>
                <a:gd name="T3" fmla="*/ 0 h 50"/>
                <a:gd name="T4" fmla="*/ 9 w 53"/>
                <a:gd name="T5" fmla="*/ 4 h 50"/>
                <a:gd name="T6" fmla="*/ 16 w 53"/>
                <a:gd name="T7" fmla="*/ 0 h 50"/>
                <a:gd name="T8" fmla="*/ 21 w 53"/>
                <a:gd name="T9" fmla="*/ 0 h 50"/>
                <a:gd name="T10" fmla="*/ 25 w 53"/>
                <a:gd name="T11" fmla="*/ 1 h 50"/>
                <a:gd name="T12" fmla="*/ 30 w 53"/>
                <a:gd name="T13" fmla="*/ 1 h 50"/>
                <a:gd name="T14" fmla="*/ 32 w 53"/>
                <a:gd name="T15" fmla="*/ 3 h 50"/>
                <a:gd name="T16" fmla="*/ 37 w 53"/>
                <a:gd name="T17" fmla="*/ 4 h 50"/>
                <a:gd name="T18" fmla="*/ 40 w 53"/>
                <a:gd name="T19" fmla="*/ 4 h 50"/>
                <a:gd name="T20" fmla="*/ 44 w 53"/>
                <a:gd name="T21" fmla="*/ 10 h 50"/>
                <a:gd name="T22" fmla="*/ 46 w 53"/>
                <a:gd name="T23" fmla="*/ 9 h 50"/>
                <a:gd name="T24" fmla="*/ 50 w 53"/>
                <a:gd name="T25" fmla="*/ 10 h 50"/>
                <a:gd name="T26" fmla="*/ 52 w 53"/>
                <a:gd name="T27" fmla="*/ 10 h 50"/>
                <a:gd name="T28" fmla="*/ 46 w 53"/>
                <a:gd name="T29" fmla="*/ 19 h 50"/>
                <a:gd name="T30" fmla="*/ 53 w 53"/>
                <a:gd name="T31" fmla="*/ 24 h 50"/>
                <a:gd name="T32" fmla="*/ 53 w 53"/>
                <a:gd name="T33" fmla="*/ 25 h 50"/>
                <a:gd name="T34" fmla="*/ 52 w 53"/>
                <a:gd name="T35" fmla="*/ 27 h 50"/>
                <a:gd name="T36" fmla="*/ 49 w 53"/>
                <a:gd name="T37" fmla="*/ 28 h 50"/>
                <a:gd name="T38" fmla="*/ 52 w 53"/>
                <a:gd name="T39" fmla="*/ 32 h 50"/>
                <a:gd name="T40" fmla="*/ 50 w 53"/>
                <a:gd name="T41" fmla="*/ 32 h 50"/>
                <a:gd name="T42" fmla="*/ 47 w 53"/>
                <a:gd name="T43" fmla="*/ 35 h 50"/>
                <a:gd name="T44" fmla="*/ 44 w 53"/>
                <a:gd name="T45" fmla="*/ 35 h 50"/>
                <a:gd name="T46" fmla="*/ 46 w 53"/>
                <a:gd name="T47" fmla="*/ 37 h 50"/>
                <a:gd name="T48" fmla="*/ 46 w 53"/>
                <a:gd name="T49" fmla="*/ 38 h 50"/>
                <a:gd name="T50" fmla="*/ 44 w 53"/>
                <a:gd name="T51" fmla="*/ 38 h 50"/>
                <a:gd name="T52" fmla="*/ 40 w 53"/>
                <a:gd name="T53" fmla="*/ 35 h 50"/>
                <a:gd name="T54" fmla="*/ 38 w 53"/>
                <a:gd name="T55" fmla="*/ 37 h 50"/>
                <a:gd name="T56" fmla="*/ 41 w 53"/>
                <a:gd name="T57" fmla="*/ 41 h 50"/>
                <a:gd name="T58" fmla="*/ 37 w 53"/>
                <a:gd name="T59" fmla="*/ 44 h 50"/>
                <a:gd name="T60" fmla="*/ 38 w 53"/>
                <a:gd name="T61" fmla="*/ 50 h 50"/>
                <a:gd name="T62" fmla="*/ 37 w 53"/>
                <a:gd name="T63" fmla="*/ 50 h 50"/>
                <a:gd name="T64" fmla="*/ 21 w 53"/>
                <a:gd name="T65" fmla="*/ 37 h 50"/>
                <a:gd name="T66" fmla="*/ 4 w 53"/>
                <a:gd name="T67" fmla="*/ 12 h 50"/>
                <a:gd name="T68" fmla="*/ 0 w 53"/>
                <a:gd name="T69" fmla="*/ 9 h 50"/>
                <a:gd name="T70" fmla="*/ 0 w 53"/>
                <a:gd name="T71" fmla="*/ 7 h 50"/>
                <a:gd name="T72" fmla="*/ 4 w 53"/>
                <a:gd name="T7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3" h="50">
                  <a:moveTo>
                    <a:pt x="4" y="0"/>
                  </a:moveTo>
                  <a:lnTo>
                    <a:pt x="6" y="0"/>
                  </a:lnTo>
                  <a:lnTo>
                    <a:pt x="9" y="4"/>
                  </a:lnTo>
                  <a:lnTo>
                    <a:pt x="16" y="0"/>
                  </a:lnTo>
                  <a:lnTo>
                    <a:pt x="21" y="0"/>
                  </a:lnTo>
                  <a:lnTo>
                    <a:pt x="25" y="1"/>
                  </a:lnTo>
                  <a:lnTo>
                    <a:pt x="30" y="1"/>
                  </a:lnTo>
                  <a:lnTo>
                    <a:pt x="32" y="3"/>
                  </a:lnTo>
                  <a:lnTo>
                    <a:pt x="37" y="4"/>
                  </a:lnTo>
                  <a:lnTo>
                    <a:pt x="40" y="4"/>
                  </a:lnTo>
                  <a:lnTo>
                    <a:pt x="44" y="10"/>
                  </a:lnTo>
                  <a:lnTo>
                    <a:pt x="46" y="9"/>
                  </a:lnTo>
                  <a:lnTo>
                    <a:pt x="50" y="10"/>
                  </a:lnTo>
                  <a:lnTo>
                    <a:pt x="52" y="10"/>
                  </a:lnTo>
                  <a:lnTo>
                    <a:pt x="46" y="19"/>
                  </a:lnTo>
                  <a:lnTo>
                    <a:pt x="53" y="24"/>
                  </a:lnTo>
                  <a:lnTo>
                    <a:pt x="53" y="25"/>
                  </a:lnTo>
                  <a:lnTo>
                    <a:pt x="52" y="27"/>
                  </a:lnTo>
                  <a:lnTo>
                    <a:pt x="49" y="28"/>
                  </a:lnTo>
                  <a:lnTo>
                    <a:pt x="52" y="32"/>
                  </a:lnTo>
                  <a:lnTo>
                    <a:pt x="50" y="32"/>
                  </a:lnTo>
                  <a:lnTo>
                    <a:pt x="47" y="35"/>
                  </a:lnTo>
                  <a:lnTo>
                    <a:pt x="44" y="35"/>
                  </a:lnTo>
                  <a:lnTo>
                    <a:pt x="46" y="37"/>
                  </a:lnTo>
                  <a:lnTo>
                    <a:pt x="46" y="38"/>
                  </a:lnTo>
                  <a:lnTo>
                    <a:pt x="44" y="38"/>
                  </a:lnTo>
                  <a:lnTo>
                    <a:pt x="40" y="35"/>
                  </a:lnTo>
                  <a:lnTo>
                    <a:pt x="38" y="37"/>
                  </a:lnTo>
                  <a:lnTo>
                    <a:pt x="41" y="41"/>
                  </a:lnTo>
                  <a:lnTo>
                    <a:pt x="37" y="44"/>
                  </a:lnTo>
                  <a:lnTo>
                    <a:pt x="38" y="50"/>
                  </a:lnTo>
                  <a:lnTo>
                    <a:pt x="37" y="50"/>
                  </a:lnTo>
                  <a:lnTo>
                    <a:pt x="21" y="37"/>
                  </a:lnTo>
                  <a:lnTo>
                    <a:pt x="4" y="12"/>
                  </a:lnTo>
                  <a:lnTo>
                    <a:pt x="0" y="9"/>
                  </a:lnTo>
                  <a:lnTo>
                    <a:pt x="0" y="7"/>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29" name="Serbia">
              <a:extLst>
                <a:ext uri="{FF2B5EF4-FFF2-40B4-BE49-F238E27FC236}">
                  <a16:creationId xmlns:a16="http://schemas.microsoft.com/office/drawing/2014/main" id="{02A8E5A6-DDCF-B2B0-C1A5-DD8E38D2BF52}"/>
                </a:ext>
              </a:extLst>
            </p:cNvPr>
            <p:cNvSpPr>
              <a:spLocks/>
            </p:cNvSpPr>
            <p:nvPr/>
          </p:nvSpPr>
          <p:spPr bwMode="auto">
            <a:xfrm>
              <a:off x="6266768" y="3360412"/>
              <a:ext cx="99389" cy="135531"/>
            </a:xfrm>
            <a:custGeom>
              <a:avLst/>
              <a:gdLst>
                <a:gd name="T0" fmla="*/ 13 w 55"/>
                <a:gd name="T1" fmla="*/ 0 h 75"/>
                <a:gd name="T2" fmla="*/ 21 w 55"/>
                <a:gd name="T3" fmla="*/ 0 h 75"/>
                <a:gd name="T4" fmla="*/ 27 w 55"/>
                <a:gd name="T5" fmla="*/ 5 h 75"/>
                <a:gd name="T6" fmla="*/ 32 w 55"/>
                <a:gd name="T7" fmla="*/ 16 h 75"/>
                <a:gd name="T8" fmla="*/ 37 w 55"/>
                <a:gd name="T9" fmla="*/ 17 h 75"/>
                <a:gd name="T10" fmla="*/ 37 w 55"/>
                <a:gd name="T11" fmla="*/ 23 h 75"/>
                <a:gd name="T12" fmla="*/ 47 w 55"/>
                <a:gd name="T13" fmla="*/ 29 h 75"/>
                <a:gd name="T14" fmla="*/ 49 w 55"/>
                <a:gd name="T15" fmla="*/ 26 h 75"/>
                <a:gd name="T16" fmla="*/ 50 w 55"/>
                <a:gd name="T17" fmla="*/ 26 h 75"/>
                <a:gd name="T18" fmla="*/ 50 w 55"/>
                <a:gd name="T19" fmla="*/ 28 h 75"/>
                <a:gd name="T20" fmla="*/ 53 w 55"/>
                <a:gd name="T21" fmla="*/ 29 h 75"/>
                <a:gd name="T22" fmla="*/ 53 w 55"/>
                <a:gd name="T23" fmla="*/ 31 h 75"/>
                <a:gd name="T24" fmla="*/ 52 w 55"/>
                <a:gd name="T25" fmla="*/ 31 h 75"/>
                <a:gd name="T26" fmla="*/ 50 w 55"/>
                <a:gd name="T27" fmla="*/ 32 h 75"/>
                <a:gd name="T28" fmla="*/ 53 w 55"/>
                <a:gd name="T29" fmla="*/ 37 h 75"/>
                <a:gd name="T30" fmla="*/ 55 w 55"/>
                <a:gd name="T31" fmla="*/ 37 h 75"/>
                <a:gd name="T32" fmla="*/ 55 w 55"/>
                <a:gd name="T33" fmla="*/ 38 h 75"/>
                <a:gd name="T34" fmla="*/ 53 w 55"/>
                <a:gd name="T35" fmla="*/ 38 h 75"/>
                <a:gd name="T36" fmla="*/ 50 w 55"/>
                <a:gd name="T37" fmla="*/ 40 h 75"/>
                <a:gd name="T38" fmla="*/ 49 w 55"/>
                <a:gd name="T39" fmla="*/ 44 h 75"/>
                <a:gd name="T40" fmla="*/ 50 w 55"/>
                <a:gd name="T41" fmla="*/ 48 h 75"/>
                <a:gd name="T42" fmla="*/ 55 w 55"/>
                <a:gd name="T43" fmla="*/ 56 h 75"/>
                <a:gd name="T44" fmla="*/ 55 w 55"/>
                <a:gd name="T45" fmla="*/ 57 h 75"/>
                <a:gd name="T46" fmla="*/ 50 w 55"/>
                <a:gd name="T47" fmla="*/ 66 h 75"/>
                <a:gd name="T48" fmla="*/ 50 w 55"/>
                <a:gd name="T49" fmla="*/ 69 h 75"/>
                <a:gd name="T50" fmla="*/ 46 w 55"/>
                <a:gd name="T51" fmla="*/ 69 h 75"/>
                <a:gd name="T52" fmla="*/ 43 w 55"/>
                <a:gd name="T53" fmla="*/ 68 h 75"/>
                <a:gd name="T54" fmla="*/ 35 w 55"/>
                <a:gd name="T55" fmla="*/ 68 h 75"/>
                <a:gd name="T56" fmla="*/ 27 w 55"/>
                <a:gd name="T57" fmla="*/ 75 h 75"/>
                <a:gd name="T58" fmla="*/ 25 w 55"/>
                <a:gd name="T59" fmla="*/ 75 h 75"/>
                <a:gd name="T60" fmla="*/ 25 w 55"/>
                <a:gd name="T61" fmla="*/ 74 h 75"/>
                <a:gd name="T62" fmla="*/ 19 w 55"/>
                <a:gd name="T63" fmla="*/ 68 h 75"/>
                <a:gd name="T64" fmla="*/ 15 w 55"/>
                <a:gd name="T65" fmla="*/ 66 h 75"/>
                <a:gd name="T66" fmla="*/ 15 w 55"/>
                <a:gd name="T67" fmla="*/ 60 h 75"/>
                <a:gd name="T68" fmla="*/ 16 w 55"/>
                <a:gd name="T69" fmla="*/ 60 h 75"/>
                <a:gd name="T70" fmla="*/ 18 w 55"/>
                <a:gd name="T71" fmla="*/ 62 h 75"/>
                <a:gd name="T72" fmla="*/ 19 w 55"/>
                <a:gd name="T73" fmla="*/ 59 h 75"/>
                <a:gd name="T74" fmla="*/ 6 w 55"/>
                <a:gd name="T75" fmla="*/ 50 h 75"/>
                <a:gd name="T76" fmla="*/ 6 w 55"/>
                <a:gd name="T77" fmla="*/ 47 h 75"/>
                <a:gd name="T78" fmla="*/ 7 w 55"/>
                <a:gd name="T79" fmla="*/ 47 h 75"/>
                <a:gd name="T80" fmla="*/ 10 w 55"/>
                <a:gd name="T81" fmla="*/ 45 h 75"/>
                <a:gd name="T82" fmla="*/ 7 w 55"/>
                <a:gd name="T83" fmla="*/ 40 h 75"/>
                <a:gd name="T84" fmla="*/ 12 w 55"/>
                <a:gd name="T85" fmla="*/ 38 h 75"/>
                <a:gd name="T86" fmla="*/ 6 w 55"/>
                <a:gd name="T87" fmla="*/ 34 h 75"/>
                <a:gd name="T88" fmla="*/ 4 w 55"/>
                <a:gd name="T89" fmla="*/ 34 h 75"/>
                <a:gd name="T90" fmla="*/ 4 w 55"/>
                <a:gd name="T91" fmla="*/ 32 h 75"/>
                <a:gd name="T92" fmla="*/ 9 w 55"/>
                <a:gd name="T93" fmla="*/ 25 h 75"/>
                <a:gd name="T94" fmla="*/ 6 w 55"/>
                <a:gd name="T95" fmla="*/ 23 h 75"/>
                <a:gd name="T96" fmla="*/ 6 w 55"/>
                <a:gd name="T97" fmla="*/ 22 h 75"/>
                <a:gd name="T98" fmla="*/ 7 w 55"/>
                <a:gd name="T99" fmla="*/ 19 h 75"/>
                <a:gd name="T100" fmla="*/ 10 w 55"/>
                <a:gd name="T101" fmla="*/ 17 h 75"/>
                <a:gd name="T102" fmla="*/ 3 w 55"/>
                <a:gd name="T103" fmla="*/ 14 h 75"/>
                <a:gd name="T104" fmla="*/ 0 w 55"/>
                <a:gd name="T105" fmla="*/ 4 h 75"/>
                <a:gd name="T106" fmla="*/ 13 w 55"/>
                <a:gd name="T10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75">
                  <a:moveTo>
                    <a:pt x="13" y="0"/>
                  </a:moveTo>
                  <a:lnTo>
                    <a:pt x="21" y="0"/>
                  </a:lnTo>
                  <a:lnTo>
                    <a:pt x="27" y="5"/>
                  </a:lnTo>
                  <a:lnTo>
                    <a:pt x="32" y="16"/>
                  </a:lnTo>
                  <a:lnTo>
                    <a:pt x="37" y="17"/>
                  </a:lnTo>
                  <a:lnTo>
                    <a:pt x="37" y="23"/>
                  </a:lnTo>
                  <a:lnTo>
                    <a:pt x="47" y="29"/>
                  </a:lnTo>
                  <a:lnTo>
                    <a:pt x="49" y="26"/>
                  </a:lnTo>
                  <a:lnTo>
                    <a:pt x="50" y="26"/>
                  </a:lnTo>
                  <a:lnTo>
                    <a:pt x="50" y="28"/>
                  </a:lnTo>
                  <a:lnTo>
                    <a:pt x="53" y="29"/>
                  </a:lnTo>
                  <a:lnTo>
                    <a:pt x="53" y="31"/>
                  </a:lnTo>
                  <a:lnTo>
                    <a:pt x="52" y="31"/>
                  </a:lnTo>
                  <a:lnTo>
                    <a:pt x="50" y="32"/>
                  </a:lnTo>
                  <a:lnTo>
                    <a:pt x="53" y="37"/>
                  </a:lnTo>
                  <a:lnTo>
                    <a:pt x="55" y="37"/>
                  </a:lnTo>
                  <a:lnTo>
                    <a:pt x="55" y="38"/>
                  </a:lnTo>
                  <a:lnTo>
                    <a:pt x="53" y="38"/>
                  </a:lnTo>
                  <a:lnTo>
                    <a:pt x="50" y="40"/>
                  </a:lnTo>
                  <a:lnTo>
                    <a:pt x="49" y="44"/>
                  </a:lnTo>
                  <a:lnTo>
                    <a:pt x="50" y="48"/>
                  </a:lnTo>
                  <a:lnTo>
                    <a:pt x="55" y="56"/>
                  </a:lnTo>
                  <a:lnTo>
                    <a:pt x="55" y="57"/>
                  </a:lnTo>
                  <a:lnTo>
                    <a:pt x="50" y="66"/>
                  </a:lnTo>
                  <a:lnTo>
                    <a:pt x="50" y="69"/>
                  </a:lnTo>
                  <a:lnTo>
                    <a:pt x="46" y="69"/>
                  </a:lnTo>
                  <a:lnTo>
                    <a:pt x="43" y="68"/>
                  </a:lnTo>
                  <a:lnTo>
                    <a:pt x="35" y="68"/>
                  </a:lnTo>
                  <a:lnTo>
                    <a:pt x="27" y="75"/>
                  </a:lnTo>
                  <a:lnTo>
                    <a:pt x="25" y="75"/>
                  </a:lnTo>
                  <a:lnTo>
                    <a:pt x="25" y="74"/>
                  </a:lnTo>
                  <a:lnTo>
                    <a:pt x="19" y="68"/>
                  </a:lnTo>
                  <a:lnTo>
                    <a:pt x="15" y="66"/>
                  </a:lnTo>
                  <a:lnTo>
                    <a:pt x="15" y="60"/>
                  </a:lnTo>
                  <a:lnTo>
                    <a:pt x="16" y="60"/>
                  </a:lnTo>
                  <a:lnTo>
                    <a:pt x="18" y="62"/>
                  </a:lnTo>
                  <a:lnTo>
                    <a:pt x="19" y="59"/>
                  </a:lnTo>
                  <a:lnTo>
                    <a:pt x="6" y="50"/>
                  </a:lnTo>
                  <a:lnTo>
                    <a:pt x="6" y="47"/>
                  </a:lnTo>
                  <a:lnTo>
                    <a:pt x="7" y="47"/>
                  </a:lnTo>
                  <a:lnTo>
                    <a:pt x="10" y="45"/>
                  </a:lnTo>
                  <a:lnTo>
                    <a:pt x="7" y="40"/>
                  </a:lnTo>
                  <a:lnTo>
                    <a:pt x="12" y="38"/>
                  </a:lnTo>
                  <a:lnTo>
                    <a:pt x="6" y="34"/>
                  </a:lnTo>
                  <a:lnTo>
                    <a:pt x="4" y="34"/>
                  </a:lnTo>
                  <a:lnTo>
                    <a:pt x="4" y="32"/>
                  </a:lnTo>
                  <a:lnTo>
                    <a:pt x="9" y="25"/>
                  </a:lnTo>
                  <a:lnTo>
                    <a:pt x="6" y="23"/>
                  </a:lnTo>
                  <a:lnTo>
                    <a:pt x="6" y="22"/>
                  </a:lnTo>
                  <a:lnTo>
                    <a:pt x="7" y="19"/>
                  </a:lnTo>
                  <a:lnTo>
                    <a:pt x="10" y="17"/>
                  </a:lnTo>
                  <a:lnTo>
                    <a:pt x="3" y="14"/>
                  </a:lnTo>
                  <a:lnTo>
                    <a:pt x="0" y="4"/>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0" name="Belarus">
              <a:extLst>
                <a:ext uri="{FF2B5EF4-FFF2-40B4-BE49-F238E27FC236}">
                  <a16:creationId xmlns:a16="http://schemas.microsoft.com/office/drawing/2014/main" id="{3D46BE94-851D-21C4-8995-855539D637B2}"/>
                </a:ext>
              </a:extLst>
            </p:cNvPr>
            <p:cNvSpPr>
              <a:spLocks/>
            </p:cNvSpPr>
            <p:nvPr/>
          </p:nvSpPr>
          <p:spPr bwMode="auto">
            <a:xfrm>
              <a:off x="6373385" y="2984542"/>
              <a:ext cx="231304" cy="193357"/>
            </a:xfrm>
            <a:custGeom>
              <a:avLst/>
              <a:gdLst>
                <a:gd name="T0" fmla="*/ 68 w 128"/>
                <a:gd name="T1" fmla="*/ 0 h 107"/>
                <a:gd name="T2" fmla="*/ 82 w 128"/>
                <a:gd name="T3" fmla="*/ 3 h 107"/>
                <a:gd name="T4" fmla="*/ 85 w 128"/>
                <a:gd name="T5" fmla="*/ 6 h 107"/>
                <a:gd name="T6" fmla="*/ 94 w 128"/>
                <a:gd name="T7" fmla="*/ 6 h 107"/>
                <a:gd name="T8" fmla="*/ 104 w 128"/>
                <a:gd name="T9" fmla="*/ 13 h 107"/>
                <a:gd name="T10" fmla="*/ 105 w 128"/>
                <a:gd name="T11" fmla="*/ 22 h 107"/>
                <a:gd name="T12" fmla="*/ 102 w 128"/>
                <a:gd name="T13" fmla="*/ 31 h 107"/>
                <a:gd name="T14" fmla="*/ 114 w 128"/>
                <a:gd name="T15" fmla="*/ 47 h 107"/>
                <a:gd name="T16" fmla="*/ 120 w 128"/>
                <a:gd name="T17" fmla="*/ 52 h 107"/>
                <a:gd name="T18" fmla="*/ 125 w 128"/>
                <a:gd name="T19" fmla="*/ 56 h 107"/>
                <a:gd name="T20" fmla="*/ 128 w 128"/>
                <a:gd name="T21" fmla="*/ 62 h 107"/>
                <a:gd name="T22" fmla="*/ 119 w 128"/>
                <a:gd name="T23" fmla="*/ 68 h 107"/>
                <a:gd name="T24" fmla="*/ 108 w 128"/>
                <a:gd name="T25" fmla="*/ 68 h 107"/>
                <a:gd name="T26" fmla="*/ 114 w 128"/>
                <a:gd name="T27" fmla="*/ 89 h 107"/>
                <a:gd name="T28" fmla="*/ 104 w 128"/>
                <a:gd name="T29" fmla="*/ 92 h 107"/>
                <a:gd name="T30" fmla="*/ 99 w 128"/>
                <a:gd name="T31" fmla="*/ 104 h 107"/>
                <a:gd name="T32" fmla="*/ 97 w 128"/>
                <a:gd name="T33" fmla="*/ 107 h 107"/>
                <a:gd name="T34" fmla="*/ 91 w 128"/>
                <a:gd name="T35" fmla="*/ 105 h 107"/>
                <a:gd name="T36" fmla="*/ 83 w 128"/>
                <a:gd name="T37" fmla="*/ 107 h 107"/>
                <a:gd name="T38" fmla="*/ 76 w 128"/>
                <a:gd name="T39" fmla="*/ 105 h 107"/>
                <a:gd name="T40" fmla="*/ 67 w 128"/>
                <a:gd name="T41" fmla="*/ 102 h 107"/>
                <a:gd name="T42" fmla="*/ 59 w 128"/>
                <a:gd name="T43" fmla="*/ 105 h 107"/>
                <a:gd name="T44" fmla="*/ 55 w 128"/>
                <a:gd name="T45" fmla="*/ 102 h 107"/>
                <a:gd name="T46" fmla="*/ 51 w 128"/>
                <a:gd name="T47" fmla="*/ 98 h 107"/>
                <a:gd name="T48" fmla="*/ 19 w 128"/>
                <a:gd name="T49" fmla="*/ 95 h 107"/>
                <a:gd name="T50" fmla="*/ 3 w 128"/>
                <a:gd name="T51" fmla="*/ 101 h 107"/>
                <a:gd name="T52" fmla="*/ 0 w 128"/>
                <a:gd name="T53" fmla="*/ 86 h 107"/>
                <a:gd name="T54" fmla="*/ 5 w 128"/>
                <a:gd name="T55" fmla="*/ 50 h 107"/>
                <a:gd name="T56" fmla="*/ 22 w 128"/>
                <a:gd name="T57" fmla="*/ 46 h 107"/>
                <a:gd name="T58" fmla="*/ 30 w 128"/>
                <a:gd name="T59" fmla="*/ 41 h 107"/>
                <a:gd name="T60" fmla="*/ 34 w 128"/>
                <a:gd name="T61" fmla="*/ 44 h 107"/>
                <a:gd name="T62" fmla="*/ 36 w 128"/>
                <a:gd name="T63" fmla="*/ 27 h 107"/>
                <a:gd name="T64" fmla="*/ 48 w 128"/>
                <a:gd name="T65" fmla="*/ 19 h 107"/>
                <a:gd name="T66" fmla="*/ 43 w 128"/>
                <a:gd name="T67" fmla="*/ 15 h 107"/>
                <a:gd name="T68" fmla="*/ 52 w 128"/>
                <a:gd name="T69" fmla="*/ 7 h 107"/>
                <a:gd name="T70" fmla="*/ 64 w 128"/>
                <a:gd name="T71"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07">
                  <a:moveTo>
                    <a:pt x="64" y="0"/>
                  </a:moveTo>
                  <a:lnTo>
                    <a:pt x="68" y="0"/>
                  </a:lnTo>
                  <a:lnTo>
                    <a:pt x="68" y="1"/>
                  </a:lnTo>
                  <a:lnTo>
                    <a:pt x="82" y="3"/>
                  </a:lnTo>
                  <a:lnTo>
                    <a:pt x="85" y="4"/>
                  </a:lnTo>
                  <a:lnTo>
                    <a:pt x="85" y="6"/>
                  </a:lnTo>
                  <a:lnTo>
                    <a:pt x="83" y="9"/>
                  </a:lnTo>
                  <a:lnTo>
                    <a:pt x="94" y="6"/>
                  </a:lnTo>
                  <a:lnTo>
                    <a:pt x="104" y="12"/>
                  </a:lnTo>
                  <a:lnTo>
                    <a:pt x="104" y="13"/>
                  </a:lnTo>
                  <a:lnTo>
                    <a:pt x="102" y="19"/>
                  </a:lnTo>
                  <a:lnTo>
                    <a:pt x="105" y="22"/>
                  </a:lnTo>
                  <a:lnTo>
                    <a:pt x="105" y="24"/>
                  </a:lnTo>
                  <a:lnTo>
                    <a:pt x="102" y="31"/>
                  </a:lnTo>
                  <a:lnTo>
                    <a:pt x="110" y="43"/>
                  </a:lnTo>
                  <a:lnTo>
                    <a:pt x="114" y="47"/>
                  </a:lnTo>
                  <a:lnTo>
                    <a:pt x="116" y="52"/>
                  </a:lnTo>
                  <a:lnTo>
                    <a:pt x="120" y="52"/>
                  </a:lnTo>
                  <a:lnTo>
                    <a:pt x="125" y="53"/>
                  </a:lnTo>
                  <a:lnTo>
                    <a:pt x="125" y="56"/>
                  </a:lnTo>
                  <a:lnTo>
                    <a:pt x="128" y="58"/>
                  </a:lnTo>
                  <a:lnTo>
                    <a:pt x="128" y="62"/>
                  </a:lnTo>
                  <a:lnTo>
                    <a:pt x="120" y="68"/>
                  </a:lnTo>
                  <a:lnTo>
                    <a:pt x="119" y="68"/>
                  </a:lnTo>
                  <a:lnTo>
                    <a:pt x="111" y="65"/>
                  </a:lnTo>
                  <a:lnTo>
                    <a:pt x="108" y="68"/>
                  </a:lnTo>
                  <a:lnTo>
                    <a:pt x="111" y="71"/>
                  </a:lnTo>
                  <a:lnTo>
                    <a:pt x="114" y="89"/>
                  </a:lnTo>
                  <a:lnTo>
                    <a:pt x="114" y="90"/>
                  </a:lnTo>
                  <a:lnTo>
                    <a:pt x="104" y="92"/>
                  </a:lnTo>
                  <a:lnTo>
                    <a:pt x="101" y="95"/>
                  </a:lnTo>
                  <a:lnTo>
                    <a:pt x="99" y="104"/>
                  </a:lnTo>
                  <a:lnTo>
                    <a:pt x="99" y="105"/>
                  </a:lnTo>
                  <a:lnTo>
                    <a:pt x="97" y="107"/>
                  </a:lnTo>
                  <a:lnTo>
                    <a:pt x="94" y="105"/>
                  </a:lnTo>
                  <a:lnTo>
                    <a:pt x="91" y="105"/>
                  </a:lnTo>
                  <a:lnTo>
                    <a:pt x="88" y="107"/>
                  </a:lnTo>
                  <a:lnTo>
                    <a:pt x="83" y="107"/>
                  </a:lnTo>
                  <a:lnTo>
                    <a:pt x="79" y="101"/>
                  </a:lnTo>
                  <a:lnTo>
                    <a:pt x="76" y="105"/>
                  </a:lnTo>
                  <a:lnTo>
                    <a:pt x="74" y="105"/>
                  </a:lnTo>
                  <a:lnTo>
                    <a:pt x="67" y="102"/>
                  </a:lnTo>
                  <a:lnTo>
                    <a:pt x="61" y="105"/>
                  </a:lnTo>
                  <a:lnTo>
                    <a:pt x="59" y="105"/>
                  </a:lnTo>
                  <a:lnTo>
                    <a:pt x="58" y="102"/>
                  </a:lnTo>
                  <a:lnTo>
                    <a:pt x="55" y="102"/>
                  </a:lnTo>
                  <a:lnTo>
                    <a:pt x="55" y="101"/>
                  </a:lnTo>
                  <a:lnTo>
                    <a:pt x="51" y="98"/>
                  </a:lnTo>
                  <a:lnTo>
                    <a:pt x="36" y="93"/>
                  </a:lnTo>
                  <a:lnTo>
                    <a:pt x="19" y="95"/>
                  </a:lnTo>
                  <a:lnTo>
                    <a:pt x="16" y="98"/>
                  </a:lnTo>
                  <a:lnTo>
                    <a:pt x="3" y="101"/>
                  </a:lnTo>
                  <a:lnTo>
                    <a:pt x="3" y="92"/>
                  </a:lnTo>
                  <a:lnTo>
                    <a:pt x="0" y="86"/>
                  </a:lnTo>
                  <a:lnTo>
                    <a:pt x="8" y="76"/>
                  </a:lnTo>
                  <a:lnTo>
                    <a:pt x="5" y="50"/>
                  </a:lnTo>
                  <a:lnTo>
                    <a:pt x="22" y="49"/>
                  </a:lnTo>
                  <a:lnTo>
                    <a:pt x="22" y="46"/>
                  </a:lnTo>
                  <a:lnTo>
                    <a:pt x="28" y="41"/>
                  </a:lnTo>
                  <a:lnTo>
                    <a:pt x="30" y="41"/>
                  </a:lnTo>
                  <a:lnTo>
                    <a:pt x="34" y="46"/>
                  </a:lnTo>
                  <a:lnTo>
                    <a:pt x="34" y="44"/>
                  </a:lnTo>
                  <a:lnTo>
                    <a:pt x="33" y="40"/>
                  </a:lnTo>
                  <a:lnTo>
                    <a:pt x="36" y="27"/>
                  </a:lnTo>
                  <a:lnTo>
                    <a:pt x="46" y="24"/>
                  </a:lnTo>
                  <a:lnTo>
                    <a:pt x="48" y="19"/>
                  </a:lnTo>
                  <a:lnTo>
                    <a:pt x="43" y="19"/>
                  </a:lnTo>
                  <a:lnTo>
                    <a:pt x="43" y="15"/>
                  </a:lnTo>
                  <a:lnTo>
                    <a:pt x="45" y="15"/>
                  </a:lnTo>
                  <a:lnTo>
                    <a:pt x="52" y="7"/>
                  </a:lnTo>
                  <a:lnTo>
                    <a:pt x="58" y="7"/>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1" name="Moldova">
              <a:extLst>
                <a:ext uri="{FF2B5EF4-FFF2-40B4-BE49-F238E27FC236}">
                  <a16:creationId xmlns:a16="http://schemas.microsoft.com/office/drawing/2014/main" id="{FEABDA10-449C-E88E-5607-4F4D08BC90A5}"/>
                </a:ext>
              </a:extLst>
            </p:cNvPr>
            <p:cNvSpPr>
              <a:spLocks/>
            </p:cNvSpPr>
            <p:nvPr/>
          </p:nvSpPr>
          <p:spPr bwMode="auto">
            <a:xfrm>
              <a:off x="6456509" y="3279094"/>
              <a:ext cx="81319" cy="106617"/>
            </a:xfrm>
            <a:custGeom>
              <a:avLst/>
              <a:gdLst>
                <a:gd name="T0" fmla="*/ 11 w 45"/>
                <a:gd name="T1" fmla="*/ 0 h 59"/>
                <a:gd name="T2" fmla="*/ 22 w 45"/>
                <a:gd name="T3" fmla="*/ 6 h 59"/>
                <a:gd name="T4" fmla="*/ 27 w 45"/>
                <a:gd name="T5" fmla="*/ 6 h 59"/>
                <a:gd name="T6" fmla="*/ 34 w 45"/>
                <a:gd name="T7" fmla="*/ 9 h 59"/>
                <a:gd name="T8" fmla="*/ 34 w 45"/>
                <a:gd name="T9" fmla="*/ 18 h 59"/>
                <a:gd name="T10" fmla="*/ 39 w 45"/>
                <a:gd name="T11" fmla="*/ 21 h 59"/>
                <a:gd name="T12" fmla="*/ 42 w 45"/>
                <a:gd name="T13" fmla="*/ 30 h 59"/>
                <a:gd name="T14" fmla="*/ 45 w 45"/>
                <a:gd name="T15" fmla="*/ 33 h 59"/>
                <a:gd name="T16" fmla="*/ 45 w 45"/>
                <a:gd name="T17" fmla="*/ 40 h 59"/>
                <a:gd name="T18" fmla="*/ 34 w 45"/>
                <a:gd name="T19" fmla="*/ 40 h 59"/>
                <a:gd name="T20" fmla="*/ 31 w 45"/>
                <a:gd name="T21" fmla="*/ 48 h 59"/>
                <a:gd name="T22" fmla="*/ 27 w 45"/>
                <a:gd name="T23" fmla="*/ 53 h 59"/>
                <a:gd name="T24" fmla="*/ 25 w 45"/>
                <a:gd name="T25" fmla="*/ 56 h 59"/>
                <a:gd name="T26" fmla="*/ 25 w 45"/>
                <a:gd name="T27" fmla="*/ 58 h 59"/>
                <a:gd name="T28" fmla="*/ 19 w 45"/>
                <a:gd name="T29" fmla="*/ 59 h 59"/>
                <a:gd name="T30" fmla="*/ 19 w 45"/>
                <a:gd name="T31" fmla="*/ 58 h 59"/>
                <a:gd name="T32" fmla="*/ 16 w 45"/>
                <a:gd name="T33" fmla="*/ 33 h 59"/>
                <a:gd name="T34" fmla="*/ 8 w 45"/>
                <a:gd name="T35" fmla="*/ 13 h 59"/>
                <a:gd name="T36" fmla="*/ 0 w 45"/>
                <a:gd name="T37" fmla="*/ 6 h 59"/>
                <a:gd name="T38" fmla="*/ 0 w 45"/>
                <a:gd name="T39" fmla="*/ 5 h 59"/>
                <a:gd name="T40" fmla="*/ 3 w 45"/>
                <a:gd name="T41" fmla="*/ 2 h 59"/>
                <a:gd name="T42" fmla="*/ 5 w 45"/>
                <a:gd name="T43" fmla="*/ 2 h 59"/>
                <a:gd name="T44" fmla="*/ 11 w 45"/>
                <a:gd name="T4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59">
                  <a:moveTo>
                    <a:pt x="11" y="0"/>
                  </a:moveTo>
                  <a:lnTo>
                    <a:pt x="22" y="6"/>
                  </a:lnTo>
                  <a:lnTo>
                    <a:pt x="27" y="6"/>
                  </a:lnTo>
                  <a:lnTo>
                    <a:pt x="34" y="9"/>
                  </a:lnTo>
                  <a:lnTo>
                    <a:pt x="34" y="18"/>
                  </a:lnTo>
                  <a:lnTo>
                    <a:pt x="39" y="21"/>
                  </a:lnTo>
                  <a:lnTo>
                    <a:pt x="42" y="30"/>
                  </a:lnTo>
                  <a:lnTo>
                    <a:pt x="45" y="33"/>
                  </a:lnTo>
                  <a:lnTo>
                    <a:pt x="45" y="40"/>
                  </a:lnTo>
                  <a:lnTo>
                    <a:pt x="34" y="40"/>
                  </a:lnTo>
                  <a:lnTo>
                    <a:pt x="31" y="48"/>
                  </a:lnTo>
                  <a:lnTo>
                    <a:pt x="27" y="53"/>
                  </a:lnTo>
                  <a:lnTo>
                    <a:pt x="25" y="56"/>
                  </a:lnTo>
                  <a:lnTo>
                    <a:pt x="25" y="58"/>
                  </a:lnTo>
                  <a:lnTo>
                    <a:pt x="19" y="59"/>
                  </a:lnTo>
                  <a:lnTo>
                    <a:pt x="19" y="58"/>
                  </a:lnTo>
                  <a:lnTo>
                    <a:pt x="16" y="33"/>
                  </a:lnTo>
                  <a:lnTo>
                    <a:pt x="8" y="13"/>
                  </a:lnTo>
                  <a:lnTo>
                    <a:pt x="0" y="6"/>
                  </a:lnTo>
                  <a:lnTo>
                    <a:pt x="0" y="5"/>
                  </a:lnTo>
                  <a:lnTo>
                    <a:pt x="3" y="2"/>
                  </a:lnTo>
                  <a:lnTo>
                    <a:pt x="5" y="2"/>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2" name="Ukraine">
              <a:extLst>
                <a:ext uri="{FF2B5EF4-FFF2-40B4-BE49-F238E27FC236}">
                  <a16:creationId xmlns:a16="http://schemas.microsoft.com/office/drawing/2014/main" id="{B5953DCD-F446-4508-D1A6-0FCD5879AA0D}"/>
                </a:ext>
              </a:extLst>
            </p:cNvPr>
            <p:cNvSpPr>
              <a:spLocks noEditPoints="1"/>
            </p:cNvSpPr>
            <p:nvPr/>
          </p:nvSpPr>
          <p:spPr bwMode="auto">
            <a:xfrm>
              <a:off x="6346278" y="3134530"/>
              <a:ext cx="431888" cy="287324"/>
            </a:xfrm>
            <a:custGeom>
              <a:avLst/>
              <a:gdLst>
                <a:gd name="T0" fmla="*/ 156 w 239"/>
                <a:gd name="T1" fmla="*/ 126 h 159"/>
                <a:gd name="T2" fmla="*/ 159 w 239"/>
                <a:gd name="T3" fmla="*/ 125 h 159"/>
                <a:gd name="T4" fmla="*/ 156 w 239"/>
                <a:gd name="T5" fmla="*/ 1 h 159"/>
                <a:gd name="T6" fmla="*/ 160 w 239"/>
                <a:gd name="T7" fmla="*/ 16 h 159"/>
                <a:gd name="T8" fmla="*/ 171 w 239"/>
                <a:gd name="T9" fmla="*/ 24 h 159"/>
                <a:gd name="T10" fmla="*/ 177 w 239"/>
                <a:gd name="T11" fmla="*/ 39 h 159"/>
                <a:gd name="T12" fmla="*/ 189 w 239"/>
                <a:gd name="T13" fmla="*/ 43 h 159"/>
                <a:gd name="T14" fmla="*/ 202 w 239"/>
                <a:gd name="T15" fmla="*/ 40 h 159"/>
                <a:gd name="T16" fmla="*/ 221 w 239"/>
                <a:gd name="T17" fmla="*/ 52 h 159"/>
                <a:gd name="T18" fmla="*/ 239 w 239"/>
                <a:gd name="T19" fmla="*/ 58 h 159"/>
                <a:gd name="T20" fmla="*/ 239 w 239"/>
                <a:gd name="T21" fmla="*/ 65 h 159"/>
                <a:gd name="T22" fmla="*/ 235 w 239"/>
                <a:gd name="T23" fmla="*/ 70 h 159"/>
                <a:gd name="T24" fmla="*/ 233 w 239"/>
                <a:gd name="T25" fmla="*/ 76 h 159"/>
                <a:gd name="T26" fmla="*/ 233 w 239"/>
                <a:gd name="T27" fmla="*/ 93 h 159"/>
                <a:gd name="T28" fmla="*/ 223 w 239"/>
                <a:gd name="T29" fmla="*/ 92 h 159"/>
                <a:gd name="T30" fmla="*/ 214 w 239"/>
                <a:gd name="T31" fmla="*/ 101 h 159"/>
                <a:gd name="T32" fmla="*/ 175 w 239"/>
                <a:gd name="T33" fmla="*/ 125 h 159"/>
                <a:gd name="T34" fmla="*/ 172 w 239"/>
                <a:gd name="T35" fmla="*/ 122 h 159"/>
                <a:gd name="T36" fmla="*/ 168 w 239"/>
                <a:gd name="T37" fmla="*/ 130 h 159"/>
                <a:gd name="T38" fmla="*/ 165 w 239"/>
                <a:gd name="T39" fmla="*/ 129 h 159"/>
                <a:gd name="T40" fmla="*/ 168 w 239"/>
                <a:gd name="T41" fmla="*/ 135 h 159"/>
                <a:gd name="T42" fmla="*/ 175 w 239"/>
                <a:gd name="T43" fmla="*/ 141 h 159"/>
                <a:gd name="T44" fmla="*/ 186 w 239"/>
                <a:gd name="T45" fmla="*/ 138 h 159"/>
                <a:gd name="T46" fmla="*/ 190 w 239"/>
                <a:gd name="T47" fmla="*/ 147 h 159"/>
                <a:gd name="T48" fmla="*/ 177 w 239"/>
                <a:gd name="T49" fmla="*/ 145 h 159"/>
                <a:gd name="T50" fmla="*/ 149 w 239"/>
                <a:gd name="T51" fmla="*/ 145 h 159"/>
                <a:gd name="T52" fmla="*/ 153 w 239"/>
                <a:gd name="T53" fmla="*/ 130 h 159"/>
                <a:gd name="T54" fmla="*/ 128 w 239"/>
                <a:gd name="T55" fmla="*/ 125 h 159"/>
                <a:gd name="T56" fmla="*/ 125 w 239"/>
                <a:gd name="T57" fmla="*/ 119 h 159"/>
                <a:gd name="T58" fmla="*/ 114 w 239"/>
                <a:gd name="T59" fmla="*/ 120 h 159"/>
                <a:gd name="T60" fmla="*/ 110 w 239"/>
                <a:gd name="T61" fmla="*/ 129 h 159"/>
                <a:gd name="T62" fmla="*/ 100 w 239"/>
                <a:gd name="T63" fmla="*/ 139 h 159"/>
                <a:gd name="T64" fmla="*/ 88 w 239"/>
                <a:gd name="T65" fmla="*/ 141 h 159"/>
                <a:gd name="T66" fmla="*/ 80 w 239"/>
                <a:gd name="T67" fmla="*/ 139 h 159"/>
                <a:gd name="T68" fmla="*/ 86 w 239"/>
                <a:gd name="T69" fmla="*/ 132 h 159"/>
                <a:gd name="T70" fmla="*/ 94 w 239"/>
                <a:gd name="T71" fmla="*/ 119 h 159"/>
                <a:gd name="T72" fmla="*/ 101 w 239"/>
                <a:gd name="T73" fmla="*/ 110 h 159"/>
                <a:gd name="T74" fmla="*/ 94 w 239"/>
                <a:gd name="T75" fmla="*/ 90 h 159"/>
                <a:gd name="T76" fmla="*/ 72 w 239"/>
                <a:gd name="T77" fmla="*/ 82 h 159"/>
                <a:gd name="T78" fmla="*/ 39 w 239"/>
                <a:gd name="T79" fmla="*/ 95 h 159"/>
                <a:gd name="T80" fmla="*/ 33 w 239"/>
                <a:gd name="T81" fmla="*/ 90 h 159"/>
                <a:gd name="T82" fmla="*/ 0 w 239"/>
                <a:gd name="T83" fmla="*/ 82 h 159"/>
                <a:gd name="T84" fmla="*/ 8 w 239"/>
                <a:gd name="T85" fmla="*/ 62 h 159"/>
                <a:gd name="T86" fmla="*/ 18 w 239"/>
                <a:gd name="T87" fmla="*/ 18 h 159"/>
                <a:gd name="T88" fmla="*/ 34 w 239"/>
                <a:gd name="T89" fmla="*/ 10 h 159"/>
                <a:gd name="T90" fmla="*/ 70 w 239"/>
                <a:gd name="T91" fmla="*/ 18 h 159"/>
                <a:gd name="T92" fmla="*/ 82 w 239"/>
                <a:gd name="T93" fmla="*/ 18 h 159"/>
                <a:gd name="T94" fmla="*/ 95 w 239"/>
                <a:gd name="T95" fmla="*/ 16 h 159"/>
                <a:gd name="T96" fmla="*/ 106 w 239"/>
                <a:gd name="T97" fmla="*/ 21 h 159"/>
                <a:gd name="T98" fmla="*/ 113 w 239"/>
                <a:gd name="T99" fmla="*/ 21 h 159"/>
                <a:gd name="T100" fmla="*/ 122 w 239"/>
                <a:gd name="T101" fmla="*/ 7 h 159"/>
                <a:gd name="T102" fmla="*/ 132 w 239"/>
                <a:gd name="T103" fmla="*/ 7 h 159"/>
                <a:gd name="T104" fmla="*/ 149 w 239"/>
                <a:gd name="T105"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9" h="159">
                  <a:moveTo>
                    <a:pt x="159" y="125"/>
                  </a:moveTo>
                  <a:lnTo>
                    <a:pt x="159" y="126"/>
                  </a:lnTo>
                  <a:lnTo>
                    <a:pt x="156" y="126"/>
                  </a:lnTo>
                  <a:lnTo>
                    <a:pt x="159" y="130"/>
                  </a:lnTo>
                  <a:lnTo>
                    <a:pt x="162" y="129"/>
                  </a:lnTo>
                  <a:lnTo>
                    <a:pt x="159" y="125"/>
                  </a:lnTo>
                  <a:close/>
                  <a:moveTo>
                    <a:pt x="149" y="0"/>
                  </a:moveTo>
                  <a:lnTo>
                    <a:pt x="155" y="0"/>
                  </a:lnTo>
                  <a:lnTo>
                    <a:pt x="156" y="1"/>
                  </a:lnTo>
                  <a:lnTo>
                    <a:pt x="163" y="12"/>
                  </a:lnTo>
                  <a:lnTo>
                    <a:pt x="163" y="15"/>
                  </a:lnTo>
                  <a:lnTo>
                    <a:pt x="160" y="16"/>
                  </a:lnTo>
                  <a:lnTo>
                    <a:pt x="162" y="22"/>
                  </a:lnTo>
                  <a:lnTo>
                    <a:pt x="168" y="25"/>
                  </a:lnTo>
                  <a:lnTo>
                    <a:pt x="171" y="24"/>
                  </a:lnTo>
                  <a:lnTo>
                    <a:pt x="172" y="24"/>
                  </a:lnTo>
                  <a:lnTo>
                    <a:pt x="177" y="28"/>
                  </a:lnTo>
                  <a:lnTo>
                    <a:pt x="177" y="39"/>
                  </a:lnTo>
                  <a:lnTo>
                    <a:pt x="180" y="40"/>
                  </a:lnTo>
                  <a:lnTo>
                    <a:pt x="187" y="40"/>
                  </a:lnTo>
                  <a:lnTo>
                    <a:pt x="189" y="43"/>
                  </a:lnTo>
                  <a:lnTo>
                    <a:pt x="192" y="43"/>
                  </a:lnTo>
                  <a:lnTo>
                    <a:pt x="200" y="40"/>
                  </a:lnTo>
                  <a:lnTo>
                    <a:pt x="202" y="40"/>
                  </a:lnTo>
                  <a:lnTo>
                    <a:pt x="211" y="49"/>
                  </a:lnTo>
                  <a:lnTo>
                    <a:pt x="215" y="49"/>
                  </a:lnTo>
                  <a:lnTo>
                    <a:pt x="221" y="52"/>
                  </a:lnTo>
                  <a:lnTo>
                    <a:pt x="224" y="52"/>
                  </a:lnTo>
                  <a:lnTo>
                    <a:pt x="238" y="58"/>
                  </a:lnTo>
                  <a:lnTo>
                    <a:pt x="239" y="58"/>
                  </a:lnTo>
                  <a:lnTo>
                    <a:pt x="239" y="59"/>
                  </a:lnTo>
                  <a:lnTo>
                    <a:pt x="238" y="59"/>
                  </a:lnTo>
                  <a:lnTo>
                    <a:pt x="239" y="65"/>
                  </a:lnTo>
                  <a:lnTo>
                    <a:pt x="238" y="68"/>
                  </a:lnTo>
                  <a:lnTo>
                    <a:pt x="238" y="70"/>
                  </a:lnTo>
                  <a:lnTo>
                    <a:pt x="235" y="70"/>
                  </a:lnTo>
                  <a:lnTo>
                    <a:pt x="238" y="73"/>
                  </a:lnTo>
                  <a:lnTo>
                    <a:pt x="238" y="74"/>
                  </a:lnTo>
                  <a:lnTo>
                    <a:pt x="233" y="76"/>
                  </a:lnTo>
                  <a:lnTo>
                    <a:pt x="233" y="83"/>
                  </a:lnTo>
                  <a:lnTo>
                    <a:pt x="236" y="83"/>
                  </a:lnTo>
                  <a:lnTo>
                    <a:pt x="233" y="93"/>
                  </a:lnTo>
                  <a:lnTo>
                    <a:pt x="233" y="95"/>
                  </a:lnTo>
                  <a:lnTo>
                    <a:pt x="226" y="95"/>
                  </a:lnTo>
                  <a:lnTo>
                    <a:pt x="223" y="92"/>
                  </a:lnTo>
                  <a:lnTo>
                    <a:pt x="218" y="96"/>
                  </a:lnTo>
                  <a:lnTo>
                    <a:pt x="215" y="98"/>
                  </a:lnTo>
                  <a:lnTo>
                    <a:pt x="214" y="101"/>
                  </a:lnTo>
                  <a:lnTo>
                    <a:pt x="214" y="108"/>
                  </a:lnTo>
                  <a:lnTo>
                    <a:pt x="180" y="119"/>
                  </a:lnTo>
                  <a:lnTo>
                    <a:pt x="175" y="125"/>
                  </a:lnTo>
                  <a:lnTo>
                    <a:pt x="174" y="125"/>
                  </a:lnTo>
                  <a:lnTo>
                    <a:pt x="174" y="123"/>
                  </a:lnTo>
                  <a:lnTo>
                    <a:pt x="172" y="122"/>
                  </a:lnTo>
                  <a:lnTo>
                    <a:pt x="169" y="126"/>
                  </a:lnTo>
                  <a:lnTo>
                    <a:pt x="169" y="130"/>
                  </a:lnTo>
                  <a:lnTo>
                    <a:pt x="168" y="130"/>
                  </a:lnTo>
                  <a:lnTo>
                    <a:pt x="165" y="128"/>
                  </a:lnTo>
                  <a:lnTo>
                    <a:pt x="163" y="129"/>
                  </a:lnTo>
                  <a:lnTo>
                    <a:pt x="165" y="129"/>
                  </a:lnTo>
                  <a:lnTo>
                    <a:pt x="165" y="130"/>
                  </a:lnTo>
                  <a:lnTo>
                    <a:pt x="163" y="133"/>
                  </a:lnTo>
                  <a:lnTo>
                    <a:pt x="168" y="135"/>
                  </a:lnTo>
                  <a:lnTo>
                    <a:pt x="169" y="135"/>
                  </a:lnTo>
                  <a:lnTo>
                    <a:pt x="171" y="141"/>
                  </a:lnTo>
                  <a:lnTo>
                    <a:pt x="175" y="141"/>
                  </a:lnTo>
                  <a:lnTo>
                    <a:pt x="178" y="139"/>
                  </a:lnTo>
                  <a:lnTo>
                    <a:pt x="183" y="139"/>
                  </a:lnTo>
                  <a:lnTo>
                    <a:pt x="186" y="138"/>
                  </a:lnTo>
                  <a:lnTo>
                    <a:pt x="192" y="138"/>
                  </a:lnTo>
                  <a:lnTo>
                    <a:pt x="192" y="139"/>
                  </a:lnTo>
                  <a:lnTo>
                    <a:pt x="190" y="147"/>
                  </a:lnTo>
                  <a:lnTo>
                    <a:pt x="186" y="147"/>
                  </a:lnTo>
                  <a:lnTo>
                    <a:pt x="183" y="145"/>
                  </a:lnTo>
                  <a:lnTo>
                    <a:pt x="177" y="145"/>
                  </a:lnTo>
                  <a:lnTo>
                    <a:pt x="156" y="159"/>
                  </a:lnTo>
                  <a:lnTo>
                    <a:pt x="149" y="157"/>
                  </a:lnTo>
                  <a:lnTo>
                    <a:pt x="149" y="145"/>
                  </a:lnTo>
                  <a:lnTo>
                    <a:pt x="137" y="141"/>
                  </a:lnTo>
                  <a:lnTo>
                    <a:pt x="137" y="139"/>
                  </a:lnTo>
                  <a:lnTo>
                    <a:pt x="153" y="130"/>
                  </a:lnTo>
                  <a:lnTo>
                    <a:pt x="152" y="129"/>
                  </a:lnTo>
                  <a:lnTo>
                    <a:pt x="128" y="126"/>
                  </a:lnTo>
                  <a:lnTo>
                    <a:pt x="128" y="125"/>
                  </a:lnTo>
                  <a:lnTo>
                    <a:pt x="129" y="123"/>
                  </a:lnTo>
                  <a:lnTo>
                    <a:pt x="125" y="120"/>
                  </a:lnTo>
                  <a:lnTo>
                    <a:pt x="125" y="119"/>
                  </a:lnTo>
                  <a:lnTo>
                    <a:pt x="132" y="119"/>
                  </a:lnTo>
                  <a:lnTo>
                    <a:pt x="129" y="116"/>
                  </a:lnTo>
                  <a:lnTo>
                    <a:pt x="114" y="120"/>
                  </a:lnTo>
                  <a:lnTo>
                    <a:pt x="112" y="126"/>
                  </a:lnTo>
                  <a:lnTo>
                    <a:pt x="109" y="125"/>
                  </a:lnTo>
                  <a:lnTo>
                    <a:pt x="110" y="129"/>
                  </a:lnTo>
                  <a:lnTo>
                    <a:pt x="101" y="136"/>
                  </a:lnTo>
                  <a:lnTo>
                    <a:pt x="100" y="135"/>
                  </a:lnTo>
                  <a:lnTo>
                    <a:pt x="100" y="139"/>
                  </a:lnTo>
                  <a:lnTo>
                    <a:pt x="97" y="139"/>
                  </a:lnTo>
                  <a:lnTo>
                    <a:pt x="95" y="141"/>
                  </a:lnTo>
                  <a:lnTo>
                    <a:pt x="88" y="141"/>
                  </a:lnTo>
                  <a:lnTo>
                    <a:pt x="86" y="142"/>
                  </a:lnTo>
                  <a:lnTo>
                    <a:pt x="85" y="142"/>
                  </a:lnTo>
                  <a:lnTo>
                    <a:pt x="80" y="139"/>
                  </a:lnTo>
                  <a:lnTo>
                    <a:pt x="80" y="138"/>
                  </a:lnTo>
                  <a:lnTo>
                    <a:pt x="85" y="136"/>
                  </a:lnTo>
                  <a:lnTo>
                    <a:pt x="86" y="132"/>
                  </a:lnTo>
                  <a:lnTo>
                    <a:pt x="91" y="128"/>
                  </a:lnTo>
                  <a:lnTo>
                    <a:pt x="94" y="120"/>
                  </a:lnTo>
                  <a:lnTo>
                    <a:pt x="94" y="119"/>
                  </a:lnTo>
                  <a:lnTo>
                    <a:pt x="104" y="119"/>
                  </a:lnTo>
                  <a:lnTo>
                    <a:pt x="104" y="113"/>
                  </a:lnTo>
                  <a:lnTo>
                    <a:pt x="101" y="110"/>
                  </a:lnTo>
                  <a:lnTo>
                    <a:pt x="98" y="102"/>
                  </a:lnTo>
                  <a:lnTo>
                    <a:pt x="94" y="99"/>
                  </a:lnTo>
                  <a:lnTo>
                    <a:pt x="94" y="90"/>
                  </a:lnTo>
                  <a:lnTo>
                    <a:pt x="88" y="87"/>
                  </a:lnTo>
                  <a:lnTo>
                    <a:pt x="83" y="87"/>
                  </a:lnTo>
                  <a:lnTo>
                    <a:pt x="72" y="82"/>
                  </a:lnTo>
                  <a:lnTo>
                    <a:pt x="66" y="82"/>
                  </a:lnTo>
                  <a:lnTo>
                    <a:pt x="63" y="86"/>
                  </a:lnTo>
                  <a:lnTo>
                    <a:pt x="39" y="95"/>
                  </a:lnTo>
                  <a:lnTo>
                    <a:pt x="37" y="95"/>
                  </a:lnTo>
                  <a:lnTo>
                    <a:pt x="37" y="93"/>
                  </a:lnTo>
                  <a:lnTo>
                    <a:pt x="33" y="90"/>
                  </a:lnTo>
                  <a:lnTo>
                    <a:pt x="9" y="92"/>
                  </a:lnTo>
                  <a:lnTo>
                    <a:pt x="0" y="83"/>
                  </a:lnTo>
                  <a:lnTo>
                    <a:pt x="0" y="82"/>
                  </a:lnTo>
                  <a:lnTo>
                    <a:pt x="5" y="68"/>
                  </a:lnTo>
                  <a:lnTo>
                    <a:pt x="8" y="68"/>
                  </a:lnTo>
                  <a:lnTo>
                    <a:pt x="8" y="62"/>
                  </a:lnTo>
                  <a:lnTo>
                    <a:pt x="12" y="52"/>
                  </a:lnTo>
                  <a:lnTo>
                    <a:pt x="26" y="37"/>
                  </a:lnTo>
                  <a:lnTo>
                    <a:pt x="18" y="18"/>
                  </a:lnTo>
                  <a:lnTo>
                    <a:pt x="18" y="16"/>
                  </a:lnTo>
                  <a:lnTo>
                    <a:pt x="31" y="13"/>
                  </a:lnTo>
                  <a:lnTo>
                    <a:pt x="34" y="10"/>
                  </a:lnTo>
                  <a:lnTo>
                    <a:pt x="52" y="9"/>
                  </a:lnTo>
                  <a:lnTo>
                    <a:pt x="67" y="13"/>
                  </a:lnTo>
                  <a:lnTo>
                    <a:pt x="70" y="18"/>
                  </a:lnTo>
                  <a:lnTo>
                    <a:pt x="74" y="18"/>
                  </a:lnTo>
                  <a:lnTo>
                    <a:pt x="76" y="21"/>
                  </a:lnTo>
                  <a:lnTo>
                    <a:pt x="82" y="18"/>
                  </a:lnTo>
                  <a:lnTo>
                    <a:pt x="89" y="21"/>
                  </a:lnTo>
                  <a:lnTo>
                    <a:pt x="94" y="16"/>
                  </a:lnTo>
                  <a:lnTo>
                    <a:pt x="95" y="16"/>
                  </a:lnTo>
                  <a:lnTo>
                    <a:pt x="100" y="22"/>
                  </a:lnTo>
                  <a:lnTo>
                    <a:pt x="103" y="22"/>
                  </a:lnTo>
                  <a:lnTo>
                    <a:pt x="106" y="21"/>
                  </a:lnTo>
                  <a:lnTo>
                    <a:pt x="109" y="21"/>
                  </a:lnTo>
                  <a:lnTo>
                    <a:pt x="112" y="22"/>
                  </a:lnTo>
                  <a:lnTo>
                    <a:pt x="113" y="21"/>
                  </a:lnTo>
                  <a:lnTo>
                    <a:pt x="114" y="12"/>
                  </a:lnTo>
                  <a:lnTo>
                    <a:pt x="119" y="7"/>
                  </a:lnTo>
                  <a:lnTo>
                    <a:pt x="122" y="7"/>
                  </a:lnTo>
                  <a:lnTo>
                    <a:pt x="126" y="6"/>
                  </a:lnTo>
                  <a:lnTo>
                    <a:pt x="129" y="6"/>
                  </a:lnTo>
                  <a:lnTo>
                    <a:pt x="132" y="7"/>
                  </a:lnTo>
                  <a:lnTo>
                    <a:pt x="137" y="1"/>
                  </a:lnTo>
                  <a:lnTo>
                    <a:pt x="144" y="1"/>
                  </a:lnTo>
                  <a:lnTo>
                    <a:pt x="1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3" name="Albania">
              <a:extLst>
                <a:ext uri="{FF2B5EF4-FFF2-40B4-BE49-F238E27FC236}">
                  <a16:creationId xmlns:a16="http://schemas.microsoft.com/office/drawing/2014/main" id="{A05FE660-FEC7-8D46-DEA6-F41EA20723A1}"/>
                </a:ext>
              </a:extLst>
            </p:cNvPr>
            <p:cNvSpPr>
              <a:spLocks/>
            </p:cNvSpPr>
            <p:nvPr/>
          </p:nvSpPr>
          <p:spPr bwMode="auto">
            <a:xfrm>
              <a:off x="6279416" y="3474256"/>
              <a:ext cx="45177" cy="97581"/>
            </a:xfrm>
            <a:custGeom>
              <a:avLst/>
              <a:gdLst>
                <a:gd name="T0" fmla="*/ 6 w 25"/>
                <a:gd name="T1" fmla="*/ 0 h 54"/>
                <a:gd name="T2" fmla="*/ 12 w 25"/>
                <a:gd name="T3" fmla="*/ 3 h 54"/>
                <a:gd name="T4" fmla="*/ 20 w 25"/>
                <a:gd name="T5" fmla="*/ 11 h 54"/>
                <a:gd name="T6" fmla="*/ 18 w 25"/>
                <a:gd name="T7" fmla="*/ 24 h 54"/>
                <a:gd name="T8" fmla="*/ 24 w 25"/>
                <a:gd name="T9" fmla="*/ 33 h 54"/>
                <a:gd name="T10" fmla="*/ 25 w 25"/>
                <a:gd name="T11" fmla="*/ 37 h 54"/>
                <a:gd name="T12" fmla="*/ 25 w 25"/>
                <a:gd name="T13" fmla="*/ 39 h 54"/>
                <a:gd name="T14" fmla="*/ 14 w 25"/>
                <a:gd name="T15" fmla="*/ 54 h 54"/>
                <a:gd name="T16" fmla="*/ 12 w 25"/>
                <a:gd name="T17" fmla="*/ 54 h 54"/>
                <a:gd name="T18" fmla="*/ 0 w 25"/>
                <a:gd name="T19" fmla="*/ 40 h 54"/>
                <a:gd name="T20" fmla="*/ 0 w 25"/>
                <a:gd name="T21" fmla="*/ 39 h 54"/>
                <a:gd name="T22" fmla="*/ 2 w 25"/>
                <a:gd name="T23" fmla="*/ 39 h 54"/>
                <a:gd name="T24" fmla="*/ 2 w 25"/>
                <a:gd name="T25" fmla="*/ 24 h 54"/>
                <a:gd name="T26" fmla="*/ 5 w 25"/>
                <a:gd name="T27" fmla="*/ 17 h 54"/>
                <a:gd name="T28" fmla="*/ 0 w 25"/>
                <a:gd name="T29" fmla="*/ 15 h 54"/>
                <a:gd name="T30" fmla="*/ 3 w 25"/>
                <a:gd name="T31" fmla="*/ 5 h 54"/>
                <a:gd name="T32" fmla="*/ 6 w 25"/>
                <a:gd name="T3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54">
                  <a:moveTo>
                    <a:pt x="6" y="0"/>
                  </a:moveTo>
                  <a:lnTo>
                    <a:pt x="12" y="3"/>
                  </a:lnTo>
                  <a:lnTo>
                    <a:pt x="20" y="11"/>
                  </a:lnTo>
                  <a:lnTo>
                    <a:pt x="18" y="24"/>
                  </a:lnTo>
                  <a:lnTo>
                    <a:pt x="24" y="33"/>
                  </a:lnTo>
                  <a:lnTo>
                    <a:pt x="25" y="37"/>
                  </a:lnTo>
                  <a:lnTo>
                    <a:pt x="25" y="39"/>
                  </a:lnTo>
                  <a:lnTo>
                    <a:pt x="14" y="54"/>
                  </a:lnTo>
                  <a:lnTo>
                    <a:pt x="12" y="54"/>
                  </a:lnTo>
                  <a:lnTo>
                    <a:pt x="0" y="40"/>
                  </a:lnTo>
                  <a:lnTo>
                    <a:pt x="0" y="39"/>
                  </a:lnTo>
                  <a:lnTo>
                    <a:pt x="2" y="39"/>
                  </a:lnTo>
                  <a:lnTo>
                    <a:pt x="2" y="24"/>
                  </a:lnTo>
                  <a:lnTo>
                    <a:pt x="5" y="17"/>
                  </a:lnTo>
                  <a:lnTo>
                    <a:pt x="0" y="15"/>
                  </a:lnTo>
                  <a:lnTo>
                    <a:pt x="3" y="5"/>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4" name="Bulgaria">
              <a:extLst>
                <a:ext uri="{FF2B5EF4-FFF2-40B4-BE49-F238E27FC236}">
                  <a16:creationId xmlns:a16="http://schemas.microsoft.com/office/drawing/2014/main" id="{E96728C8-D025-9FEF-056C-7228A6C8155F}"/>
                </a:ext>
              </a:extLst>
            </p:cNvPr>
            <p:cNvSpPr>
              <a:spLocks/>
            </p:cNvSpPr>
            <p:nvPr/>
          </p:nvSpPr>
          <p:spPr bwMode="auto">
            <a:xfrm>
              <a:off x="6351698" y="3427272"/>
              <a:ext cx="153601" cy="95775"/>
            </a:xfrm>
            <a:custGeom>
              <a:avLst/>
              <a:gdLst>
                <a:gd name="T0" fmla="*/ 6 w 85"/>
                <a:gd name="T1" fmla="*/ 0 h 53"/>
                <a:gd name="T2" fmla="*/ 9 w 85"/>
                <a:gd name="T3" fmla="*/ 0 h 53"/>
                <a:gd name="T4" fmla="*/ 11 w 85"/>
                <a:gd name="T5" fmla="*/ 1 h 53"/>
                <a:gd name="T6" fmla="*/ 9 w 85"/>
                <a:gd name="T7" fmla="*/ 4 h 53"/>
                <a:gd name="T8" fmla="*/ 11 w 85"/>
                <a:gd name="T9" fmla="*/ 7 h 53"/>
                <a:gd name="T10" fmla="*/ 42 w 85"/>
                <a:gd name="T11" fmla="*/ 8 h 53"/>
                <a:gd name="T12" fmla="*/ 61 w 85"/>
                <a:gd name="T13" fmla="*/ 1 h 53"/>
                <a:gd name="T14" fmla="*/ 85 w 85"/>
                <a:gd name="T15" fmla="*/ 7 h 53"/>
                <a:gd name="T16" fmla="*/ 82 w 85"/>
                <a:gd name="T17" fmla="*/ 14 h 53"/>
                <a:gd name="T18" fmla="*/ 76 w 85"/>
                <a:gd name="T19" fmla="*/ 19 h 53"/>
                <a:gd name="T20" fmla="*/ 74 w 85"/>
                <a:gd name="T21" fmla="*/ 26 h 53"/>
                <a:gd name="T22" fmla="*/ 70 w 85"/>
                <a:gd name="T23" fmla="*/ 31 h 53"/>
                <a:gd name="T24" fmla="*/ 76 w 85"/>
                <a:gd name="T25" fmla="*/ 40 h 53"/>
                <a:gd name="T26" fmla="*/ 76 w 85"/>
                <a:gd name="T27" fmla="*/ 41 h 53"/>
                <a:gd name="T28" fmla="*/ 73 w 85"/>
                <a:gd name="T29" fmla="*/ 41 h 53"/>
                <a:gd name="T30" fmla="*/ 70 w 85"/>
                <a:gd name="T31" fmla="*/ 40 h 53"/>
                <a:gd name="T32" fmla="*/ 64 w 85"/>
                <a:gd name="T33" fmla="*/ 40 h 53"/>
                <a:gd name="T34" fmla="*/ 54 w 85"/>
                <a:gd name="T35" fmla="*/ 44 h 53"/>
                <a:gd name="T36" fmla="*/ 52 w 85"/>
                <a:gd name="T37" fmla="*/ 44 h 53"/>
                <a:gd name="T38" fmla="*/ 52 w 85"/>
                <a:gd name="T39" fmla="*/ 49 h 53"/>
                <a:gd name="T40" fmla="*/ 48 w 85"/>
                <a:gd name="T41" fmla="*/ 50 h 53"/>
                <a:gd name="T42" fmla="*/ 43 w 85"/>
                <a:gd name="T43" fmla="*/ 53 h 53"/>
                <a:gd name="T44" fmla="*/ 42 w 85"/>
                <a:gd name="T45" fmla="*/ 53 h 53"/>
                <a:gd name="T46" fmla="*/ 28 w 85"/>
                <a:gd name="T47" fmla="*/ 47 h 53"/>
                <a:gd name="T48" fmla="*/ 9 w 85"/>
                <a:gd name="T49" fmla="*/ 51 h 53"/>
                <a:gd name="T50" fmla="*/ 9 w 85"/>
                <a:gd name="T51" fmla="*/ 50 h 53"/>
                <a:gd name="T52" fmla="*/ 6 w 85"/>
                <a:gd name="T53" fmla="*/ 40 h 53"/>
                <a:gd name="T54" fmla="*/ 2 w 85"/>
                <a:gd name="T55" fmla="*/ 35 h 53"/>
                <a:gd name="T56" fmla="*/ 2 w 85"/>
                <a:gd name="T57" fmla="*/ 28 h 53"/>
                <a:gd name="T58" fmla="*/ 6 w 85"/>
                <a:gd name="T59" fmla="*/ 20 h 53"/>
                <a:gd name="T60" fmla="*/ 2 w 85"/>
                <a:gd name="T61" fmla="*/ 13 h 53"/>
                <a:gd name="T62" fmla="*/ 0 w 85"/>
                <a:gd name="T63" fmla="*/ 7 h 53"/>
                <a:gd name="T64" fmla="*/ 2 w 85"/>
                <a:gd name="T65" fmla="*/ 1 h 53"/>
                <a:gd name="T66" fmla="*/ 6 w 85"/>
                <a:gd name="T6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 h="53">
                  <a:moveTo>
                    <a:pt x="6" y="0"/>
                  </a:moveTo>
                  <a:lnTo>
                    <a:pt x="9" y="0"/>
                  </a:lnTo>
                  <a:lnTo>
                    <a:pt x="11" y="1"/>
                  </a:lnTo>
                  <a:lnTo>
                    <a:pt x="9" y="4"/>
                  </a:lnTo>
                  <a:lnTo>
                    <a:pt x="11" y="7"/>
                  </a:lnTo>
                  <a:lnTo>
                    <a:pt x="42" y="8"/>
                  </a:lnTo>
                  <a:lnTo>
                    <a:pt x="61" y="1"/>
                  </a:lnTo>
                  <a:lnTo>
                    <a:pt x="85" y="7"/>
                  </a:lnTo>
                  <a:lnTo>
                    <a:pt x="82" y="14"/>
                  </a:lnTo>
                  <a:lnTo>
                    <a:pt x="76" y="19"/>
                  </a:lnTo>
                  <a:lnTo>
                    <a:pt x="74" y="26"/>
                  </a:lnTo>
                  <a:lnTo>
                    <a:pt x="70" y="31"/>
                  </a:lnTo>
                  <a:lnTo>
                    <a:pt x="76" y="40"/>
                  </a:lnTo>
                  <a:lnTo>
                    <a:pt x="76" y="41"/>
                  </a:lnTo>
                  <a:lnTo>
                    <a:pt x="73" y="41"/>
                  </a:lnTo>
                  <a:lnTo>
                    <a:pt x="70" y="40"/>
                  </a:lnTo>
                  <a:lnTo>
                    <a:pt x="64" y="40"/>
                  </a:lnTo>
                  <a:lnTo>
                    <a:pt x="54" y="44"/>
                  </a:lnTo>
                  <a:lnTo>
                    <a:pt x="52" y="44"/>
                  </a:lnTo>
                  <a:lnTo>
                    <a:pt x="52" y="49"/>
                  </a:lnTo>
                  <a:lnTo>
                    <a:pt x="48" y="50"/>
                  </a:lnTo>
                  <a:lnTo>
                    <a:pt x="43" y="53"/>
                  </a:lnTo>
                  <a:lnTo>
                    <a:pt x="42" y="53"/>
                  </a:lnTo>
                  <a:lnTo>
                    <a:pt x="28" y="47"/>
                  </a:lnTo>
                  <a:lnTo>
                    <a:pt x="9" y="51"/>
                  </a:lnTo>
                  <a:lnTo>
                    <a:pt x="9" y="50"/>
                  </a:lnTo>
                  <a:lnTo>
                    <a:pt x="6" y="40"/>
                  </a:lnTo>
                  <a:lnTo>
                    <a:pt x="2" y="35"/>
                  </a:lnTo>
                  <a:lnTo>
                    <a:pt x="2" y="28"/>
                  </a:lnTo>
                  <a:lnTo>
                    <a:pt x="6" y="20"/>
                  </a:lnTo>
                  <a:lnTo>
                    <a:pt x="2" y="13"/>
                  </a:lnTo>
                  <a:lnTo>
                    <a:pt x="0" y="7"/>
                  </a:lnTo>
                  <a:lnTo>
                    <a:pt x="2"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5" name="Cyprus">
              <a:extLst>
                <a:ext uri="{FF2B5EF4-FFF2-40B4-BE49-F238E27FC236}">
                  <a16:creationId xmlns:a16="http://schemas.microsoft.com/office/drawing/2014/main" id="{C2306F17-2D44-9BA4-6085-8E2278344778}"/>
                </a:ext>
              </a:extLst>
            </p:cNvPr>
            <p:cNvSpPr>
              <a:spLocks/>
            </p:cNvSpPr>
            <p:nvPr/>
          </p:nvSpPr>
          <p:spPr bwMode="auto">
            <a:xfrm>
              <a:off x="6588424" y="3685683"/>
              <a:ext cx="56019" cy="36141"/>
            </a:xfrm>
            <a:custGeom>
              <a:avLst/>
              <a:gdLst>
                <a:gd name="T0" fmla="*/ 31 w 31"/>
                <a:gd name="T1" fmla="*/ 0 h 20"/>
                <a:gd name="T2" fmla="*/ 31 w 31"/>
                <a:gd name="T3" fmla="*/ 2 h 20"/>
                <a:gd name="T4" fmla="*/ 25 w 31"/>
                <a:gd name="T5" fmla="*/ 14 h 20"/>
                <a:gd name="T6" fmla="*/ 12 w 31"/>
                <a:gd name="T7" fmla="*/ 20 h 20"/>
                <a:gd name="T8" fmla="*/ 10 w 31"/>
                <a:gd name="T9" fmla="*/ 20 h 20"/>
                <a:gd name="T10" fmla="*/ 4 w 31"/>
                <a:gd name="T11" fmla="*/ 18 h 20"/>
                <a:gd name="T12" fmla="*/ 0 w 31"/>
                <a:gd name="T13" fmla="*/ 12 h 20"/>
                <a:gd name="T14" fmla="*/ 1 w 31"/>
                <a:gd name="T15" fmla="*/ 12 h 20"/>
                <a:gd name="T16" fmla="*/ 10 w 31"/>
                <a:gd name="T17" fmla="*/ 6 h 20"/>
                <a:gd name="T18" fmla="*/ 23 w 31"/>
                <a:gd name="T19" fmla="*/ 5 h 20"/>
                <a:gd name="T20" fmla="*/ 31 w 31"/>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20">
                  <a:moveTo>
                    <a:pt x="31" y="0"/>
                  </a:moveTo>
                  <a:lnTo>
                    <a:pt x="31" y="2"/>
                  </a:lnTo>
                  <a:lnTo>
                    <a:pt x="25" y="14"/>
                  </a:lnTo>
                  <a:lnTo>
                    <a:pt x="12" y="20"/>
                  </a:lnTo>
                  <a:lnTo>
                    <a:pt x="10" y="20"/>
                  </a:lnTo>
                  <a:lnTo>
                    <a:pt x="4" y="18"/>
                  </a:lnTo>
                  <a:lnTo>
                    <a:pt x="0" y="12"/>
                  </a:lnTo>
                  <a:lnTo>
                    <a:pt x="1" y="12"/>
                  </a:lnTo>
                  <a:lnTo>
                    <a:pt x="10" y="6"/>
                  </a:lnTo>
                  <a:lnTo>
                    <a:pt x="23" y="5"/>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6" name="Kosovo">
              <a:extLst>
                <a:ext uri="{FF2B5EF4-FFF2-40B4-BE49-F238E27FC236}">
                  <a16:creationId xmlns:a16="http://schemas.microsoft.com/office/drawing/2014/main" id="{93E67232-0CCF-66A1-3A1F-3743873A1651}"/>
                </a:ext>
              </a:extLst>
            </p:cNvPr>
            <p:cNvSpPr>
              <a:spLocks/>
            </p:cNvSpPr>
            <p:nvPr/>
          </p:nvSpPr>
          <p:spPr bwMode="auto">
            <a:xfrm>
              <a:off x="6293873" y="3457993"/>
              <a:ext cx="39755" cy="37948"/>
            </a:xfrm>
            <a:custGeom>
              <a:avLst/>
              <a:gdLst>
                <a:gd name="T0" fmla="*/ 9 w 22"/>
                <a:gd name="T1" fmla="*/ 0 h 21"/>
                <a:gd name="T2" fmla="*/ 15 w 22"/>
                <a:gd name="T3" fmla="*/ 0 h 21"/>
                <a:gd name="T4" fmla="*/ 15 w 22"/>
                <a:gd name="T5" fmla="*/ 2 h 21"/>
                <a:gd name="T6" fmla="*/ 17 w 22"/>
                <a:gd name="T7" fmla="*/ 8 h 21"/>
                <a:gd name="T8" fmla="*/ 22 w 22"/>
                <a:gd name="T9" fmla="*/ 8 h 21"/>
                <a:gd name="T10" fmla="*/ 22 w 22"/>
                <a:gd name="T11" fmla="*/ 14 h 21"/>
                <a:gd name="T12" fmla="*/ 12 w 22"/>
                <a:gd name="T13" fmla="*/ 21 h 21"/>
                <a:gd name="T14" fmla="*/ 10 w 22"/>
                <a:gd name="T15" fmla="*/ 21 h 21"/>
                <a:gd name="T16" fmla="*/ 10 w 22"/>
                <a:gd name="T17" fmla="*/ 20 h 21"/>
                <a:gd name="T18" fmla="*/ 4 w 22"/>
                <a:gd name="T19" fmla="*/ 14 h 21"/>
                <a:gd name="T20" fmla="*/ 0 w 22"/>
                <a:gd name="T21" fmla="*/ 12 h 21"/>
                <a:gd name="T22" fmla="*/ 0 w 22"/>
                <a:gd name="T23" fmla="*/ 6 h 21"/>
                <a:gd name="T24" fmla="*/ 1 w 22"/>
                <a:gd name="T25" fmla="*/ 6 h 21"/>
                <a:gd name="T26" fmla="*/ 3 w 22"/>
                <a:gd name="T27" fmla="*/ 8 h 21"/>
                <a:gd name="T28" fmla="*/ 4 w 22"/>
                <a:gd name="T29" fmla="*/ 5 h 21"/>
                <a:gd name="T30" fmla="*/ 9 w 22"/>
                <a:gd name="T3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1">
                  <a:moveTo>
                    <a:pt x="9" y="0"/>
                  </a:moveTo>
                  <a:lnTo>
                    <a:pt x="15" y="0"/>
                  </a:lnTo>
                  <a:lnTo>
                    <a:pt x="15" y="2"/>
                  </a:lnTo>
                  <a:lnTo>
                    <a:pt x="17" y="8"/>
                  </a:lnTo>
                  <a:lnTo>
                    <a:pt x="22" y="8"/>
                  </a:lnTo>
                  <a:lnTo>
                    <a:pt x="22" y="14"/>
                  </a:lnTo>
                  <a:lnTo>
                    <a:pt x="12" y="21"/>
                  </a:lnTo>
                  <a:lnTo>
                    <a:pt x="10" y="21"/>
                  </a:lnTo>
                  <a:lnTo>
                    <a:pt x="10" y="20"/>
                  </a:lnTo>
                  <a:lnTo>
                    <a:pt x="4" y="14"/>
                  </a:lnTo>
                  <a:lnTo>
                    <a:pt x="0" y="12"/>
                  </a:lnTo>
                  <a:lnTo>
                    <a:pt x="0" y="6"/>
                  </a:lnTo>
                  <a:lnTo>
                    <a:pt x="1" y="6"/>
                  </a:lnTo>
                  <a:lnTo>
                    <a:pt x="3" y="8"/>
                  </a:lnTo>
                  <a:lnTo>
                    <a:pt x="4" y="5"/>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7" name="Macedonia">
              <a:extLst>
                <a:ext uri="{FF2B5EF4-FFF2-40B4-BE49-F238E27FC236}">
                  <a16:creationId xmlns:a16="http://schemas.microsoft.com/office/drawing/2014/main" id="{2F9B6976-BD75-274B-D7C8-60FCF486A751}"/>
                </a:ext>
              </a:extLst>
            </p:cNvPr>
            <p:cNvSpPr>
              <a:spLocks/>
            </p:cNvSpPr>
            <p:nvPr/>
          </p:nvSpPr>
          <p:spPr bwMode="auto">
            <a:xfrm>
              <a:off x="6310137" y="3479677"/>
              <a:ext cx="61440" cy="54212"/>
            </a:xfrm>
            <a:custGeom>
              <a:avLst/>
              <a:gdLst>
                <a:gd name="T0" fmla="*/ 11 w 34"/>
                <a:gd name="T1" fmla="*/ 0 h 30"/>
                <a:gd name="T2" fmla="*/ 25 w 34"/>
                <a:gd name="T3" fmla="*/ 2 h 30"/>
                <a:gd name="T4" fmla="*/ 26 w 34"/>
                <a:gd name="T5" fmla="*/ 2 h 30"/>
                <a:gd name="T6" fmla="*/ 26 w 34"/>
                <a:gd name="T7" fmla="*/ 5 h 30"/>
                <a:gd name="T8" fmla="*/ 31 w 34"/>
                <a:gd name="T9" fmla="*/ 9 h 30"/>
                <a:gd name="T10" fmla="*/ 34 w 34"/>
                <a:gd name="T11" fmla="*/ 21 h 30"/>
                <a:gd name="T12" fmla="*/ 32 w 34"/>
                <a:gd name="T13" fmla="*/ 21 h 30"/>
                <a:gd name="T14" fmla="*/ 7 w 34"/>
                <a:gd name="T15" fmla="*/ 30 h 30"/>
                <a:gd name="T16" fmla="*/ 6 w 34"/>
                <a:gd name="T17" fmla="*/ 30 h 30"/>
                <a:gd name="T18" fmla="*/ 0 w 34"/>
                <a:gd name="T19" fmla="*/ 21 h 30"/>
                <a:gd name="T20" fmla="*/ 1 w 34"/>
                <a:gd name="T21" fmla="*/ 8 h 30"/>
                <a:gd name="T22" fmla="*/ 11 w 34"/>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0">
                  <a:moveTo>
                    <a:pt x="11" y="0"/>
                  </a:moveTo>
                  <a:lnTo>
                    <a:pt x="25" y="2"/>
                  </a:lnTo>
                  <a:lnTo>
                    <a:pt x="26" y="2"/>
                  </a:lnTo>
                  <a:lnTo>
                    <a:pt x="26" y="5"/>
                  </a:lnTo>
                  <a:lnTo>
                    <a:pt x="31" y="9"/>
                  </a:lnTo>
                  <a:lnTo>
                    <a:pt x="34" y="21"/>
                  </a:lnTo>
                  <a:lnTo>
                    <a:pt x="32" y="21"/>
                  </a:lnTo>
                  <a:lnTo>
                    <a:pt x="7" y="30"/>
                  </a:lnTo>
                  <a:lnTo>
                    <a:pt x="6" y="30"/>
                  </a:lnTo>
                  <a:lnTo>
                    <a:pt x="0" y="21"/>
                  </a:lnTo>
                  <a:lnTo>
                    <a:pt x="1" y="8"/>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8" name="Slovakia">
              <a:extLst>
                <a:ext uri="{FF2B5EF4-FFF2-40B4-BE49-F238E27FC236}">
                  <a16:creationId xmlns:a16="http://schemas.microsoft.com/office/drawing/2014/main" id="{10FAC0AD-3940-9DD4-CA91-7826C46766BA}"/>
                </a:ext>
              </a:extLst>
            </p:cNvPr>
            <p:cNvSpPr>
              <a:spLocks/>
            </p:cNvSpPr>
            <p:nvPr/>
          </p:nvSpPr>
          <p:spPr bwMode="auto">
            <a:xfrm>
              <a:off x="6221590" y="3241146"/>
              <a:ext cx="133723" cy="65054"/>
            </a:xfrm>
            <a:custGeom>
              <a:avLst/>
              <a:gdLst>
                <a:gd name="T0" fmla="*/ 35 w 74"/>
                <a:gd name="T1" fmla="*/ 0 h 36"/>
                <a:gd name="T2" fmla="*/ 41 w 74"/>
                <a:gd name="T3" fmla="*/ 6 h 36"/>
                <a:gd name="T4" fmla="*/ 60 w 74"/>
                <a:gd name="T5" fmla="*/ 3 h 36"/>
                <a:gd name="T6" fmla="*/ 74 w 74"/>
                <a:gd name="T7" fmla="*/ 9 h 36"/>
                <a:gd name="T8" fmla="*/ 71 w 74"/>
                <a:gd name="T9" fmla="*/ 23 h 36"/>
                <a:gd name="T10" fmla="*/ 52 w 74"/>
                <a:gd name="T11" fmla="*/ 21 h 36"/>
                <a:gd name="T12" fmla="*/ 41 w 74"/>
                <a:gd name="T13" fmla="*/ 28 h 36"/>
                <a:gd name="T14" fmla="*/ 26 w 74"/>
                <a:gd name="T15" fmla="*/ 30 h 36"/>
                <a:gd name="T16" fmla="*/ 22 w 74"/>
                <a:gd name="T17" fmla="*/ 36 h 36"/>
                <a:gd name="T18" fmla="*/ 13 w 74"/>
                <a:gd name="T19" fmla="*/ 36 h 36"/>
                <a:gd name="T20" fmla="*/ 4 w 74"/>
                <a:gd name="T21" fmla="*/ 30 h 36"/>
                <a:gd name="T22" fmla="*/ 0 w 74"/>
                <a:gd name="T23" fmla="*/ 17 h 36"/>
                <a:gd name="T24" fmla="*/ 20 w 74"/>
                <a:gd name="T25" fmla="*/ 14 h 36"/>
                <a:gd name="T26" fmla="*/ 23 w 74"/>
                <a:gd name="T27" fmla="*/ 6 h 36"/>
                <a:gd name="T28" fmla="*/ 35 w 74"/>
                <a:gd name="T2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36">
                  <a:moveTo>
                    <a:pt x="35" y="0"/>
                  </a:moveTo>
                  <a:lnTo>
                    <a:pt x="41" y="6"/>
                  </a:lnTo>
                  <a:lnTo>
                    <a:pt x="60" y="3"/>
                  </a:lnTo>
                  <a:lnTo>
                    <a:pt x="74" y="9"/>
                  </a:lnTo>
                  <a:lnTo>
                    <a:pt x="71" y="23"/>
                  </a:lnTo>
                  <a:lnTo>
                    <a:pt x="52" y="21"/>
                  </a:lnTo>
                  <a:lnTo>
                    <a:pt x="41" y="28"/>
                  </a:lnTo>
                  <a:lnTo>
                    <a:pt x="26" y="30"/>
                  </a:lnTo>
                  <a:lnTo>
                    <a:pt x="22" y="36"/>
                  </a:lnTo>
                  <a:lnTo>
                    <a:pt x="13" y="36"/>
                  </a:lnTo>
                  <a:lnTo>
                    <a:pt x="4" y="30"/>
                  </a:lnTo>
                  <a:lnTo>
                    <a:pt x="0" y="17"/>
                  </a:lnTo>
                  <a:lnTo>
                    <a:pt x="20" y="14"/>
                  </a:lnTo>
                  <a:lnTo>
                    <a:pt x="23" y="6"/>
                  </a:lnTo>
                  <a:lnTo>
                    <a:pt x="3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39" name="Montenegro">
              <a:extLst>
                <a:ext uri="{FF2B5EF4-FFF2-40B4-BE49-F238E27FC236}">
                  <a16:creationId xmlns:a16="http://schemas.microsoft.com/office/drawing/2014/main" id="{54724A76-3152-DFE1-14B1-9CF161646D0A}"/>
                </a:ext>
              </a:extLst>
            </p:cNvPr>
            <p:cNvSpPr>
              <a:spLocks/>
            </p:cNvSpPr>
            <p:nvPr/>
          </p:nvSpPr>
          <p:spPr bwMode="auto">
            <a:xfrm>
              <a:off x="6255925" y="3445344"/>
              <a:ext cx="48791" cy="56019"/>
            </a:xfrm>
            <a:custGeom>
              <a:avLst/>
              <a:gdLst>
                <a:gd name="T0" fmla="*/ 6 w 27"/>
                <a:gd name="T1" fmla="*/ 0 h 31"/>
                <a:gd name="T2" fmla="*/ 9 w 27"/>
                <a:gd name="T3" fmla="*/ 1 h 31"/>
                <a:gd name="T4" fmla="*/ 9 w 27"/>
                <a:gd name="T5" fmla="*/ 0 h 31"/>
                <a:gd name="T6" fmla="*/ 13 w 27"/>
                <a:gd name="T7" fmla="*/ 0 h 31"/>
                <a:gd name="T8" fmla="*/ 13 w 27"/>
                <a:gd name="T9" fmla="*/ 1 h 31"/>
                <a:gd name="T10" fmla="*/ 27 w 27"/>
                <a:gd name="T11" fmla="*/ 12 h 31"/>
                <a:gd name="T12" fmla="*/ 25 w 27"/>
                <a:gd name="T13" fmla="*/ 16 h 31"/>
                <a:gd name="T14" fmla="*/ 24 w 27"/>
                <a:gd name="T15" fmla="*/ 16 h 31"/>
                <a:gd name="T16" fmla="*/ 22 w 27"/>
                <a:gd name="T17" fmla="*/ 15 h 31"/>
                <a:gd name="T18" fmla="*/ 22 w 27"/>
                <a:gd name="T19" fmla="*/ 19 h 31"/>
                <a:gd name="T20" fmla="*/ 19 w 27"/>
                <a:gd name="T21" fmla="*/ 18 h 31"/>
                <a:gd name="T22" fmla="*/ 16 w 27"/>
                <a:gd name="T23" fmla="*/ 21 h 31"/>
                <a:gd name="T24" fmla="*/ 15 w 27"/>
                <a:gd name="T25" fmla="*/ 31 h 31"/>
                <a:gd name="T26" fmla="*/ 13 w 27"/>
                <a:gd name="T27" fmla="*/ 31 h 31"/>
                <a:gd name="T28" fmla="*/ 0 w 27"/>
                <a:gd name="T29" fmla="*/ 19 h 31"/>
                <a:gd name="T30" fmla="*/ 0 w 27"/>
                <a:gd name="T31" fmla="*/ 18 h 31"/>
                <a:gd name="T32" fmla="*/ 3 w 27"/>
                <a:gd name="T33" fmla="*/ 16 h 31"/>
                <a:gd name="T34" fmla="*/ 1 w 27"/>
                <a:gd name="T35" fmla="*/ 10 h 31"/>
                <a:gd name="T36" fmla="*/ 1 w 27"/>
                <a:gd name="T37" fmla="*/ 9 h 31"/>
                <a:gd name="T38" fmla="*/ 6 w 27"/>
                <a:gd name="T39" fmla="*/ 7 h 31"/>
                <a:gd name="T40" fmla="*/ 3 w 27"/>
                <a:gd name="T41" fmla="*/ 3 h 31"/>
                <a:gd name="T42" fmla="*/ 3 w 27"/>
                <a:gd name="T43" fmla="*/ 1 h 31"/>
                <a:gd name="T44" fmla="*/ 6 w 27"/>
                <a:gd name="T4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31">
                  <a:moveTo>
                    <a:pt x="6" y="0"/>
                  </a:moveTo>
                  <a:lnTo>
                    <a:pt x="9" y="1"/>
                  </a:lnTo>
                  <a:lnTo>
                    <a:pt x="9" y="0"/>
                  </a:lnTo>
                  <a:lnTo>
                    <a:pt x="13" y="0"/>
                  </a:lnTo>
                  <a:lnTo>
                    <a:pt x="13" y="1"/>
                  </a:lnTo>
                  <a:lnTo>
                    <a:pt x="27" y="12"/>
                  </a:lnTo>
                  <a:lnTo>
                    <a:pt x="25" y="16"/>
                  </a:lnTo>
                  <a:lnTo>
                    <a:pt x="24" y="16"/>
                  </a:lnTo>
                  <a:lnTo>
                    <a:pt x="22" y="15"/>
                  </a:lnTo>
                  <a:lnTo>
                    <a:pt x="22" y="19"/>
                  </a:lnTo>
                  <a:lnTo>
                    <a:pt x="19" y="18"/>
                  </a:lnTo>
                  <a:lnTo>
                    <a:pt x="16" y="21"/>
                  </a:lnTo>
                  <a:lnTo>
                    <a:pt x="15" y="31"/>
                  </a:lnTo>
                  <a:lnTo>
                    <a:pt x="13" y="31"/>
                  </a:lnTo>
                  <a:lnTo>
                    <a:pt x="0" y="19"/>
                  </a:lnTo>
                  <a:lnTo>
                    <a:pt x="0" y="18"/>
                  </a:lnTo>
                  <a:lnTo>
                    <a:pt x="3" y="16"/>
                  </a:lnTo>
                  <a:lnTo>
                    <a:pt x="1" y="10"/>
                  </a:lnTo>
                  <a:lnTo>
                    <a:pt x="1" y="9"/>
                  </a:lnTo>
                  <a:lnTo>
                    <a:pt x="6" y="7"/>
                  </a:lnTo>
                  <a:lnTo>
                    <a:pt x="3" y="3"/>
                  </a:lnTo>
                  <a:lnTo>
                    <a:pt x="3"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0" name="Palma">
              <a:extLst>
                <a:ext uri="{FF2B5EF4-FFF2-40B4-BE49-F238E27FC236}">
                  <a16:creationId xmlns:a16="http://schemas.microsoft.com/office/drawing/2014/main" id="{0EE5D453-3BD7-C1EE-CB98-15FC775FF219}"/>
                </a:ext>
              </a:extLst>
            </p:cNvPr>
            <p:cNvSpPr>
              <a:spLocks/>
            </p:cNvSpPr>
            <p:nvPr/>
          </p:nvSpPr>
          <p:spPr bwMode="auto">
            <a:xfrm>
              <a:off x="5883670" y="3560996"/>
              <a:ext cx="27107" cy="23493"/>
            </a:xfrm>
            <a:custGeom>
              <a:avLst/>
              <a:gdLst>
                <a:gd name="T0" fmla="*/ 10 w 15"/>
                <a:gd name="T1" fmla="*/ 0 h 13"/>
                <a:gd name="T2" fmla="*/ 12 w 15"/>
                <a:gd name="T3" fmla="*/ 0 h 13"/>
                <a:gd name="T4" fmla="*/ 12 w 15"/>
                <a:gd name="T5" fmla="*/ 3 h 13"/>
                <a:gd name="T6" fmla="*/ 15 w 15"/>
                <a:gd name="T7" fmla="*/ 4 h 13"/>
                <a:gd name="T8" fmla="*/ 15 w 15"/>
                <a:gd name="T9" fmla="*/ 6 h 13"/>
                <a:gd name="T10" fmla="*/ 10 w 15"/>
                <a:gd name="T11" fmla="*/ 12 h 13"/>
                <a:gd name="T12" fmla="*/ 10 w 15"/>
                <a:gd name="T13" fmla="*/ 13 h 13"/>
                <a:gd name="T14" fmla="*/ 1 w 15"/>
                <a:gd name="T15" fmla="*/ 7 h 13"/>
                <a:gd name="T16" fmla="*/ 0 w 15"/>
                <a:gd name="T17" fmla="*/ 7 h 13"/>
                <a:gd name="T18" fmla="*/ 0 w 15"/>
                <a:gd name="T19" fmla="*/ 6 h 13"/>
                <a:gd name="T20" fmla="*/ 1 w 15"/>
                <a:gd name="T21" fmla="*/ 6 h 13"/>
                <a:gd name="T22" fmla="*/ 10 w 1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3">
                  <a:moveTo>
                    <a:pt x="10" y="0"/>
                  </a:moveTo>
                  <a:lnTo>
                    <a:pt x="12" y="0"/>
                  </a:lnTo>
                  <a:lnTo>
                    <a:pt x="12" y="3"/>
                  </a:lnTo>
                  <a:lnTo>
                    <a:pt x="15" y="4"/>
                  </a:lnTo>
                  <a:lnTo>
                    <a:pt x="15" y="6"/>
                  </a:lnTo>
                  <a:lnTo>
                    <a:pt x="10" y="12"/>
                  </a:lnTo>
                  <a:lnTo>
                    <a:pt x="10" y="13"/>
                  </a:lnTo>
                  <a:lnTo>
                    <a:pt x="1" y="7"/>
                  </a:lnTo>
                  <a:lnTo>
                    <a:pt x="0" y="7"/>
                  </a:lnTo>
                  <a:lnTo>
                    <a:pt x="0" y="6"/>
                  </a:lnTo>
                  <a:lnTo>
                    <a:pt x="1" y="6"/>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1" name="Armenia">
              <a:extLst>
                <a:ext uri="{FF2B5EF4-FFF2-40B4-BE49-F238E27FC236}">
                  <a16:creationId xmlns:a16="http://schemas.microsoft.com/office/drawing/2014/main" id="{4DB7E86E-F8BA-2FA8-C16D-E45263F42219}"/>
                </a:ext>
              </a:extLst>
            </p:cNvPr>
            <p:cNvSpPr>
              <a:spLocks/>
            </p:cNvSpPr>
            <p:nvPr/>
          </p:nvSpPr>
          <p:spPr bwMode="auto">
            <a:xfrm>
              <a:off x="6850449" y="3517627"/>
              <a:ext cx="77705" cy="77705"/>
            </a:xfrm>
            <a:custGeom>
              <a:avLst/>
              <a:gdLst>
                <a:gd name="T0" fmla="*/ 19 w 43"/>
                <a:gd name="T1" fmla="*/ 0 h 43"/>
                <a:gd name="T2" fmla="*/ 22 w 43"/>
                <a:gd name="T3" fmla="*/ 0 h 43"/>
                <a:gd name="T4" fmla="*/ 25 w 43"/>
                <a:gd name="T5" fmla="*/ 4 h 43"/>
                <a:gd name="T6" fmla="*/ 28 w 43"/>
                <a:gd name="T7" fmla="*/ 6 h 43"/>
                <a:gd name="T8" fmla="*/ 30 w 43"/>
                <a:gd name="T9" fmla="*/ 6 h 43"/>
                <a:gd name="T10" fmla="*/ 28 w 43"/>
                <a:gd name="T11" fmla="*/ 13 h 43"/>
                <a:gd name="T12" fmla="*/ 34 w 43"/>
                <a:gd name="T13" fmla="*/ 18 h 43"/>
                <a:gd name="T14" fmla="*/ 33 w 43"/>
                <a:gd name="T15" fmla="*/ 24 h 43"/>
                <a:gd name="T16" fmla="*/ 37 w 43"/>
                <a:gd name="T17" fmla="*/ 28 h 43"/>
                <a:gd name="T18" fmla="*/ 42 w 43"/>
                <a:gd name="T19" fmla="*/ 28 h 43"/>
                <a:gd name="T20" fmla="*/ 42 w 43"/>
                <a:gd name="T21" fmla="*/ 37 h 43"/>
                <a:gd name="T22" fmla="*/ 40 w 43"/>
                <a:gd name="T23" fmla="*/ 37 h 43"/>
                <a:gd name="T24" fmla="*/ 43 w 43"/>
                <a:gd name="T25" fmla="*/ 42 h 43"/>
                <a:gd name="T26" fmla="*/ 43 w 43"/>
                <a:gd name="T27" fmla="*/ 43 h 43"/>
                <a:gd name="T28" fmla="*/ 34 w 43"/>
                <a:gd name="T29" fmla="*/ 43 h 43"/>
                <a:gd name="T30" fmla="*/ 31 w 43"/>
                <a:gd name="T31" fmla="*/ 31 h 43"/>
                <a:gd name="T32" fmla="*/ 27 w 43"/>
                <a:gd name="T33" fmla="*/ 31 h 43"/>
                <a:gd name="T34" fmla="*/ 22 w 43"/>
                <a:gd name="T35" fmla="*/ 28 h 43"/>
                <a:gd name="T36" fmla="*/ 18 w 43"/>
                <a:gd name="T37" fmla="*/ 30 h 43"/>
                <a:gd name="T38" fmla="*/ 16 w 43"/>
                <a:gd name="T39" fmla="*/ 30 h 43"/>
                <a:gd name="T40" fmla="*/ 15 w 43"/>
                <a:gd name="T41" fmla="*/ 27 h 43"/>
                <a:gd name="T42" fmla="*/ 6 w 43"/>
                <a:gd name="T43" fmla="*/ 21 h 43"/>
                <a:gd name="T44" fmla="*/ 0 w 43"/>
                <a:gd name="T45" fmla="*/ 6 h 43"/>
                <a:gd name="T46" fmla="*/ 2 w 43"/>
                <a:gd name="T47" fmla="*/ 6 h 43"/>
                <a:gd name="T48" fmla="*/ 19 w 43"/>
                <a:gd name="T4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43">
                  <a:moveTo>
                    <a:pt x="19" y="0"/>
                  </a:moveTo>
                  <a:lnTo>
                    <a:pt x="22" y="0"/>
                  </a:lnTo>
                  <a:lnTo>
                    <a:pt x="25" y="4"/>
                  </a:lnTo>
                  <a:lnTo>
                    <a:pt x="28" y="6"/>
                  </a:lnTo>
                  <a:lnTo>
                    <a:pt x="30" y="6"/>
                  </a:lnTo>
                  <a:lnTo>
                    <a:pt x="28" y="13"/>
                  </a:lnTo>
                  <a:lnTo>
                    <a:pt x="34" y="18"/>
                  </a:lnTo>
                  <a:lnTo>
                    <a:pt x="33" y="24"/>
                  </a:lnTo>
                  <a:lnTo>
                    <a:pt x="37" y="28"/>
                  </a:lnTo>
                  <a:lnTo>
                    <a:pt x="42" y="28"/>
                  </a:lnTo>
                  <a:lnTo>
                    <a:pt x="42" y="37"/>
                  </a:lnTo>
                  <a:lnTo>
                    <a:pt x="40" y="37"/>
                  </a:lnTo>
                  <a:lnTo>
                    <a:pt x="43" y="42"/>
                  </a:lnTo>
                  <a:lnTo>
                    <a:pt x="43" y="43"/>
                  </a:lnTo>
                  <a:lnTo>
                    <a:pt x="34" y="43"/>
                  </a:lnTo>
                  <a:lnTo>
                    <a:pt x="31" y="31"/>
                  </a:lnTo>
                  <a:lnTo>
                    <a:pt x="27" y="31"/>
                  </a:lnTo>
                  <a:lnTo>
                    <a:pt x="22" y="28"/>
                  </a:lnTo>
                  <a:lnTo>
                    <a:pt x="18" y="30"/>
                  </a:lnTo>
                  <a:lnTo>
                    <a:pt x="16" y="30"/>
                  </a:lnTo>
                  <a:lnTo>
                    <a:pt x="15" y="27"/>
                  </a:lnTo>
                  <a:lnTo>
                    <a:pt x="6" y="21"/>
                  </a:lnTo>
                  <a:lnTo>
                    <a:pt x="0" y="6"/>
                  </a:lnTo>
                  <a:lnTo>
                    <a:pt x="2" y="6"/>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2" name="Azerbaijan - West">
              <a:extLst>
                <a:ext uri="{FF2B5EF4-FFF2-40B4-BE49-F238E27FC236}">
                  <a16:creationId xmlns:a16="http://schemas.microsoft.com/office/drawing/2014/main" id="{853E7ECC-57B7-9CE9-2B7F-55C8DABBEDA8}"/>
                </a:ext>
              </a:extLst>
            </p:cNvPr>
            <p:cNvSpPr>
              <a:spLocks/>
            </p:cNvSpPr>
            <p:nvPr/>
          </p:nvSpPr>
          <p:spPr bwMode="auto">
            <a:xfrm>
              <a:off x="6879361" y="3566417"/>
              <a:ext cx="36141" cy="28913"/>
            </a:xfrm>
            <a:custGeom>
              <a:avLst/>
              <a:gdLst>
                <a:gd name="T0" fmla="*/ 5 w 20"/>
                <a:gd name="T1" fmla="*/ 0 h 16"/>
                <a:gd name="T2" fmla="*/ 6 w 20"/>
                <a:gd name="T3" fmla="*/ 0 h 16"/>
                <a:gd name="T4" fmla="*/ 11 w 20"/>
                <a:gd name="T5" fmla="*/ 3 h 16"/>
                <a:gd name="T6" fmla="*/ 17 w 20"/>
                <a:gd name="T7" fmla="*/ 3 h 16"/>
                <a:gd name="T8" fmla="*/ 20 w 20"/>
                <a:gd name="T9" fmla="*/ 15 h 16"/>
                <a:gd name="T10" fmla="*/ 20 w 20"/>
                <a:gd name="T11" fmla="*/ 16 h 16"/>
                <a:gd name="T12" fmla="*/ 11 w 20"/>
                <a:gd name="T13" fmla="*/ 16 h 16"/>
                <a:gd name="T14" fmla="*/ 11 w 20"/>
                <a:gd name="T15" fmla="*/ 15 h 16"/>
                <a:gd name="T16" fmla="*/ 0 w 20"/>
                <a:gd name="T17" fmla="*/ 3 h 16"/>
                <a:gd name="T18" fmla="*/ 0 w 20"/>
                <a:gd name="T19" fmla="*/ 1 h 16"/>
                <a:gd name="T20" fmla="*/ 2 w 20"/>
                <a:gd name="T21" fmla="*/ 1 h 16"/>
                <a:gd name="T22" fmla="*/ 5 w 20"/>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6">
                  <a:moveTo>
                    <a:pt x="5" y="0"/>
                  </a:moveTo>
                  <a:lnTo>
                    <a:pt x="6" y="0"/>
                  </a:lnTo>
                  <a:lnTo>
                    <a:pt x="11" y="3"/>
                  </a:lnTo>
                  <a:lnTo>
                    <a:pt x="17" y="3"/>
                  </a:lnTo>
                  <a:lnTo>
                    <a:pt x="20" y="15"/>
                  </a:lnTo>
                  <a:lnTo>
                    <a:pt x="20" y="16"/>
                  </a:lnTo>
                  <a:lnTo>
                    <a:pt x="11" y="16"/>
                  </a:lnTo>
                  <a:lnTo>
                    <a:pt x="11" y="15"/>
                  </a:lnTo>
                  <a:lnTo>
                    <a:pt x="0" y="3"/>
                  </a:lnTo>
                  <a:lnTo>
                    <a:pt x="0" y="1"/>
                  </a:lnTo>
                  <a:lnTo>
                    <a:pt x="2" y="1"/>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3" name="Azerbaijan - East">
              <a:extLst>
                <a:ext uri="{FF2B5EF4-FFF2-40B4-BE49-F238E27FC236}">
                  <a16:creationId xmlns:a16="http://schemas.microsoft.com/office/drawing/2014/main" id="{BBE2987B-8CD6-0AD4-A790-D393CFA007D8}"/>
                </a:ext>
              </a:extLst>
            </p:cNvPr>
            <p:cNvSpPr>
              <a:spLocks/>
            </p:cNvSpPr>
            <p:nvPr/>
          </p:nvSpPr>
          <p:spPr bwMode="auto">
            <a:xfrm>
              <a:off x="6888396" y="3495942"/>
              <a:ext cx="124688" cy="112038"/>
            </a:xfrm>
            <a:custGeom>
              <a:avLst/>
              <a:gdLst>
                <a:gd name="T0" fmla="*/ 19 w 69"/>
                <a:gd name="T1" fmla="*/ 0 h 62"/>
                <a:gd name="T2" fmla="*/ 29 w 69"/>
                <a:gd name="T3" fmla="*/ 6 h 62"/>
                <a:gd name="T4" fmla="*/ 31 w 69"/>
                <a:gd name="T5" fmla="*/ 12 h 62"/>
                <a:gd name="T6" fmla="*/ 38 w 69"/>
                <a:gd name="T7" fmla="*/ 12 h 62"/>
                <a:gd name="T8" fmla="*/ 44 w 69"/>
                <a:gd name="T9" fmla="*/ 3 h 62"/>
                <a:gd name="T10" fmla="*/ 46 w 69"/>
                <a:gd name="T11" fmla="*/ 3 h 62"/>
                <a:gd name="T12" fmla="*/ 52 w 69"/>
                <a:gd name="T13" fmla="*/ 9 h 62"/>
                <a:gd name="T14" fmla="*/ 61 w 69"/>
                <a:gd name="T15" fmla="*/ 24 h 62"/>
                <a:gd name="T16" fmla="*/ 68 w 69"/>
                <a:gd name="T17" fmla="*/ 25 h 62"/>
                <a:gd name="T18" fmla="*/ 69 w 69"/>
                <a:gd name="T19" fmla="*/ 30 h 62"/>
                <a:gd name="T20" fmla="*/ 69 w 69"/>
                <a:gd name="T21" fmla="*/ 31 h 62"/>
                <a:gd name="T22" fmla="*/ 64 w 69"/>
                <a:gd name="T23" fmla="*/ 30 h 62"/>
                <a:gd name="T24" fmla="*/ 61 w 69"/>
                <a:gd name="T25" fmla="*/ 33 h 62"/>
                <a:gd name="T26" fmla="*/ 56 w 69"/>
                <a:gd name="T27" fmla="*/ 52 h 62"/>
                <a:gd name="T28" fmla="*/ 55 w 69"/>
                <a:gd name="T29" fmla="*/ 52 h 62"/>
                <a:gd name="T30" fmla="*/ 52 w 69"/>
                <a:gd name="T31" fmla="*/ 51 h 62"/>
                <a:gd name="T32" fmla="*/ 52 w 69"/>
                <a:gd name="T33" fmla="*/ 61 h 62"/>
                <a:gd name="T34" fmla="*/ 50 w 69"/>
                <a:gd name="T35" fmla="*/ 61 h 62"/>
                <a:gd name="T36" fmla="*/ 50 w 69"/>
                <a:gd name="T37" fmla="*/ 62 h 62"/>
                <a:gd name="T38" fmla="*/ 38 w 69"/>
                <a:gd name="T39" fmla="*/ 55 h 62"/>
                <a:gd name="T40" fmla="*/ 43 w 69"/>
                <a:gd name="T41" fmla="*/ 52 h 62"/>
                <a:gd name="T42" fmla="*/ 40 w 69"/>
                <a:gd name="T43" fmla="*/ 43 h 62"/>
                <a:gd name="T44" fmla="*/ 37 w 69"/>
                <a:gd name="T45" fmla="*/ 43 h 62"/>
                <a:gd name="T46" fmla="*/ 28 w 69"/>
                <a:gd name="T47" fmla="*/ 46 h 62"/>
                <a:gd name="T48" fmla="*/ 22 w 69"/>
                <a:gd name="T49" fmla="*/ 55 h 62"/>
                <a:gd name="T50" fmla="*/ 21 w 69"/>
                <a:gd name="T51" fmla="*/ 55 h 62"/>
                <a:gd name="T52" fmla="*/ 18 w 69"/>
                <a:gd name="T53" fmla="*/ 49 h 62"/>
                <a:gd name="T54" fmla="*/ 18 w 69"/>
                <a:gd name="T55" fmla="*/ 48 h 62"/>
                <a:gd name="T56" fmla="*/ 19 w 69"/>
                <a:gd name="T57" fmla="*/ 48 h 62"/>
                <a:gd name="T58" fmla="*/ 19 w 69"/>
                <a:gd name="T59" fmla="*/ 42 h 62"/>
                <a:gd name="T60" fmla="*/ 16 w 69"/>
                <a:gd name="T61" fmla="*/ 42 h 62"/>
                <a:gd name="T62" fmla="*/ 10 w 69"/>
                <a:gd name="T63" fmla="*/ 36 h 62"/>
                <a:gd name="T64" fmla="*/ 12 w 69"/>
                <a:gd name="T65" fmla="*/ 30 h 62"/>
                <a:gd name="T66" fmla="*/ 6 w 69"/>
                <a:gd name="T67" fmla="*/ 25 h 62"/>
                <a:gd name="T68" fmla="*/ 7 w 69"/>
                <a:gd name="T69" fmla="*/ 18 h 62"/>
                <a:gd name="T70" fmla="*/ 3 w 69"/>
                <a:gd name="T71" fmla="*/ 18 h 62"/>
                <a:gd name="T72" fmla="*/ 3 w 69"/>
                <a:gd name="T73" fmla="*/ 16 h 62"/>
                <a:gd name="T74" fmla="*/ 0 w 69"/>
                <a:gd name="T75" fmla="*/ 12 h 62"/>
                <a:gd name="T76" fmla="*/ 4 w 69"/>
                <a:gd name="T77" fmla="*/ 9 h 62"/>
                <a:gd name="T78" fmla="*/ 6 w 69"/>
                <a:gd name="T79" fmla="*/ 9 h 62"/>
                <a:gd name="T80" fmla="*/ 21 w 69"/>
                <a:gd name="T81" fmla="*/ 13 h 62"/>
                <a:gd name="T82" fmla="*/ 21 w 69"/>
                <a:gd name="T83" fmla="*/ 12 h 62"/>
                <a:gd name="T84" fmla="*/ 16 w 69"/>
                <a:gd name="T85" fmla="*/ 6 h 62"/>
                <a:gd name="T86" fmla="*/ 19 w 69"/>
                <a:gd name="T87" fmla="*/ 2 h 62"/>
                <a:gd name="T88" fmla="*/ 19 w 69"/>
                <a:gd name="T8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 h="62">
                  <a:moveTo>
                    <a:pt x="19" y="0"/>
                  </a:moveTo>
                  <a:lnTo>
                    <a:pt x="29" y="6"/>
                  </a:lnTo>
                  <a:lnTo>
                    <a:pt x="31" y="12"/>
                  </a:lnTo>
                  <a:lnTo>
                    <a:pt x="38" y="12"/>
                  </a:lnTo>
                  <a:lnTo>
                    <a:pt x="44" y="3"/>
                  </a:lnTo>
                  <a:lnTo>
                    <a:pt x="46" y="3"/>
                  </a:lnTo>
                  <a:lnTo>
                    <a:pt x="52" y="9"/>
                  </a:lnTo>
                  <a:lnTo>
                    <a:pt x="61" y="24"/>
                  </a:lnTo>
                  <a:lnTo>
                    <a:pt x="68" y="25"/>
                  </a:lnTo>
                  <a:lnTo>
                    <a:pt x="69" y="30"/>
                  </a:lnTo>
                  <a:lnTo>
                    <a:pt x="69" y="31"/>
                  </a:lnTo>
                  <a:lnTo>
                    <a:pt x="64" y="30"/>
                  </a:lnTo>
                  <a:lnTo>
                    <a:pt x="61" y="33"/>
                  </a:lnTo>
                  <a:lnTo>
                    <a:pt x="56" y="52"/>
                  </a:lnTo>
                  <a:lnTo>
                    <a:pt x="55" y="52"/>
                  </a:lnTo>
                  <a:lnTo>
                    <a:pt x="52" y="51"/>
                  </a:lnTo>
                  <a:lnTo>
                    <a:pt x="52" y="61"/>
                  </a:lnTo>
                  <a:lnTo>
                    <a:pt x="50" y="61"/>
                  </a:lnTo>
                  <a:lnTo>
                    <a:pt x="50" y="62"/>
                  </a:lnTo>
                  <a:lnTo>
                    <a:pt x="38" y="55"/>
                  </a:lnTo>
                  <a:lnTo>
                    <a:pt x="43" y="52"/>
                  </a:lnTo>
                  <a:lnTo>
                    <a:pt x="40" y="43"/>
                  </a:lnTo>
                  <a:lnTo>
                    <a:pt x="37" y="43"/>
                  </a:lnTo>
                  <a:lnTo>
                    <a:pt x="28" y="46"/>
                  </a:lnTo>
                  <a:lnTo>
                    <a:pt x="22" y="55"/>
                  </a:lnTo>
                  <a:lnTo>
                    <a:pt x="21" y="55"/>
                  </a:lnTo>
                  <a:lnTo>
                    <a:pt x="18" y="49"/>
                  </a:lnTo>
                  <a:lnTo>
                    <a:pt x="18" y="48"/>
                  </a:lnTo>
                  <a:lnTo>
                    <a:pt x="19" y="48"/>
                  </a:lnTo>
                  <a:lnTo>
                    <a:pt x="19" y="42"/>
                  </a:lnTo>
                  <a:lnTo>
                    <a:pt x="16" y="42"/>
                  </a:lnTo>
                  <a:lnTo>
                    <a:pt x="10" y="36"/>
                  </a:lnTo>
                  <a:lnTo>
                    <a:pt x="12" y="30"/>
                  </a:lnTo>
                  <a:lnTo>
                    <a:pt x="6" y="25"/>
                  </a:lnTo>
                  <a:lnTo>
                    <a:pt x="7" y="18"/>
                  </a:lnTo>
                  <a:lnTo>
                    <a:pt x="3" y="18"/>
                  </a:lnTo>
                  <a:lnTo>
                    <a:pt x="3" y="16"/>
                  </a:lnTo>
                  <a:lnTo>
                    <a:pt x="0" y="12"/>
                  </a:lnTo>
                  <a:lnTo>
                    <a:pt x="4" y="9"/>
                  </a:lnTo>
                  <a:lnTo>
                    <a:pt x="6" y="9"/>
                  </a:lnTo>
                  <a:lnTo>
                    <a:pt x="21" y="13"/>
                  </a:lnTo>
                  <a:lnTo>
                    <a:pt x="21" y="12"/>
                  </a:lnTo>
                  <a:lnTo>
                    <a:pt x="16" y="6"/>
                  </a:lnTo>
                  <a:lnTo>
                    <a:pt x="19" y="2"/>
                  </a:lnTo>
                  <a:lnTo>
                    <a:pt x="1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4" name="Denmark">
              <a:extLst>
                <a:ext uri="{FF2B5EF4-FFF2-40B4-BE49-F238E27FC236}">
                  <a16:creationId xmlns:a16="http://schemas.microsoft.com/office/drawing/2014/main" id="{320ADDD8-3E47-02B7-83D8-2AE2C1D21942}"/>
                </a:ext>
              </a:extLst>
            </p:cNvPr>
            <p:cNvSpPr>
              <a:spLocks/>
            </p:cNvSpPr>
            <p:nvPr/>
          </p:nvSpPr>
          <p:spPr bwMode="auto">
            <a:xfrm>
              <a:off x="6015586" y="2914068"/>
              <a:ext cx="112038" cy="137336"/>
            </a:xfrm>
            <a:custGeom>
              <a:avLst/>
              <a:gdLst/>
              <a:ahLst/>
              <a:cxnLst/>
              <a:rect l="l" t="t" r="r" b="b"/>
              <a:pathLst>
                <a:path w="112931" h="138431">
                  <a:moveTo>
                    <a:pt x="78324" y="120216"/>
                  </a:moveTo>
                  <a:lnTo>
                    <a:pt x="87431" y="122038"/>
                  </a:lnTo>
                  <a:lnTo>
                    <a:pt x="87431" y="125681"/>
                  </a:lnTo>
                  <a:lnTo>
                    <a:pt x="91074" y="132967"/>
                  </a:lnTo>
                  <a:lnTo>
                    <a:pt x="91074" y="136610"/>
                  </a:lnTo>
                  <a:lnTo>
                    <a:pt x="72859" y="131145"/>
                  </a:lnTo>
                  <a:lnTo>
                    <a:pt x="72859" y="122038"/>
                  </a:lnTo>
                  <a:close/>
                  <a:moveTo>
                    <a:pt x="61929" y="92894"/>
                  </a:moveTo>
                  <a:lnTo>
                    <a:pt x="63751" y="92894"/>
                  </a:lnTo>
                  <a:lnTo>
                    <a:pt x="69215" y="105645"/>
                  </a:lnTo>
                  <a:lnTo>
                    <a:pt x="69215" y="116574"/>
                  </a:lnTo>
                  <a:lnTo>
                    <a:pt x="69216" y="116574"/>
                  </a:lnTo>
                  <a:lnTo>
                    <a:pt x="67395" y="131147"/>
                  </a:lnTo>
                  <a:lnTo>
                    <a:pt x="67395" y="132968"/>
                  </a:lnTo>
                  <a:lnTo>
                    <a:pt x="63752" y="132968"/>
                  </a:lnTo>
                  <a:lnTo>
                    <a:pt x="63752" y="131147"/>
                  </a:lnTo>
                  <a:lnTo>
                    <a:pt x="61930" y="125682"/>
                  </a:lnTo>
                  <a:lnTo>
                    <a:pt x="67395" y="116574"/>
                  </a:lnTo>
                  <a:lnTo>
                    <a:pt x="61929" y="116574"/>
                  </a:lnTo>
                  <a:lnTo>
                    <a:pt x="56465" y="120217"/>
                  </a:lnTo>
                  <a:lnTo>
                    <a:pt x="47358" y="120217"/>
                  </a:lnTo>
                  <a:lnTo>
                    <a:pt x="47358" y="116574"/>
                  </a:lnTo>
                  <a:lnTo>
                    <a:pt x="40072" y="98359"/>
                  </a:lnTo>
                  <a:lnTo>
                    <a:pt x="41894" y="98359"/>
                  </a:lnTo>
                  <a:lnTo>
                    <a:pt x="47358" y="94716"/>
                  </a:lnTo>
                  <a:close/>
                  <a:moveTo>
                    <a:pt x="103824" y="71036"/>
                  </a:moveTo>
                  <a:lnTo>
                    <a:pt x="112931" y="89251"/>
                  </a:lnTo>
                  <a:lnTo>
                    <a:pt x="112931" y="92894"/>
                  </a:lnTo>
                  <a:lnTo>
                    <a:pt x="103824" y="98358"/>
                  </a:lnTo>
                  <a:lnTo>
                    <a:pt x="107467" y="109287"/>
                  </a:lnTo>
                  <a:lnTo>
                    <a:pt x="107467" y="111108"/>
                  </a:lnTo>
                  <a:lnTo>
                    <a:pt x="102002" y="111108"/>
                  </a:lnTo>
                  <a:lnTo>
                    <a:pt x="102002" y="120216"/>
                  </a:lnTo>
                  <a:lnTo>
                    <a:pt x="98360" y="122037"/>
                  </a:lnTo>
                  <a:lnTo>
                    <a:pt x="98355" y="122036"/>
                  </a:lnTo>
                  <a:lnTo>
                    <a:pt x="98360" y="122038"/>
                  </a:lnTo>
                  <a:lnTo>
                    <a:pt x="98360" y="125681"/>
                  </a:lnTo>
                  <a:lnTo>
                    <a:pt x="96539" y="136610"/>
                  </a:lnTo>
                  <a:lnTo>
                    <a:pt x="96539" y="138431"/>
                  </a:lnTo>
                  <a:lnTo>
                    <a:pt x="92896" y="138431"/>
                  </a:lnTo>
                  <a:lnTo>
                    <a:pt x="91074" y="122038"/>
                  </a:lnTo>
                  <a:lnTo>
                    <a:pt x="91074" y="120823"/>
                  </a:lnTo>
                  <a:lnTo>
                    <a:pt x="87431" y="120216"/>
                  </a:lnTo>
                  <a:lnTo>
                    <a:pt x="87431" y="114751"/>
                  </a:lnTo>
                  <a:lnTo>
                    <a:pt x="78324" y="111108"/>
                  </a:lnTo>
                  <a:lnTo>
                    <a:pt x="74681" y="94715"/>
                  </a:lnTo>
                  <a:lnTo>
                    <a:pt x="69216" y="89251"/>
                  </a:lnTo>
                  <a:lnTo>
                    <a:pt x="83788" y="81965"/>
                  </a:lnTo>
                  <a:lnTo>
                    <a:pt x="80145" y="78322"/>
                  </a:lnTo>
                  <a:lnTo>
                    <a:pt x="80145" y="76501"/>
                  </a:lnTo>
                  <a:lnTo>
                    <a:pt x="91074" y="76501"/>
                  </a:lnTo>
                  <a:lnTo>
                    <a:pt x="91074" y="83786"/>
                  </a:lnTo>
                  <a:lnTo>
                    <a:pt x="92895" y="81965"/>
                  </a:lnTo>
                  <a:lnTo>
                    <a:pt x="92895" y="76501"/>
                  </a:lnTo>
                  <a:close/>
                  <a:moveTo>
                    <a:pt x="56466" y="0"/>
                  </a:moveTo>
                  <a:lnTo>
                    <a:pt x="58287" y="0"/>
                  </a:lnTo>
                  <a:lnTo>
                    <a:pt x="58287" y="21858"/>
                  </a:lnTo>
                  <a:lnTo>
                    <a:pt x="51002" y="49180"/>
                  </a:lnTo>
                  <a:lnTo>
                    <a:pt x="56466" y="49180"/>
                  </a:lnTo>
                  <a:lnTo>
                    <a:pt x="52823" y="58287"/>
                  </a:lnTo>
                  <a:lnTo>
                    <a:pt x="58287" y="58287"/>
                  </a:lnTo>
                  <a:lnTo>
                    <a:pt x="61930" y="54644"/>
                  </a:lnTo>
                  <a:lnTo>
                    <a:pt x="67395" y="54644"/>
                  </a:lnTo>
                  <a:lnTo>
                    <a:pt x="67395" y="58287"/>
                  </a:lnTo>
                  <a:lnTo>
                    <a:pt x="69216" y="58287"/>
                  </a:lnTo>
                  <a:lnTo>
                    <a:pt x="69216" y="65573"/>
                  </a:lnTo>
                  <a:lnTo>
                    <a:pt x="67395" y="65573"/>
                  </a:lnTo>
                  <a:lnTo>
                    <a:pt x="58287" y="72859"/>
                  </a:lnTo>
                  <a:lnTo>
                    <a:pt x="56466" y="71038"/>
                  </a:lnTo>
                  <a:lnTo>
                    <a:pt x="56466" y="78324"/>
                  </a:lnTo>
                  <a:lnTo>
                    <a:pt x="52823" y="78324"/>
                  </a:lnTo>
                  <a:lnTo>
                    <a:pt x="45537" y="83788"/>
                  </a:lnTo>
                  <a:lnTo>
                    <a:pt x="45537" y="89253"/>
                  </a:lnTo>
                  <a:lnTo>
                    <a:pt x="40073" y="89253"/>
                  </a:lnTo>
                  <a:lnTo>
                    <a:pt x="40073" y="94717"/>
                  </a:lnTo>
                  <a:lnTo>
                    <a:pt x="34608" y="114753"/>
                  </a:lnTo>
                  <a:lnTo>
                    <a:pt x="40073" y="125682"/>
                  </a:lnTo>
                  <a:lnTo>
                    <a:pt x="14572" y="125682"/>
                  </a:lnTo>
                  <a:lnTo>
                    <a:pt x="14572" y="122039"/>
                  </a:lnTo>
                  <a:lnTo>
                    <a:pt x="12751" y="122039"/>
                  </a:lnTo>
                  <a:lnTo>
                    <a:pt x="12751" y="105646"/>
                  </a:lnTo>
                  <a:lnTo>
                    <a:pt x="1822" y="98360"/>
                  </a:lnTo>
                  <a:lnTo>
                    <a:pt x="0" y="94717"/>
                  </a:lnTo>
                  <a:lnTo>
                    <a:pt x="0" y="60109"/>
                  </a:lnTo>
                  <a:lnTo>
                    <a:pt x="5465" y="382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5" name="Germany">
              <a:extLst>
                <a:ext uri="{FF2B5EF4-FFF2-40B4-BE49-F238E27FC236}">
                  <a16:creationId xmlns:a16="http://schemas.microsoft.com/office/drawing/2014/main" id="{82200C5A-7064-8726-9037-F7D781E5E1F6}"/>
                </a:ext>
              </a:extLst>
            </p:cNvPr>
            <p:cNvSpPr>
              <a:spLocks/>
            </p:cNvSpPr>
            <p:nvPr/>
          </p:nvSpPr>
          <p:spPr bwMode="auto">
            <a:xfrm>
              <a:off x="5966795" y="3035140"/>
              <a:ext cx="211427" cy="287324"/>
            </a:xfrm>
            <a:custGeom>
              <a:avLst/>
              <a:gdLst/>
              <a:ahLst/>
              <a:cxnLst/>
              <a:rect l="l" t="t" r="r" b="b"/>
              <a:pathLst>
                <a:path w="213112" h="289614">
                  <a:moveTo>
                    <a:pt x="61930" y="0"/>
                  </a:moveTo>
                  <a:lnTo>
                    <a:pt x="85609" y="0"/>
                  </a:lnTo>
                  <a:lnTo>
                    <a:pt x="91073" y="3643"/>
                  </a:lnTo>
                  <a:lnTo>
                    <a:pt x="94716" y="5464"/>
                  </a:lnTo>
                  <a:lnTo>
                    <a:pt x="94716" y="16393"/>
                  </a:lnTo>
                  <a:lnTo>
                    <a:pt x="96538" y="21858"/>
                  </a:lnTo>
                  <a:lnTo>
                    <a:pt x="122038" y="21858"/>
                  </a:lnTo>
                  <a:lnTo>
                    <a:pt x="122038" y="23679"/>
                  </a:lnTo>
                  <a:lnTo>
                    <a:pt x="112931" y="38251"/>
                  </a:lnTo>
                  <a:lnTo>
                    <a:pt x="129324" y="38251"/>
                  </a:lnTo>
                  <a:lnTo>
                    <a:pt x="156646" y="20036"/>
                  </a:lnTo>
                  <a:lnTo>
                    <a:pt x="158468" y="20036"/>
                  </a:lnTo>
                  <a:lnTo>
                    <a:pt x="156646" y="23679"/>
                  </a:lnTo>
                  <a:lnTo>
                    <a:pt x="163932" y="21858"/>
                  </a:lnTo>
                  <a:lnTo>
                    <a:pt x="167575" y="21858"/>
                  </a:lnTo>
                  <a:lnTo>
                    <a:pt x="167575" y="21858"/>
                  </a:lnTo>
                  <a:lnTo>
                    <a:pt x="169397" y="16394"/>
                  </a:lnTo>
                  <a:lnTo>
                    <a:pt x="169397" y="14572"/>
                  </a:lnTo>
                  <a:lnTo>
                    <a:pt x="169397" y="10929"/>
                  </a:lnTo>
                  <a:lnTo>
                    <a:pt x="180326" y="14572"/>
                  </a:lnTo>
                  <a:lnTo>
                    <a:pt x="183969" y="14572"/>
                  </a:lnTo>
                  <a:lnTo>
                    <a:pt x="183969" y="27323"/>
                  </a:lnTo>
                  <a:lnTo>
                    <a:pt x="180326" y="27323"/>
                  </a:lnTo>
                  <a:lnTo>
                    <a:pt x="169854" y="23832"/>
                  </a:lnTo>
                  <a:lnTo>
                    <a:pt x="194898" y="45537"/>
                  </a:lnTo>
                  <a:lnTo>
                    <a:pt x="200362" y="65573"/>
                  </a:lnTo>
                  <a:lnTo>
                    <a:pt x="196719" y="83788"/>
                  </a:lnTo>
                  <a:lnTo>
                    <a:pt x="202183" y="89252"/>
                  </a:lnTo>
                  <a:lnTo>
                    <a:pt x="207648" y="129325"/>
                  </a:lnTo>
                  <a:lnTo>
                    <a:pt x="213112" y="140253"/>
                  </a:lnTo>
                  <a:lnTo>
                    <a:pt x="207648" y="162111"/>
                  </a:lnTo>
                  <a:lnTo>
                    <a:pt x="196719" y="151182"/>
                  </a:lnTo>
                  <a:lnTo>
                    <a:pt x="196719" y="160290"/>
                  </a:lnTo>
                  <a:lnTo>
                    <a:pt x="194898" y="160290"/>
                  </a:lnTo>
                  <a:lnTo>
                    <a:pt x="151182" y="185790"/>
                  </a:lnTo>
                  <a:lnTo>
                    <a:pt x="147539" y="183969"/>
                  </a:lnTo>
                  <a:lnTo>
                    <a:pt x="158468" y="211291"/>
                  </a:lnTo>
                  <a:lnTo>
                    <a:pt x="189433" y="238613"/>
                  </a:lnTo>
                  <a:lnTo>
                    <a:pt x="167575" y="256828"/>
                  </a:lnTo>
                  <a:lnTo>
                    <a:pt x="169397" y="278685"/>
                  </a:lnTo>
                  <a:lnTo>
                    <a:pt x="167575" y="278685"/>
                  </a:lnTo>
                  <a:lnTo>
                    <a:pt x="163932" y="280507"/>
                  </a:lnTo>
                  <a:lnTo>
                    <a:pt x="162111" y="280507"/>
                  </a:lnTo>
                  <a:lnTo>
                    <a:pt x="151182" y="275042"/>
                  </a:lnTo>
                  <a:lnTo>
                    <a:pt x="123860" y="285971"/>
                  </a:lnTo>
                  <a:lnTo>
                    <a:pt x="111109" y="280507"/>
                  </a:lnTo>
                  <a:lnTo>
                    <a:pt x="105645" y="289614"/>
                  </a:lnTo>
                  <a:lnTo>
                    <a:pt x="102002" y="289614"/>
                  </a:lnTo>
                  <a:lnTo>
                    <a:pt x="91073" y="280507"/>
                  </a:lnTo>
                  <a:lnTo>
                    <a:pt x="83787" y="284150"/>
                  </a:lnTo>
                  <a:lnTo>
                    <a:pt x="67394" y="278685"/>
                  </a:lnTo>
                  <a:lnTo>
                    <a:pt x="38251" y="278685"/>
                  </a:lnTo>
                  <a:lnTo>
                    <a:pt x="38251" y="262292"/>
                  </a:lnTo>
                  <a:lnTo>
                    <a:pt x="49179" y="229506"/>
                  </a:lnTo>
                  <a:lnTo>
                    <a:pt x="18214" y="222220"/>
                  </a:lnTo>
                  <a:lnTo>
                    <a:pt x="5464" y="211291"/>
                  </a:lnTo>
                  <a:lnTo>
                    <a:pt x="5464" y="207648"/>
                  </a:lnTo>
                  <a:lnTo>
                    <a:pt x="7286" y="202183"/>
                  </a:lnTo>
                  <a:lnTo>
                    <a:pt x="1821" y="185790"/>
                  </a:lnTo>
                  <a:lnTo>
                    <a:pt x="5464" y="176683"/>
                  </a:lnTo>
                  <a:lnTo>
                    <a:pt x="0" y="165754"/>
                  </a:lnTo>
                  <a:lnTo>
                    <a:pt x="0" y="118396"/>
                  </a:lnTo>
                  <a:lnTo>
                    <a:pt x="12750" y="118396"/>
                  </a:lnTo>
                  <a:lnTo>
                    <a:pt x="23679" y="105645"/>
                  </a:lnTo>
                  <a:lnTo>
                    <a:pt x="16393" y="94717"/>
                  </a:lnTo>
                  <a:lnTo>
                    <a:pt x="12750" y="92895"/>
                  </a:lnTo>
                  <a:lnTo>
                    <a:pt x="16393" y="92895"/>
                  </a:lnTo>
                  <a:lnTo>
                    <a:pt x="21857" y="87431"/>
                  </a:lnTo>
                  <a:lnTo>
                    <a:pt x="27322" y="67395"/>
                  </a:lnTo>
                  <a:lnTo>
                    <a:pt x="34608" y="67395"/>
                  </a:lnTo>
                  <a:lnTo>
                    <a:pt x="27322" y="61930"/>
                  </a:lnTo>
                  <a:lnTo>
                    <a:pt x="27322" y="60109"/>
                  </a:lnTo>
                  <a:lnTo>
                    <a:pt x="29143" y="51001"/>
                  </a:lnTo>
                  <a:lnTo>
                    <a:pt x="32786" y="51001"/>
                  </a:lnTo>
                  <a:lnTo>
                    <a:pt x="43715" y="49180"/>
                  </a:lnTo>
                  <a:lnTo>
                    <a:pt x="51001" y="51001"/>
                  </a:lnTo>
                  <a:lnTo>
                    <a:pt x="54644" y="60109"/>
                  </a:lnTo>
                  <a:lnTo>
                    <a:pt x="58287" y="56466"/>
                  </a:lnTo>
                  <a:lnTo>
                    <a:pt x="61930" y="56466"/>
                  </a:lnTo>
                  <a:lnTo>
                    <a:pt x="61930" y="45537"/>
                  </a:lnTo>
                  <a:lnTo>
                    <a:pt x="72859" y="43715"/>
                  </a:lnTo>
                  <a:lnTo>
                    <a:pt x="61930" y="23679"/>
                  </a:lnTo>
                  <a:lnTo>
                    <a:pt x="63751" y="23679"/>
                  </a:lnTo>
                  <a:lnTo>
                    <a:pt x="69216" y="1639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6" name="Netherlands">
              <a:extLst>
                <a:ext uri="{FF2B5EF4-FFF2-40B4-BE49-F238E27FC236}">
                  <a16:creationId xmlns:a16="http://schemas.microsoft.com/office/drawing/2014/main" id="{47879770-9F26-3023-3D73-1129E7163BA7}"/>
                </a:ext>
              </a:extLst>
            </p:cNvPr>
            <p:cNvSpPr>
              <a:spLocks/>
            </p:cNvSpPr>
            <p:nvPr/>
          </p:nvSpPr>
          <p:spPr bwMode="auto">
            <a:xfrm>
              <a:off x="5907161" y="3094774"/>
              <a:ext cx="86739" cy="106617"/>
            </a:xfrm>
            <a:custGeom>
              <a:avLst/>
              <a:gdLst/>
              <a:ahLst/>
              <a:cxnLst/>
              <a:rect l="l" t="t" r="r" b="b"/>
              <a:pathLst>
                <a:path w="87430" h="107467">
                  <a:moveTo>
                    <a:pt x="38252" y="7286"/>
                  </a:moveTo>
                  <a:lnTo>
                    <a:pt x="43716" y="7286"/>
                  </a:lnTo>
                  <a:lnTo>
                    <a:pt x="43716" y="10929"/>
                  </a:lnTo>
                  <a:lnTo>
                    <a:pt x="32787" y="21858"/>
                  </a:lnTo>
                  <a:lnTo>
                    <a:pt x="30965" y="21858"/>
                  </a:lnTo>
                  <a:lnTo>
                    <a:pt x="38252" y="10929"/>
                  </a:lnTo>
                  <a:close/>
                  <a:moveTo>
                    <a:pt x="78323" y="0"/>
                  </a:moveTo>
                  <a:lnTo>
                    <a:pt x="87430" y="7286"/>
                  </a:lnTo>
                  <a:lnTo>
                    <a:pt x="87430" y="10929"/>
                  </a:lnTo>
                  <a:lnTo>
                    <a:pt x="83787" y="29144"/>
                  </a:lnTo>
                  <a:lnTo>
                    <a:pt x="78323" y="34608"/>
                  </a:lnTo>
                  <a:lnTo>
                    <a:pt x="87430" y="45537"/>
                  </a:lnTo>
                  <a:lnTo>
                    <a:pt x="76501" y="61930"/>
                  </a:lnTo>
                  <a:lnTo>
                    <a:pt x="61930" y="61930"/>
                  </a:lnTo>
                  <a:lnTo>
                    <a:pt x="61930" y="107467"/>
                  </a:lnTo>
                  <a:lnTo>
                    <a:pt x="60108" y="107467"/>
                  </a:lnTo>
                  <a:lnTo>
                    <a:pt x="54644" y="102003"/>
                  </a:lnTo>
                  <a:lnTo>
                    <a:pt x="51001" y="102003"/>
                  </a:lnTo>
                  <a:lnTo>
                    <a:pt x="51001" y="89252"/>
                  </a:lnTo>
                  <a:lnTo>
                    <a:pt x="38251" y="83788"/>
                  </a:lnTo>
                  <a:lnTo>
                    <a:pt x="32786" y="83788"/>
                  </a:lnTo>
                  <a:lnTo>
                    <a:pt x="27322" y="85609"/>
                  </a:lnTo>
                  <a:lnTo>
                    <a:pt x="21857" y="85609"/>
                  </a:lnTo>
                  <a:lnTo>
                    <a:pt x="16393" y="89252"/>
                  </a:lnTo>
                  <a:lnTo>
                    <a:pt x="10929" y="89252"/>
                  </a:lnTo>
                  <a:lnTo>
                    <a:pt x="0" y="83788"/>
                  </a:lnTo>
                  <a:lnTo>
                    <a:pt x="0" y="80145"/>
                  </a:lnTo>
                  <a:lnTo>
                    <a:pt x="16393" y="80145"/>
                  </a:lnTo>
                  <a:lnTo>
                    <a:pt x="14571" y="78324"/>
                  </a:lnTo>
                  <a:lnTo>
                    <a:pt x="10929" y="78324"/>
                  </a:lnTo>
                  <a:lnTo>
                    <a:pt x="10929" y="74681"/>
                  </a:lnTo>
                  <a:lnTo>
                    <a:pt x="14571" y="74681"/>
                  </a:lnTo>
                  <a:lnTo>
                    <a:pt x="30965" y="69216"/>
                  </a:lnTo>
                  <a:lnTo>
                    <a:pt x="21857" y="69216"/>
                  </a:lnTo>
                  <a:lnTo>
                    <a:pt x="20036" y="61930"/>
                  </a:lnTo>
                  <a:lnTo>
                    <a:pt x="16393" y="61930"/>
                  </a:lnTo>
                  <a:lnTo>
                    <a:pt x="20036" y="58287"/>
                  </a:lnTo>
                  <a:lnTo>
                    <a:pt x="38251" y="21858"/>
                  </a:lnTo>
                  <a:lnTo>
                    <a:pt x="41894" y="21858"/>
                  </a:lnTo>
                  <a:lnTo>
                    <a:pt x="43715" y="29144"/>
                  </a:lnTo>
                  <a:lnTo>
                    <a:pt x="41894" y="34608"/>
                  </a:lnTo>
                  <a:lnTo>
                    <a:pt x="41894" y="40073"/>
                  </a:lnTo>
                  <a:lnTo>
                    <a:pt x="45537" y="41894"/>
                  </a:lnTo>
                  <a:lnTo>
                    <a:pt x="45537" y="38251"/>
                  </a:lnTo>
                  <a:lnTo>
                    <a:pt x="49180" y="23679"/>
                  </a:lnTo>
                  <a:lnTo>
                    <a:pt x="45537" y="23679"/>
                  </a:lnTo>
                  <a:lnTo>
                    <a:pt x="45537" y="21858"/>
                  </a:lnTo>
                  <a:lnTo>
                    <a:pt x="49180"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7" name="Norway Mainland">
              <a:extLst>
                <a:ext uri="{FF2B5EF4-FFF2-40B4-BE49-F238E27FC236}">
                  <a16:creationId xmlns:a16="http://schemas.microsoft.com/office/drawing/2014/main" id="{3C54319B-C4C1-D0AB-A53D-17EB3E07A014}"/>
                </a:ext>
              </a:extLst>
            </p:cNvPr>
            <p:cNvSpPr>
              <a:spLocks noEditPoints="1"/>
            </p:cNvSpPr>
            <p:nvPr/>
          </p:nvSpPr>
          <p:spPr bwMode="auto">
            <a:xfrm>
              <a:off x="5943304" y="2169558"/>
              <a:ext cx="614401" cy="731861"/>
            </a:xfrm>
            <a:custGeom>
              <a:avLst/>
              <a:gdLst>
                <a:gd name="T0" fmla="*/ 295 w 340"/>
                <a:gd name="T1" fmla="*/ 0 h 405"/>
                <a:gd name="T2" fmla="*/ 305 w 340"/>
                <a:gd name="T3" fmla="*/ 14 h 405"/>
                <a:gd name="T4" fmla="*/ 306 w 340"/>
                <a:gd name="T5" fmla="*/ 20 h 405"/>
                <a:gd name="T6" fmla="*/ 318 w 340"/>
                <a:gd name="T7" fmla="*/ 9 h 405"/>
                <a:gd name="T8" fmla="*/ 340 w 340"/>
                <a:gd name="T9" fmla="*/ 28 h 405"/>
                <a:gd name="T10" fmla="*/ 315 w 340"/>
                <a:gd name="T11" fmla="*/ 39 h 405"/>
                <a:gd name="T12" fmla="*/ 326 w 340"/>
                <a:gd name="T13" fmla="*/ 55 h 405"/>
                <a:gd name="T14" fmla="*/ 339 w 340"/>
                <a:gd name="T15" fmla="*/ 61 h 405"/>
                <a:gd name="T16" fmla="*/ 314 w 340"/>
                <a:gd name="T17" fmla="*/ 80 h 405"/>
                <a:gd name="T18" fmla="*/ 317 w 340"/>
                <a:gd name="T19" fmla="*/ 55 h 405"/>
                <a:gd name="T20" fmla="*/ 257 w 340"/>
                <a:gd name="T21" fmla="*/ 94 h 405"/>
                <a:gd name="T22" fmla="*/ 228 w 340"/>
                <a:gd name="T23" fmla="*/ 91 h 405"/>
                <a:gd name="T24" fmla="*/ 204 w 340"/>
                <a:gd name="T25" fmla="*/ 79 h 405"/>
                <a:gd name="T26" fmla="*/ 197 w 340"/>
                <a:gd name="T27" fmla="*/ 101 h 405"/>
                <a:gd name="T28" fmla="*/ 174 w 340"/>
                <a:gd name="T29" fmla="*/ 98 h 405"/>
                <a:gd name="T30" fmla="*/ 146 w 340"/>
                <a:gd name="T31" fmla="*/ 138 h 405"/>
                <a:gd name="T32" fmla="*/ 124 w 340"/>
                <a:gd name="T33" fmla="*/ 208 h 405"/>
                <a:gd name="T34" fmla="*/ 105 w 340"/>
                <a:gd name="T35" fmla="*/ 245 h 405"/>
                <a:gd name="T36" fmla="*/ 94 w 340"/>
                <a:gd name="T37" fmla="*/ 309 h 405"/>
                <a:gd name="T38" fmla="*/ 97 w 340"/>
                <a:gd name="T39" fmla="*/ 355 h 405"/>
                <a:gd name="T40" fmla="*/ 81 w 340"/>
                <a:gd name="T41" fmla="*/ 386 h 405"/>
                <a:gd name="T42" fmla="*/ 72 w 340"/>
                <a:gd name="T43" fmla="*/ 368 h 405"/>
                <a:gd name="T44" fmla="*/ 68 w 340"/>
                <a:gd name="T45" fmla="*/ 381 h 405"/>
                <a:gd name="T46" fmla="*/ 22 w 340"/>
                <a:gd name="T47" fmla="*/ 399 h 405"/>
                <a:gd name="T48" fmla="*/ 13 w 340"/>
                <a:gd name="T49" fmla="*/ 383 h 405"/>
                <a:gd name="T50" fmla="*/ 3 w 340"/>
                <a:gd name="T51" fmla="*/ 369 h 405"/>
                <a:gd name="T52" fmla="*/ 20 w 340"/>
                <a:gd name="T53" fmla="*/ 344 h 405"/>
                <a:gd name="T54" fmla="*/ 8 w 340"/>
                <a:gd name="T55" fmla="*/ 359 h 405"/>
                <a:gd name="T56" fmla="*/ 5 w 340"/>
                <a:gd name="T57" fmla="*/ 353 h 405"/>
                <a:gd name="T58" fmla="*/ 8 w 340"/>
                <a:gd name="T59" fmla="*/ 340 h 405"/>
                <a:gd name="T60" fmla="*/ 1 w 340"/>
                <a:gd name="T61" fmla="*/ 335 h 405"/>
                <a:gd name="T62" fmla="*/ 23 w 340"/>
                <a:gd name="T63" fmla="*/ 326 h 405"/>
                <a:gd name="T64" fmla="*/ 31 w 340"/>
                <a:gd name="T65" fmla="*/ 323 h 405"/>
                <a:gd name="T66" fmla="*/ 19 w 340"/>
                <a:gd name="T67" fmla="*/ 326 h 405"/>
                <a:gd name="T68" fmla="*/ 1 w 340"/>
                <a:gd name="T69" fmla="*/ 309 h 405"/>
                <a:gd name="T70" fmla="*/ 14 w 340"/>
                <a:gd name="T71" fmla="*/ 301 h 405"/>
                <a:gd name="T72" fmla="*/ 20 w 340"/>
                <a:gd name="T73" fmla="*/ 289 h 405"/>
                <a:gd name="T74" fmla="*/ 26 w 340"/>
                <a:gd name="T75" fmla="*/ 279 h 405"/>
                <a:gd name="T76" fmla="*/ 54 w 340"/>
                <a:gd name="T77" fmla="*/ 260 h 405"/>
                <a:gd name="T78" fmla="*/ 63 w 340"/>
                <a:gd name="T79" fmla="*/ 255 h 405"/>
                <a:gd name="T80" fmla="*/ 62 w 340"/>
                <a:gd name="T81" fmla="*/ 248 h 405"/>
                <a:gd name="T82" fmla="*/ 80 w 340"/>
                <a:gd name="T83" fmla="*/ 226 h 405"/>
                <a:gd name="T84" fmla="*/ 84 w 340"/>
                <a:gd name="T85" fmla="*/ 215 h 405"/>
                <a:gd name="T86" fmla="*/ 93 w 340"/>
                <a:gd name="T87" fmla="*/ 205 h 405"/>
                <a:gd name="T88" fmla="*/ 100 w 340"/>
                <a:gd name="T89" fmla="*/ 193 h 405"/>
                <a:gd name="T90" fmla="*/ 99 w 340"/>
                <a:gd name="T91" fmla="*/ 184 h 405"/>
                <a:gd name="T92" fmla="*/ 106 w 340"/>
                <a:gd name="T93" fmla="*/ 165 h 405"/>
                <a:gd name="T94" fmla="*/ 126 w 340"/>
                <a:gd name="T95" fmla="*/ 132 h 405"/>
                <a:gd name="T96" fmla="*/ 137 w 340"/>
                <a:gd name="T97" fmla="*/ 126 h 405"/>
                <a:gd name="T98" fmla="*/ 149 w 340"/>
                <a:gd name="T99" fmla="*/ 116 h 405"/>
                <a:gd name="T100" fmla="*/ 158 w 340"/>
                <a:gd name="T101" fmla="*/ 104 h 405"/>
                <a:gd name="T102" fmla="*/ 151 w 340"/>
                <a:gd name="T103" fmla="*/ 97 h 405"/>
                <a:gd name="T104" fmla="*/ 171 w 340"/>
                <a:gd name="T105" fmla="*/ 73 h 405"/>
                <a:gd name="T106" fmla="*/ 179 w 340"/>
                <a:gd name="T107" fmla="*/ 70 h 405"/>
                <a:gd name="T108" fmla="*/ 185 w 340"/>
                <a:gd name="T109" fmla="*/ 54 h 405"/>
                <a:gd name="T110" fmla="*/ 200 w 340"/>
                <a:gd name="T111" fmla="*/ 46 h 405"/>
                <a:gd name="T112" fmla="*/ 206 w 340"/>
                <a:gd name="T113" fmla="*/ 49 h 405"/>
                <a:gd name="T114" fmla="*/ 216 w 340"/>
                <a:gd name="T115" fmla="*/ 40 h 405"/>
                <a:gd name="T116" fmla="*/ 222 w 340"/>
                <a:gd name="T117" fmla="*/ 31 h 405"/>
                <a:gd name="T118" fmla="*/ 238 w 340"/>
                <a:gd name="T119" fmla="*/ 43 h 405"/>
                <a:gd name="T120" fmla="*/ 253 w 340"/>
                <a:gd name="T121" fmla="*/ 11 h 405"/>
                <a:gd name="T122" fmla="*/ 274 w 340"/>
                <a:gd name="T123" fmla="*/ 11 h 405"/>
                <a:gd name="T124" fmla="*/ 283 w 340"/>
                <a:gd name="T125" fmla="*/ 28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0" h="405">
                  <a:moveTo>
                    <a:pt x="105" y="183"/>
                  </a:moveTo>
                  <a:lnTo>
                    <a:pt x="103" y="184"/>
                  </a:lnTo>
                  <a:lnTo>
                    <a:pt x="106" y="186"/>
                  </a:lnTo>
                  <a:lnTo>
                    <a:pt x="105" y="183"/>
                  </a:lnTo>
                  <a:close/>
                  <a:moveTo>
                    <a:pt x="295" y="0"/>
                  </a:moveTo>
                  <a:lnTo>
                    <a:pt x="296" y="0"/>
                  </a:lnTo>
                  <a:lnTo>
                    <a:pt x="306" y="6"/>
                  </a:lnTo>
                  <a:lnTo>
                    <a:pt x="308" y="6"/>
                  </a:lnTo>
                  <a:lnTo>
                    <a:pt x="306" y="14"/>
                  </a:lnTo>
                  <a:lnTo>
                    <a:pt x="305" y="14"/>
                  </a:lnTo>
                  <a:lnTo>
                    <a:pt x="300" y="15"/>
                  </a:lnTo>
                  <a:lnTo>
                    <a:pt x="302" y="17"/>
                  </a:lnTo>
                  <a:lnTo>
                    <a:pt x="302" y="18"/>
                  </a:lnTo>
                  <a:lnTo>
                    <a:pt x="300" y="20"/>
                  </a:lnTo>
                  <a:lnTo>
                    <a:pt x="306" y="20"/>
                  </a:lnTo>
                  <a:lnTo>
                    <a:pt x="302" y="25"/>
                  </a:lnTo>
                  <a:lnTo>
                    <a:pt x="308" y="25"/>
                  </a:lnTo>
                  <a:lnTo>
                    <a:pt x="308" y="14"/>
                  </a:lnTo>
                  <a:lnTo>
                    <a:pt x="317" y="9"/>
                  </a:lnTo>
                  <a:lnTo>
                    <a:pt x="318" y="9"/>
                  </a:lnTo>
                  <a:lnTo>
                    <a:pt x="318" y="17"/>
                  </a:lnTo>
                  <a:lnTo>
                    <a:pt x="326" y="15"/>
                  </a:lnTo>
                  <a:lnTo>
                    <a:pt x="327" y="15"/>
                  </a:lnTo>
                  <a:lnTo>
                    <a:pt x="340" y="27"/>
                  </a:lnTo>
                  <a:lnTo>
                    <a:pt x="340" y="28"/>
                  </a:lnTo>
                  <a:lnTo>
                    <a:pt x="329" y="42"/>
                  </a:lnTo>
                  <a:lnTo>
                    <a:pt x="324" y="42"/>
                  </a:lnTo>
                  <a:lnTo>
                    <a:pt x="321" y="40"/>
                  </a:lnTo>
                  <a:lnTo>
                    <a:pt x="318" y="40"/>
                  </a:lnTo>
                  <a:lnTo>
                    <a:pt x="315" y="39"/>
                  </a:lnTo>
                  <a:lnTo>
                    <a:pt x="312" y="39"/>
                  </a:lnTo>
                  <a:lnTo>
                    <a:pt x="326" y="48"/>
                  </a:lnTo>
                  <a:lnTo>
                    <a:pt x="326" y="49"/>
                  </a:lnTo>
                  <a:lnTo>
                    <a:pt x="323" y="55"/>
                  </a:lnTo>
                  <a:lnTo>
                    <a:pt x="326" y="55"/>
                  </a:lnTo>
                  <a:lnTo>
                    <a:pt x="329" y="54"/>
                  </a:lnTo>
                  <a:lnTo>
                    <a:pt x="332" y="54"/>
                  </a:lnTo>
                  <a:lnTo>
                    <a:pt x="335" y="52"/>
                  </a:lnTo>
                  <a:lnTo>
                    <a:pt x="339" y="52"/>
                  </a:lnTo>
                  <a:lnTo>
                    <a:pt x="339" y="61"/>
                  </a:lnTo>
                  <a:lnTo>
                    <a:pt x="337" y="61"/>
                  </a:lnTo>
                  <a:lnTo>
                    <a:pt x="330" y="60"/>
                  </a:lnTo>
                  <a:lnTo>
                    <a:pt x="329" y="66"/>
                  </a:lnTo>
                  <a:lnTo>
                    <a:pt x="315" y="80"/>
                  </a:lnTo>
                  <a:lnTo>
                    <a:pt x="314" y="80"/>
                  </a:lnTo>
                  <a:lnTo>
                    <a:pt x="314" y="79"/>
                  </a:lnTo>
                  <a:lnTo>
                    <a:pt x="312" y="74"/>
                  </a:lnTo>
                  <a:lnTo>
                    <a:pt x="312" y="73"/>
                  </a:lnTo>
                  <a:lnTo>
                    <a:pt x="318" y="66"/>
                  </a:lnTo>
                  <a:lnTo>
                    <a:pt x="317" y="55"/>
                  </a:lnTo>
                  <a:lnTo>
                    <a:pt x="302" y="42"/>
                  </a:lnTo>
                  <a:lnTo>
                    <a:pt x="275" y="52"/>
                  </a:lnTo>
                  <a:lnTo>
                    <a:pt x="274" y="60"/>
                  </a:lnTo>
                  <a:lnTo>
                    <a:pt x="272" y="82"/>
                  </a:lnTo>
                  <a:lnTo>
                    <a:pt x="257" y="94"/>
                  </a:lnTo>
                  <a:lnTo>
                    <a:pt x="249" y="86"/>
                  </a:lnTo>
                  <a:lnTo>
                    <a:pt x="243" y="94"/>
                  </a:lnTo>
                  <a:lnTo>
                    <a:pt x="241" y="94"/>
                  </a:lnTo>
                  <a:lnTo>
                    <a:pt x="229" y="91"/>
                  </a:lnTo>
                  <a:lnTo>
                    <a:pt x="228" y="91"/>
                  </a:lnTo>
                  <a:lnTo>
                    <a:pt x="213" y="70"/>
                  </a:lnTo>
                  <a:lnTo>
                    <a:pt x="210" y="71"/>
                  </a:lnTo>
                  <a:lnTo>
                    <a:pt x="211" y="74"/>
                  </a:lnTo>
                  <a:lnTo>
                    <a:pt x="211" y="76"/>
                  </a:lnTo>
                  <a:lnTo>
                    <a:pt x="204" y="79"/>
                  </a:lnTo>
                  <a:lnTo>
                    <a:pt x="198" y="80"/>
                  </a:lnTo>
                  <a:lnTo>
                    <a:pt x="200" y="85"/>
                  </a:lnTo>
                  <a:lnTo>
                    <a:pt x="197" y="94"/>
                  </a:lnTo>
                  <a:lnTo>
                    <a:pt x="200" y="100"/>
                  </a:lnTo>
                  <a:lnTo>
                    <a:pt x="197" y="101"/>
                  </a:lnTo>
                  <a:lnTo>
                    <a:pt x="194" y="101"/>
                  </a:lnTo>
                  <a:lnTo>
                    <a:pt x="189" y="100"/>
                  </a:lnTo>
                  <a:lnTo>
                    <a:pt x="182" y="100"/>
                  </a:lnTo>
                  <a:lnTo>
                    <a:pt x="177" y="98"/>
                  </a:lnTo>
                  <a:lnTo>
                    <a:pt x="174" y="98"/>
                  </a:lnTo>
                  <a:lnTo>
                    <a:pt x="170" y="117"/>
                  </a:lnTo>
                  <a:lnTo>
                    <a:pt x="169" y="119"/>
                  </a:lnTo>
                  <a:lnTo>
                    <a:pt x="163" y="114"/>
                  </a:lnTo>
                  <a:lnTo>
                    <a:pt x="154" y="122"/>
                  </a:lnTo>
                  <a:lnTo>
                    <a:pt x="146" y="138"/>
                  </a:lnTo>
                  <a:lnTo>
                    <a:pt x="149" y="149"/>
                  </a:lnTo>
                  <a:lnTo>
                    <a:pt x="137" y="166"/>
                  </a:lnTo>
                  <a:lnTo>
                    <a:pt x="134" y="177"/>
                  </a:lnTo>
                  <a:lnTo>
                    <a:pt x="127" y="181"/>
                  </a:lnTo>
                  <a:lnTo>
                    <a:pt x="124" y="208"/>
                  </a:lnTo>
                  <a:lnTo>
                    <a:pt x="115" y="224"/>
                  </a:lnTo>
                  <a:lnTo>
                    <a:pt x="121" y="233"/>
                  </a:lnTo>
                  <a:lnTo>
                    <a:pt x="121" y="240"/>
                  </a:lnTo>
                  <a:lnTo>
                    <a:pt x="120" y="242"/>
                  </a:lnTo>
                  <a:lnTo>
                    <a:pt x="105" y="245"/>
                  </a:lnTo>
                  <a:lnTo>
                    <a:pt x="94" y="254"/>
                  </a:lnTo>
                  <a:lnTo>
                    <a:pt x="93" y="263"/>
                  </a:lnTo>
                  <a:lnTo>
                    <a:pt x="96" y="272"/>
                  </a:lnTo>
                  <a:lnTo>
                    <a:pt x="93" y="286"/>
                  </a:lnTo>
                  <a:lnTo>
                    <a:pt x="94" y="309"/>
                  </a:lnTo>
                  <a:lnTo>
                    <a:pt x="102" y="321"/>
                  </a:lnTo>
                  <a:lnTo>
                    <a:pt x="94" y="331"/>
                  </a:lnTo>
                  <a:lnTo>
                    <a:pt x="99" y="341"/>
                  </a:lnTo>
                  <a:lnTo>
                    <a:pt x="97" y="353"/>
                  </a:lnTo>
                  <a:lnTo>
                    <a:pt x="97" y="355"/>
                  </a:lnTo>
                  <a:lnTo>
                    <a:pt x="90" y="359"/>
                  </a:lnTo>
                  <a:lnTo>
                    <a:pt x="87" y="368"/>
                  </a:lnTo>
                  <a:lnTo>
                    <a:pt x="88" y="374"/>
                  </a:lnTo>
                  <a:lnTo>
                    <a:pt x="86" y="384"/>
                  </a:lnTo>
                  <a:lnTo>
                    <a:pt x="81" y="386"/>
                  </a:lnTo>
                  <a:lnTo>
                    <a:pt x="80" y="380"/>
                  </a:lnTo>
                  <a:lnTo>
                    <a:pt x="74" y="377"/>
                  </a:lnTo>
                  <a:lnTo>
                    <a:pt x="74" y="375"/>
                  </a:lnTo>
                  <a:lnTo>
                    <a:pt x="72" y="359"/>
                  </a:lnTo>
                  <a:lnTo>
                    <a:pt x="72" y="368"/>
                  </a:lnTo>
                  <a:lnTo>
                    <a:pt x="69" y="366"/>
                  </a:lnTo>
                  <a:lnTo>
                    <a:pt x="72" y="374"/>
                  </a:lnTo>
                  <a:lnTo>
                    <a:pt x="72" y="375"/>
                  </a:lnTo>
                  <a:lnTo>
                    <a:pt x="71" y="375"/>
                  </a:lnTo>
                  <a:lnTo>
                    <a:pt x="68" y="381"/>
                  </a:lnTo>
                  <a:lnTo>
                    <a:pt x="60" y="380"/>
                  </a:lnTo>
                  <a:lnTo>
                    <a:pt x="54" y="392"/>
                  </a:lnTo>
                  <a:lnTo>
                    <a:pt x="35" y="405"/>
                  </a:lnTo>
                  <a:lnTo>
                    <a:pt x="20" y="405"/>
                  </a:lnTo>
                  <a:lnTo>
                    <a:pt x="22" y="399"/>
                  </a:lnTo>
                  <a:lnTo>
                    <a:pt x="17" y="401"/>
                  </a:lnTo>
                  <a:lnTo>
                    <a:pt x="7" y="390"/>
                  </a:lnTo>
                  <a:lnTo>
                    <a:pt x="7" y="389"/>
                  </a:lnTo>
                  <a:lnTo>
                    <a:pt x="8" y="381"/>
                  </a:lnTo>
                  <a:lnTo>
                    <a:pt x="13" y="383"/>
                  </a:lnTo>
                  <a:lnTo>
                    <a:pt x="17" y="369"/>
                  </a:lnTo>
                  <a:lnTo>
                    <a:pt x="5" y="374"/>
                  </a:lnTo>
                  <a:lnTo>
                    <a:pt x="4" y="374"/>
                  </a:lnTo>
                  <a:lnTo>
                    <a:pt x="3" y="371"/>
                  </a:lnTo>
                  <a:lnTo>
                    <a:pt x="3" y="369"/>
                  </a:lnTo>
                  <a:lnTo>
                    <a:pt x="4" y="369"/>
                  </a:lnTo>
                  <a:lnTo>
                    <a:pt x="16" y="362"/>
                  </a:lnTo>
                  <a:lnTo>
                    <a:pt x="10" y="361"/>
                  </a:lnTo>
                  <a:lnTo>
                    <a:pt x="10" y="359"/>
                  </a:lnTo>
                  <a:lnTo>
                    <a:pt x="20" y="344"/>
                  </a:lnTo>
                  <a:lnTo>
                    <a:pt x="22" y="344"/>
                  </a:lnTo>
                  <a:lnTo>
                    <a:pt x="22" y="347"/>
                  </a:lnTo>
                  <a:lnTo>
                    <a:pt x="25" y="343"/>
                  </a:lnTo>
                  <a:lnTo>
                    <a:pt x="19" y="343"/>
                  </a:lnTo>
                  <a:lnTo>
                    <a:pt x="8" y="359"/>
                  </a:lnTo>
                  <a:lnTo>
                    <a:pt x="7" y="359"/>
                  </a:lnTo>
                  <a:lnTo>
                    <a:pt x="5" y="356"/>
                  </a:lnTo>
                  <a:lnTo>
                    <a:pt x="8" y="353"/>
                  </a:lnTo>
                  <a:lnTo>
                    <a:pt x="7" y="350"/>
                  </a:lnTo>
                  <a:lnTo>
                    <a:pt x="5" y="353"/>
                  </a:lnTo>
                  <a:lnTo>
                    <a:pt x="4" y="353"/>
                  </a:lnTo>
                  <a:lnTo>
                    <a:pt x="4" y="352"/>
                  </a:lnTo>
                  <a:lnTo>
                    <a:pt x="3" y="347"/>
                  </a:lnTo>
                  <a:lnTo>
                    <a:pt x="3" y="346"/>
                  </a:lnTo>
                  <a:lnTo>
                    <a:pt x="8" y="340"/>
                  </a:lnTo>
                  <a:lnTo>
                    <a:pt x="4" y="341"/>
                  </a:lnTo>
                  <a:lnTo>
                    <a:pt x="3" y="341"/>
                  </a:lnTo>
                  <a:lnTo>
                    <a:pt x="3" y="340"/>
                  </a:lnTo>
                  <a:lnTo>
                    <a:pt x="0" y="335"/>
                  </a:lnTo>
                  <a:lnTo>
                    <a:pt x="1" y="335"/>
                  </a:lnTo>
                  <a:lnTo>
                    <a:pt x="4" y="337"/>
                  </a:lnTo>
                  <a:lnTo>
                    <a:pt x="4" y="334"/>
                  </a:lnTo>
                  <a:lnTo>
                    <a:pt x="1" y="332"/>
                  </a:lnTo>
                  <a:lnTo>
                    <a:pt x="1" y="331"/>
                  </a:lnTo>
                  <a:lnTo>
                    <a:pt x="23" y="326"/>
                  </a:lnTo>
                  <a:lnTo>
                    <a:pt x="26" y="332"/>
                  </a:lnTo>
                  <a:lnTo>
                    <a:pt x="28" y="331"/>
                  </a:lnTo>
                  <a:lnTo>
                    <a:pt x="28" y="326"/>
                  </a:lnTo>
                  <a:lnTo>
                    <a:pt x="31" y="325"/>
                  </a:lnTo>
                  <a:lnTo>
                    <a:pt x="31" y="323"/>
                  </a:lnTo>
                  <a:lnTo>
                    <a:pt x="32" y="319"/>
                  </a:lnTo>
                  <a:lnTo>
                    <a:pt x="28" y="325"/>
                  </a:lnTo>
                  <a:lnTo>
                    <a:pt x="20" y="325"/>
                  </a:lnTo>
                  <a:lnTo>
                    <a:pt x="20" y="322"/>
                  </a:lnTo>
                  <a:lnTo>
                    <a:pt x="19" y="326"/>
                  </a:lnTo>
                  <a:lnTo>
                    <a:pt x="1" y="326"/>
                  </a:lnTo>
                  <a:lnTo>
                    <a:pt x="1" y="319"/>
                  </a:lnTo>
                  <a:lnTo>
                    <a:pt x="4" y="313"/>
                  </a:lnTo>
                  <a:lnTo>
                    <a:pt x="1" y="310"/>
                  </a:lnTo>
                  <a:lnTo>
                    <a:pt x="1" y="309"/>
                  </a:lnTo>
                  <a:lnTo>
                    <a:pt x="13" y="306"/>
                  </a:lnTo>
                  <a:lnTo>
                    <a:pt x="3" y="306"/>
                  </a:lnTo>
                  <a:lnTo>
                    <a:pt x="3" y="298"/>
                  </a:lnTo>
                  <a:lnTo>
                    <a:pt x="4" y="298"/>
                  </a:lnTo>
                  <a:lnTo>
                    <a:pt x="14" y="301"/>
                  </a:lnTo>
                  <a:lnTo>
                    <a:pt x="13" y="298"/>
                  </a:lnTo>
                  <a:lnTo>
                    <a:pt x="17" y="292"/>
                  </a:lnTo>
                  <a:lnTo>
                    <a:pt x="19" y="292"/>
                  </a:lnTo>
                  <a:lnTo>
                    <a:pt x="20" y="295"/>
                  </a:lnTo>
                  <a:lnTo>
                    <a:pt x="20" y="289"/>
                  </a:lnTo>
                  <a:lnTo>
                    <a:pt x="19" y="288"/>
                  </a:lnTo>
                  <a:lnTo>
                    <a:pt x="19" y="286"/>
                  </a:lnTo>
                  <a:lnTo>
                    <a:pt x="34" y="286"/>
                  </a:lnTo>
                  <a:lnTo>
                    <a:pt x="34" y="283"/>
                  </a:lnTo>
                  <a:lnTo>
                    <a:pt x="26" y="279"/>
                  </a:lnTo>
                  <a:lnTo>
                    <a:pt x="26" y="278"/>
                  </a:lnTo>
                  <a:lnTo>
                    <a:pt x="34" y="273"/>
                  </a:lnTo>
                  <a:lnTo>
                    <a:pt x="47" y="261"/>
                  </a:lnTo>
                  <a:lnTo>
                    <a:pt x="54" y="258"/>
                  </a:lnTo>
                  <a:lnTo>
                    <a:pt x="54" y="260"/>
                  </a:lnTo>
                  <a:lnTo>
                    <a:pt x="56" y="264"/>
                  </a:lnTo>
                  <a:lnTo>
                    <a:pt x="57" y="263"/>
                  </a:lnTo>
                  <a:lnTo>
                    <a:pt x="56" y="258"/>
                  </a:lnTo>
                  <a:lnTo>
                    <a:pt x="62" y="255"/>
                  </a:lnTo>
                  <a:lnTo>
                    <a:pt x="63" y="255"/>
                  </a:lnTo>
                  <a:lnTo>
                    <a:pt x="68" y="261"/>
                  </a:lnTo>
                  <a:lnTo>
                    <a:pt x="77" y="254"/>
                  </a:lnTo>
                  <a:lnTo>
                    <a:pt x="68" y="258"/>
                  </a:lnTo>
                  <a:lnTo>
                    <a:pt x="62" y="249"/>
                  </a:lnTo>
                  <a:lnTo>
                    <a:pt x="62" y="248"/>
                  </a:lnTo>
                  <a:lnTo>
                    <a:pt x="66" y="245"/>
                  </a:lnTo>
                  <a:lnTo>
                    <a:pt x="66" y="240"/>
                  </a:lnTo>
                  <a:lnTo>
                    <a:pt x="78" y="227"/>
                  </a:lnTo>
                  <a:lnTo>
                    <a:pt x="78" y="226"/>
                  </a:lnTo>
                  <a:lnTo>
                    <a:pt x="80" y="226"/>
                  </a:lnTo>
                  <a:lnTo>
                    <a:pt x="84" y="229"/>
                  </a:lnTo>
                  <a:lnTo>
                    <a:pt x="84" y="223"/>
                  </a:lnTo>
                  <a:lnTo>
                    <a:pt x="83" y="221"/>
                  </a:lnTo>
                  <a:lnTo>
                    <a:pt x="83" y="217"/>
                  </a:lnTo>
                  <a:lnTo>
                    <a:pt x="84" y="215"/>
                  </a:lnTo>
                  <a:lnTo>
                    <a:pt x="96" y="208"/>
                  </a:lnTo>
                  <a:lnTo>
                    <a:pt x="96" y="205"/>
                  </a:lnTo>
                  <a:lnTo>
                    <a:pt x="94" y="206"/>
                  </a:lnTo>
                  <a:lnTo>
                    <a:pt x="93" y="206"/>
                  </a:lnTo>
                  <a:lnTo>
                    <a:pt x="93" y="205"/>
                  </a:lnTo>
                  <a:lnTo>
                    <a:pt x="96" y="196"/>
                  </a:lnTo>
                  <a:lnTo>
                    <a:pt x="99" y="199"/>
                  </a:lnTo>
                  <a:lnTo>
                    <a:pt x="97" y="194"/>
                  </a:lnTo>
                  <a:lnTo>
                    <a:pt x="97" y="193"/>
                  </a:lnTo>
                  <a:lnTo>
                    <a:pt x="100" y="193"/>
                  </a:lnTo>
                  <a:lnTo>
                    <a:pt x="102" y="186"/>
                  </a:lnTo>
                  <a:lnTo>
                    <a:pt x="102" y="184"/>
                  </a:lnTo>
                  <a:lnTo>
                    <a:pt x="100" y="186"/>
                  </a:lnTo>
                  <a:lnTo>
                    <a:pt x="99" y="186"/>
                  </a:lnTo>
                  <a:lnTo>
                    <a:pt x="99" y="184"/>
                  </a:lnTo>
                  <a:lnTo>
                    <a:pt x="109" y="174"/>
                  </a:lnTo>
                  <a:lnTo>
                    <a:pt x="106" y="168"/>
                  </a:lnTo>
                  <a:lnTo>
                    <a:pt x="106" y="166"/>
                  </a:lnTo>
                  <a:lnTo>
                    <a:pt x="111" y="165"/>
                  </a:lnTo>
                  <a:lnTo>
                    <a:pt x="106" y="165"/>
                  </a:lnTo>
                  <a:lnTo>
                    <a:pt x="106" y="163"/>
                  </a:lnTo>
                  <a:lnTo>
                    <a:pt x="109" y="160"/>
                  </a:lnTo>
                  <a:lnTo>
                    <a:pt x="121" y="150"/>
                  </a:lnTo>
                  <a:lnTo>
                    <a:pt x="126" y="134"/>
                  </a:lnTo>
                  <a:lnTo>
                    <a:pt x="126" y="132"/>
                  </a:lnTo>
                  <a:lnTo>
                    <a:pt x="134" y="131"/>
                  </a:lnTo>
                  <a:lnTo>
                    <a:pt x="133" y="131"/>
                  </a:lnTo>
                  <a:lnTo>
                    <a:pt x="133" y="129"/>
                  </a:lnTo>
                  <a:lnTo>
                    <a:pt x="134" y="129"/>
                  </a:lnTo>
                  <a:lnTo>
                    <a:pt x="137" y="126"/>
                  </a:lnTo>
                  <a:lnTo>
                    <a:pt x="136" y="120"/>
                  </a:lnTo>
                  <a:lnTo>
                    <a:pt x="142" y="110"/>
                  </a:lnTo>
                  <a:lnTo>
                    <a:pt x="143" y="110"/>
                  </a:lnTo>
                  <a:lnTo>
                    <a:pt x="146" y="119"/>
                  </a:lnTo>
                  <a:lnTo>
                    <a:pt x="149" y="116"/>
                  </a:lnTo>
                  <a:lnTo>
                    <a:pt x="148" y="104"/>
                  </a:lnTo>
                  <a:lnTo>
                    <a:pt x="148" y="103"/>
                  </a:lnTo>
                  <a:lnTo>
                    <a:pt x="151" y="103"/>
                  </a:lnTo>
                  <a:lnTo>
                    <a:pt x="152" y="104"/>
                  </a:lnTo>
                  <a:lnTo>
                    <a:pt x="158" y="104"/>
                  </a:lnTo>
                  <a:lnTo>
                    <a:pt x="160" y="106"/>
                  </a:lnTo>
                  <a:lnTo>
                    <a:pt x="161" y="106"/>
                  </a:lnTo>
                  <a:lnTo>
                    <a:pt x="164" y="101"/>
                  </a:lnTo>
                  <a:lnTo>
                    <a:pt x="151" y="98"/>
                  </a:lnTo>
                  <a:lnTo>
                    <a:pt x="151" y="97"/>
                  </a:lnTo>
                  <a:lnTo>
                    <a:pt x="166" y="89"/>
                  </a:lnTo>
                  <a:lnTo>
                    <a:pt x="166" y="85"/>
                  </a:lnTo>
                  <a:lnTo>
                    <a:pt x="167" y="85"/>
                  </a:lnTo>
                  <a:lnTo>
                    <a:pt x="164" y="80"/>
                  </a:lnTo>
                  <a:lnTo>
                    <a:pt x="171" y="73"/>
                  </a:lnTo>
                  <a:lnTo>
                    <a:pt x="170" y="71"/>
                  </a:lnTo>
                  <a:lnTo>
                    <a:pt x="173" y="63"/>
                  </a:lnTo>
                  <a:lnTo>
                    <a:pt x="174" y="63"/>
                  </a:lnTo>
                  <a:lnTo>
                    <a:pt x="174" y="68"/>
                  </a:lnTo>
                  <a:lnTo>
                    <a:pt x="179" y="70"/>
                  </a:lnTo>
                  <a:lnTo>
                    <a:pt x="180" y="68"/>
                  </a:lnTo>
                  <a:lnTo>
                    <a:pt x="176" y="61"/>
                  </a:lnTo>
                  <a:lnTo>
                    <a:pt x="180" y="61"/>
                  </a:lnTo>
                  <a:lnTo>
                    <a:pt x="183" y="64"/>
                  </a:lnTo>
                  <a:lnTo>
                    <a:pt x="185" y="54"/>
                  </a:lnTo>
                  <a:lnTo>
                    <a:pt x="185" y="52"/>
                  </a:lnTo>
                  <a:lnTo>
                    <a:pt x="192" y="52"/>
                  </a:lnTo>
                  <a:lnTo>
                    <a:pt x="192" y="57"/>
                  </a:lnTo>
                  <a:lnTo>
                    <a:pt x="194" y="54"/>
                  </a:lnTo>
                  <a:lnTo>
                    <a:pt x="200" y="46"/>
                  </a:lnTo>
                  <a:lnTo>
                    <a:pt x="201" y="46"/>
                  </a:lnTo>
                  <a:lnTo>
                    <a:pt x="201" y="66"/>
                  </a:lnTo>
                  <a:lnTo>
                    <a:pt x="204" y="60"/>
                  </a:lnTo>
                  <a:lnTo>
                    <a:pt x="204" y="54"/>
                  </a:lnTo>
                  <a:lnTo>
                    <a:pt x="206" y="49"/>
                  </a:lnTo>
                  <a:lnTo>
                    <a:pt x="213" y="46"/>
                  </a:lnTo>
                  <a:lnTo>
                    <a:pt x="213" y="43"/>
                  </a:lnTo>
                  <a:lnTo>
                    <a:pt x="222" y="52"/>
                  </a:lnTo>
                  <a:lnTo>
                    <a:pt x="222" y="42"/>
                  </a:lnTo>
                  <a:lnTo>
                    <a:pt x="216" y="40"/>
                  </a:lnTo>
                  <a:lnTo>
                    <a:pt x="216" y="31"/>
                  </a:lnTo>
                  <a:lnTo>
                    <a:pt x="217" y="33"/>
                  </a:lnTo>
                  <a:lnTo>
                    <a:pt x="219" y="36"/>
                  </a:lnTo>
                  <a:lnTo>
                    <a:pt x="220" y="33"/>
                  </a:lnTo>
                  <a:lnTo>
                    <a:pt x="222" y="31"/>
                  </a:lnTo>
                  <a:lnTo>
                    <a:pt x="222" y="33"/>
                  </a:lnTo>
                  <a:lnTo>
                    <a:pt x="228" y="39"/>
                  </a:lnTo>
                  <a:lnTo>
                    <a:pt x="235" y="36"/>
                  </a:lnTo>
                  <a:lnTo>
                    <a:pt x="235" y="40"/>
                  </a:lnTo>
                  <a:lnTo>
                    <a:pt x="238" y="43"/>
                  </a:lnTo>
                  <a:lnTo>
                    <a:pt x="238" y="36"/>
                  </a:lnTo>
                  <a:lnTo>
                    <a:pt x="256" y="18"/>
                  </a:lnTo>
                  <a:lnTo>
                    <a:pt x="252" y="12"/>
                  </a:lnTo>
                  <a:lnTo>
                    <a:pt x="252" y="11"/>
                  </a:lnTo>
                  <a:lnTo>
                    <a:pt x="253" y="11"/>
                  </a:lnTo>
                  <a:lnTo>
                    <a:pt x="260" y="6"/>
                  </a:lnTo>
                  <a:lnTo>
                    <a:pt x="262" y="6"/>
                  </a:lnTo>
                  <a:lnTo>
                    <a:pt x="265" y="12"/>
                  </a:lnTo>
                  <a:lnTo>
                    <a:pt x="272" y="11"/>
                  </a:lnTo>
                  <a:lnTo>
                    <a:pt x="274" y="11"/>
                  </a:lnTo>
                  <a:lnTo>
                    <a:pt x="265" y="27"/>
                  </a:lnTo>
                  <a:lnTo>
                    <a:pt x="260" y="39"/>
                  </a:lnTo>
                  <a:lnTo>
                    <a:pt x="262" y="40"/>
                  </a:lnTo>
                  <a:lnTo>
                    <a:pt x="283" y="8"/>
                  </a:lnTo>
                  <a:lnTo>
                    <a:pt x="283" y="28"/>
                  </a:lnTo>
                  <a:lnTo>
                    <a:pt x="289" y="25"/>
                  </a:lnTo>
                  <a:lnTo>
                    <a:pt x="29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8" name="Norway Offshore">
              <a:extLst>
                <a:ext uri="{FF2B5EF4-FFF2-40B4-BE49-F238E27FC236}">
                  <a16:creationId xmlns:a16="http://schemas.microsoft.com/office/drawing/2014/main" id="{0D598EAB-C998-6AEF-2432-713B4ED6D825}"/>
                </a:ext>
              </a:extLst>
            </p:cNvPr>
            <p:cNvSpPr>
              <a:spLocks/>
            </p:cNvSpPr>
            <p:nvPr/>
          </p:nvSpPr>
          <p:spPr bwMode="auto">
            <a:xfrm>
              <a:off x="5961374" y="2169558"/>
              <a:ext cx="482486" cy="536698"/>
            </a:xfrm>
            <a:custGeom>
              <a:avLst/>
              <a:gdLst/>
              <a:ahLst/>
              <a:cxnLst/>
              <a:rect l="l" t="t" r="r" b="b"/>
              <a:pathLst>
                <a:path w="486332" h="540976">
                  <a:moveTo>
                    <a:pt x="7286" y="530047"/>
                  </a:moveTo>
                  <a:lnTo>
                    <a:pt x="7286" y="531869"/>
                  </a:lnTo>
                  <a:lnTo>
                    <a:pt x="5464" y="537333"/>
                  </a:lnTo>
                  <a:lnTo>
                    <a:pt x="5464" y="540976"/>
                  </a:lnTo>
                  <a:lnTo>
                    <a:pt x="1821" y="540976"/>
                  </a:lnTo>
                  <a:lnTo>
                    <a:pt x="1821" y="537333"/>
                  </a:lnTo>
                  <a:lnTo>
                    <a:pt x="0" y="531869"/>
                  </a:lnTo>
                  <a:lnTo>
                    <a:pt x="1821" y="531869"/>
                  </a:lnTo>
                  <a:close/>
                  <a:moveTo>
                    <a:pt x="234968" y="151181"/>
                  </a:moveTo>
                  <a:lnTo>
                    <a:pt x="236790" y="151181"/>
                  </a:lnTo>
                  <a:lnTo>
                    <a:pt x="242254" y="165753"/>
                  </a:lnTo>
                  <a:lnTo>
                    <a:pt x="242254" y="167574"/>
                  </a:lnTo>
                  <a:lnTo>
                    <a:pt x="247719" y="154824"/>
                  </a:lnTo>
                  <a:lnTo>
                    <a:pt x="251362" y="154824"/>
                  </a:lnTo>
                  <a:lnTo>
                    <a:pt x="258648" y="160289"/>
                  </a:lnTo>
                  <a:lnTo>
                    <a:pt x="258648" y="173039"/>
                  </a:lnTo>
                  <a:lnTo>
                    <a:pt x="236790" y="193075"/>
                  </a:lnTo>
                  <a:lnTo>
                    <a:pt x="236790" y="194897"/>
                  </a:lnTo>
                  <a:lnTo>
                    <a:pt x="234968" y="194897"/>
                  </a:lnTo>
                  <a:lnTo>
                    <a:pt x="234968" y="193075"/>
                  </a:lnTo>
                  <a:lnTo>
                    <a:pt x="231325" y="183968"/>
                  </a:lnTo>
                  <a:lnTo>
                    <a:pt x="205825" y="200361"/>
                  </a:lnTo>
                  <a:lnTo>
                    <a:pt x="202182" y="200361"/>
                  </a:lnTo>
                  <a:lnTo>
                    <a:pt x="205825" y="196718"/>
                  </a:lnTo>
                  <a:lnTo>
                    <a:pt x="225861" y="178503"/>
                  </a:lnTo>
                  <a:close/>
                  <a:moveTo>
                    <a:pt x="218576" y="145717"/>
                  </a:moveTo>
                  <a:lnTo>
                    <a:pt x="220397" y="145717"/>
                  </a:lnTo>
                  <a:lnTo>
                    <a:pt x="225862" y="167575"/>
                  </a:lnTo>
                  <a:lnTo>
                    <a:pt x="225862" y="171218"/>
                  </a:lnTo>
                  <a:lnTo>
                    <a:pt x="205825" y="171218"/>
                  </a:lnTo>
                  <a:lnTo>
                    <a:pt x="205825" y="167575"/>
                  </a:lnTo>
                  <a:lnTo>
                    <a:pt x="218576" y="156646"/>
                  </a:lnTo>
                  <a:close/>
                  <a:moveTo>
                    <a:pt x="247720" y="127503"/>
                  </a:moveTo>
                  <a:lnTo>
                    <a:pt x="251363" y="127503"/>
                  </a:lnTo>
                  <a:lnTo>
                    <a:pt x="251363" y="129325"/>
                  </a:lnTo>
                  <a:lnTo>
                    <a:pt x="242255" y="145718"/>
                  </a:lnTo>
                  <a:lnTo>
                    <a:pt x="242255" y="149361"/>
                  </a:lnTo>
                  <a:lnTo>
                    <a:pt x="240433" y="149361"/>
                  </a:lnTo>
                  <a:lnTo>
                    <a:pt x="234969" y="145718"/>
                  </a:lnTo>
                  <a:lnTo>
                    <a:pt x="231326" y="145718"/>
                  </a:lnTo>
                  <a:lnTo>
                    <a:pt x="231326" y="143897"/>
                  </a:lnTo>
                  <a:lnTo>
                    <a:pt x="236790" y="132968"/>
                  </a:lnTo>
                  <a:close/>
                  <a:moveTo>
                    <a:pt x="278683" y="109288"/>
                  </a:moveTo>
                  <a:lnTo>
                    <a:pt x="280505" y="109288"/>
                  </a:lnTo>
                  <a:lnTo>
                    <a:pt x="291433" y="122038"/>
                  </a:lnTo>
                  <a:lnTo>
                    <a:pt x="293255" y="122038"/>
                  </a:lnTo>
                  <a:lnTo>
                    <a:pt x="291433" y="134788"/>
                  </a:lnTo>
                  <a:lnTo>
                    <a:pt x="289612" y="134788"/>
                  </a:lnTo>
                  <a:lnTo>
                    <a:pt x="289612" y="138431"/>
                  </a:lnTo>
                  <a:lnTo>
                    <a:pt x="267755" y="145717"/>
                  </a:lnTo>
                  <a:lnTo>
                    <a:pt x="264112" y="145717"/>
                  </a:lnTo>
                  <a:lnTo>
                    <a:pt x="267755" y="134788"/>
                  </a:lnTo>
                  <a:lnTo>
                    <a:pt x="264112" y="132967"/>
                  </a:lnTo>
                  <a:lnTo>
                    <a:pt x="267755" y="122038"/>
                  </a:lnTo>
                  <a:close/>
                  <a:moveTo>
                    <a:pt x="309649" y="94716"/>
                  </a:moveTo>
                  <a:lnTo>
                    <a:pt x="315114" y="94716"/>
                  </a:lnTo>
                  <a:lnTo>
                    <a:pt x="315114" y="98359"/>
                  </a:lnTo>
                  <a:lnTo>
                    <a:pt x="302363" y="111110"/>
                  </a:lnTo>
                  <a:lnTo>
                    <a:pt x="293256" y="111110"/>
                  </a:lnTo>
                  <a:lnTo>
                    <a:pt x="293256" y="109289"/>
                  </a:lnTo>
                  <a:lnTo>
                    <a:pt x="296899" y="100181"/>
                  </a:lnTo>
                  <a:lnTo>
                    <a:pt x="296899" y="98359"/>
                  </a:lnTo>
                  <a:lnTo>
                    <a:pt x="302363" y="98359"/>
                  </a:lnTo>
                  <a:close/>
                  <a:moveTo>
                    <a:pt x="313293" y="76502"/>
                  </a:moveTo>
                  <a:lnTo>
                    <a:pt x="318757" y="76502"/>
                  </a:lnTo>
                  <a:lnTo>
                    <a:pt x="324222" y="78324"/>
                  </a:lnTo>
                  <a:lnTo>
                    <a:pt x="331508" y="78324"/>
                  </a:lnTo>
                  <a:lnTo>
                    <a:pt x="331508" y="81967"/>
                  </a:lnTo>
                  <a:lnTo>
                    <a:pt x="324222" y="92896"/>
                  </a:lnTo>
                  <a:lnTo>
                    <a:pt x="320579" y="94717"/>
                  </a:lnTo>
                  <a:lnTo>
                    <a:pt x="320579" y="92896"/>
                  </a:lnTo>
                  <a:close/>
                  <a:moveTo>
                    <a:pt x="357007" y="61930"/>
                  </a:moveTo>
                  <a:lnTo>
                    <a:pt x="358829" y="61930"/>
                  </a:lnTo>
                  <a:lnTo>
                    <a:pt x="358829" y="76502"/>
                  </a:lnTo>
                  <a:lnTo>
                    <a:pt x="357007" y="76502"/>
                  </a:lnTo>
                  <a:lnTo>
                    <a:pt x="351543" y="72859"/>
                  </a:lnTo>
                  <a:close/>
                  <a:moveTo>
                    <a:pt x="329685" y="61930"/>
                  </a:moveTo>
                  <a:lnTo>
                    <a:pt x="331506" y="61930"/>
                  </a:lnTo>
                  <a:lnTo>
                    <a:pt x="335149" y="67395"/>
                  </a:lnTo>
                  <a:lnTo>
                    <a:pt x="342436" y="72859"/>
                  </a:lnTo>
                  <a:lnTo>
                    <a:pt x="342436" y="76502"/>
                  </a:lnTo>
                  <a:lnTo>
                    <a:pt x="331506" y="76502"/>
                  </a:lnTo>
                  <a:lnTo>
                    <a:pt x="331506" y="72859"/>
                  </a:lnTo>
                  <a:close/>
                  <a:moveTo>
                    <a:pt x="397080" y="54644"/>
                  </a:moveTo>
                  <a:lnTo>
                    <a:pt x="408009" y="54644"/>
                  </a:lnTo>
                  <a:lnTo>
                    <a:pt x="409831" y="61930"/>
                  </a:lnTo>
                  <a:lnTo>
                    <a:pt x="404366" y="65573"/>
                  </a:lnTo>
                  <a:lnTo>
                    <a:pt x="397080" y="56466"/>
                  </a:lnTo>
                  <a:close/>
                  <a:moveTo>
                    <a:pt x="420759" y="38250"/>
                  </a:moveTo>
                  <a:lnTo>
                    <a:pt x="424402" y="38250"/>
                  </a:lnTo>
                  <a:lnTo>
                    <a:pt x="426224" y="45536"/>
                  </a:lnTo>
                  <a:lnTo>
                    <a:pt x="429867" y="45536"/>
                  </a:lnTo>
                  <a:lnTo>
                    <a:pt x="429867" y="49179"/>
                  </a:lnTo>
                  <a:lnTo>
                    <a:pt x="426224" y="49179"/>
                  </a:lnTo>
                  <a:lnTo>
                    <a:pt x="420759" y="56465"/>
                  </a:lnTo>
                  <a:lnTo>
                    <a:pt x="413473" y="60108"/>
                  </a:lnTo>
                  <a:lnTo>
                    <a:pt x="409830" y="60108"/>
                  </a:lnTo>
                  <a:lnTo>
                    <a:pt x="408009" y="49179"/>
                  </a:lnTo>
                  <a:lnTo>
                    <a:pt x="408009" y="45536"/>
                  </a:lnTo>
                  <a:lnTo>
                    <a:pt x="409830" y="45536"/>
                  </a:lnTo>
                  <a:close/>
                  <a:moveTo>
                    <a:pt x="393437" y="32786"/>
                  </a:moveTo>
                  <a:lnTo>
                    <a:pt x="404365" y="32786"/>
                  </a:lnTo>
                  <a:lnTo>
                    <a:pt x="409829" y="36429"/>
                  </a:lnTo>
                  <a:lnTo>
                    <a:pt x="415294" y="36429"/>
                  </a:lnTo>
                  <a:lnTo>
                    <a:pt x="393437" y="49180"/>
                  </a:lnTo>
                  <a:lnTo>
                    <a:pt x="386151" y="38251"/>
                  </a:lnTo>
                  <a:close/>
                  <a:moveTo>
                    <a:pt x="426223" y="30964"/>
                  </a:moveTo>
                  <a:lnTo>
                    <a:pt x="429866" y="30964"/>
                  </a:lnTo>
                  <a:lnTo>
                    <a:pt x="435330" y="32786"/>
                  </a:lnTo>
                  <a:lnTo>
                    <a:pt x="437152" y="32786"/>
                  </a:lnTo>
                  <a:lnTo>
                    <a:pt x="435330" y="43715"/>
                  </a:lnTo>
                  <a:lnTo>
                    <a:pt x="431687" y="43715"/>
                  </a:lnTo>
                  <a:close/>
                  <a:moveTo>
                    <a:pt x="477225" y="0"/>
                  </a:moveTo>
                  <a:lnTo>
                    <a:pt x="480868" y="3643"/>
                  </a:lnTo>
                  <a:lnTo>
                    <a:pt x="486332" y="10929"/>
                  </a:lnTo>
                  <a:lnTo>
                    <a:pt x="486332" y="14572"/>
                  </a:lnTo>
                  <a:lnTo>
                    <a:pt x="482689" y="14572"/>
                  </a:lnTo>
                  <a:lnTo>
                    <a:pt x="464474" y="9108"/>
                  </a:lnTo>
                  <a:lnTo>
                    <a:pt x="464474" y="5465"/>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49" name="Jan Mayen">
              <a:extLst>
                <a:ext uri="{FF2B5EF4-FFF2-40B4-BE49-F238E27FC236}">
                  <a16:creationId xmlns:a16="http://schemas.microsoft.com/office/drawing/2014/main" id="{EA43AFC6-88FC-B380-30C0-69758B775C81}"/>
                </a:ext>
              </a:extLst>
            </p:cNvPr>
            <p:cNvSpPr>
              <a:spLocks/>
            </p:cNvSpPr>
            <p:nvPr/>
          </p:nvSpPr>
          <p:spPr bwMode="auto">
            <a:xfrm>
              <a:off x="5610805" y="2164136"/>
              <a:ext cx="28913" cy="27107"/>
            </a:xfrm>
            <a:custGeom>
              <a:avLst/>
              <a:gdLst>
                <a:gd name="T0" fmla="*/ 16 w 16"/>
                <a:gd name="T1" fmla="*/ 0 h 15"/>
                <a:gd name="T2" fmla="*/ 13 w 16"/>
                <a:gd name="T3" fmla="*/ 8 h 15"/>
                <a:gd name="T4" fmla="*/ 1 w 16"/>
                <a:gd name="T5" fmla="*/ 15 h 15"/>
                <a:gd name="T6" fmla="*/ 0 w 16"/>
                <a:gd name="T7" fmla="*/ 15 h 15"/>
                <a:gd name="T8" fmla="*/ 0 w 16"/>
                <a:gd name="T9" fmla="*/ 14 h 15"/>
                <a:gd name="T10" fmla="*/ 9 w 16"/>
                <a:gd name="T11" fmla="*/ 3 h 15"/>
                <a:gd name="T12" fmla="*/ 16 w 16"/>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6" h="15">
                  <a:moveTo>
                    <a:pt x="16" y="0"/>
                  </a:moveTo>
                  <a:lnTo>
                    <a:pt x="13" y="8"/>
                  </a:lnTo>
                  <a:lnTo>
                    <a:pt x="1" y="15"/>
                  </a:lnTo>
                  <a:lnTo>
                    <a:pt x="0" y="15"/>
                  </a:lnTo>
                  <a:lnTo>
                    <a:pt x="0" y="14"/>
                  </a:lnTo>
                  <a:lnTo>
                    <a:pt x="9" y="3"/>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0" name="European Island">
              <a:extLst>
                <a:ext uri="{FF2B5EF4-FFF2-40B4-BE49-F238E27FC236}">
                  <a16:creationId xmlns:a16="http://schemas.microsoft.com/office/drawing/2014/main" id="{8201BA46-C34C-2B9A-1418-83915B5A824D}"/>
                </a:ext>
              </a:extLst>
            </p:cNvPr>
            <p:cNvSpPr>
              <a:spLocks/>
            </p:cNvSpPr>
            <p:nvPr/>
          </p:nvSpPr>
          <p:spPr bwMode="auto">
            <a:xfrm>
              <a:off x="6272189" y="1900305"/>
              <a:ext cx="10843" cy="14457"/>
            </a:xfrm>
            <a:custGeom>
              <a:avLst/>
              <a:gdLst>
                <a:gd name="T0" fmla="*/ 3 w 6"/>
                <a:gd name="T1" fmla="*/ 0 h 8"/>
                <a:gd name="T2" fmla="*/ 6 w 6"/>
                <a:gd name="T3" fmla="*/ 0 h 8"/>
                <a:gd name="T4" fmla="*/ 6 w 6"/>
                <a:gd name="T5" fmla="*/ 1 h 8"/>
                <a:gd name="T6" fmla="*/ 3 w 6"/>
                <a:gd name="T7" fmla="*/ 7 h 8"/>
                <a:gd name="T8" fmla="*/ 3 w 6"/>
                <a:gd name="T9" fmla="*/ 8 h 8"/>
                <a:gd name="T10" fmla="*/ 1 w 6"/>
                <a:gd name="T11" fmla="*/ 7 h 8"/>
                <a:gd name="T12" fmla="*/ 0 w 6"/>
                <a:gd name="T13" fmla="*/ 1 h 8"/>
                <a:gd name="T14" fmla="*/ 1 w 6"/>
                <a:gd name="T15" fmla="*/ 1 h 8"/>
                <a:gd name="T16" fmla="*/ 3 w 6"/>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8">
                  <a:moveTo>
                    <a:pt x="3" y="0"/>
                  </a:moveTo>
                  <a:lnTo>
                    <a:pt x="6" y="0"/>
                  </a:lnTo>
                  <a:lnTo>
                    <a:pt x="6" y="1"/>
                  </a:lnTo>
                  <a:lnTo>
                    <a:pt x="3" y="7"/>
                  </a:lnTo>
                  <a:lnTo>
                    <a:pt x="3" y="8"/>
                  </a:lnTo>
                  <a:lnTo>
                    <a:pt x="1" y="7"/>
                  </a:lnTo>
                  <a:lnTo>
                    <a:pt x="0" y="1"/>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1" name="Finland">
              <a:extLst>
                <a:ext uri="{FF2B5EF4-FFF2-40B4-BE49-F238E27FC236}">
                  <a16:creationId xmlns:a16="http://schemas.microsoft.com/office/drawing/2014/main" id="{3D3EDD94-CF33-DFF6-12AA-4D338A8CEFBC}"/>
                </a:ext>
              </a:extLst>
            </p:cNvPr>
            <p:cNvSpPr>
              <a:spLocks/>
            </p:cNvSpPr>
            <p:nvPr/>
          </p:nvSpPr>
          <p:spPr bwMode="auto">
            <a:xfrm>
              <a:off x="6311944" y="2241840"/>
              <a:ext cx="256602" cy="574646"/>
            </a:xfrm>
            <a:custGeom>
              <a:avLst/>
              <a:gdLst/>
              <a:ahLst/>
              <a:cxnLst/>
              <a:rect l="l" t="t" r="r" b="b"/>
              <a:pathLst>
                <a:path w="258648" h="579227">
                  <a:moveTo>
                    <a:pt x="51001" y="559191"/>
                  </a:moveTo>
                  <a:lnTo>
                    <a:pt x="51001" y="562834"/>
                  </a:lnTo>
                  <a:lnTo>
                    <a:pt x="49180" y="573764"/>
                  </a:lnTo>
                  <a:lnTo>
                    <a:pt x="45537" y="575585"/>
                  </a:lnTo>
                  <a:lnTo>
                    <a:pt x="40072" y="575585"/>
                  </a:lnTo>
                  <a:lnTo>
                    <a:pt x="40072" y="573764"/>
                  </a:lnTo>
                  <a:close/>
                  <a:moveTo>
                    <a:pt x="178504" y="0"/>
                  </a:moveTo>
                  <a:lnTo>
                    <a:pt x="207647" y="25501"/>
                  </a:lnTo>
                  <a:lnTo>
                    <a:pt x="207647" y="27322"/>
                  </a:lnTo>
                  <a:lnTo>
                    <a:pt x="211290" y="47358"/>
                  </a:lnTo>
                  <a:lnTo>
                    <a:pt x="207647" y="49180"/>
                  </a:lnTo>
                  <a:lnTo>
                    <a:pt x="200361" y="61930"/>
                  </a:lnTo>
                  <a:lnTo>
                    <a:pt x="202183" y="71037"/>
                  </a:lnTo>
                  <a:lnTo>
                    <a:pt x="202183" y="72859"/>
                  </a:lnTo>
                  <a:lnTo>
                    <a:pt x="191254" y="83788"/>
                  </a:lnTo>
                  <a:lnTo>
                    <a:pt x="194897" y="83788"/>
                  </a:lnTo>
                  <a:lnTo>
                    <a:pt x="194897" y="87431"/>
                  </a:lnTo>
                  <a:lnTo>
                    <a:pt x="191254" y="114753"/>
                  </a:lnTo>
                  <a:lnTo>
                    <a:pt x="211290" y="132967"/>
                  </a:lnTo>
                  <a:lnTo>
                    <a:pt x="227683" y="165754"/>
                  </a:lnTo>
                  <a:lnTo>
                    <a:pt x="207647" y="205826"/>
                  </a:lnTo>
                  <a:lnTo>
                    <a:pt x="229505" y="273220"/>
                  </a:lnTo>
                  <a:lnTo>
                    <a:pt x="222219" y="302364"/>
                  </a:lnTo>
                  <a:lnTo>
                    <a:pt x="222219" y="324222"/>
                  </a:lnTo>
                  <a:lnTo>
                    <a:pt x="227683" y="327864"/>
                  </a:lnTo>
                  <a:lnTo>
                    <a:pt x="229505" y="346079"/>
                  </a:lnTo>
                  <a:lnTo>
                    <a:pt x="240434" y="357008"/>
                  </a:lnTo>
                  <a:lnTo>
                    <a:pt x="240434" y="358829"/>
                  </a:lnTo>
                  <a:lnTo>
                    <a:pt x="233148" y="389794"/>
                  </a:lnTo>
                  <a:lnTo>
                    <a:pt x="242255" y="406188"/>
                  </a:lnTo>
                  <a:lnTo>
                    <a:pt x="258648" y="422581"/>
                  </a:lnTo>
                  <a:lnTo>
                    <a:pt x="258648" y="440796"/>
                  </a:lnTo>
                  <a:lnTo>
                    <a:pt x="222219" y="497261"/>
                  </a:lnTo>
                  <a:lnTo>
                    <a:pt x="167575" y="548262"/>
                  </a:lnTo>
                  <a:lnTo>
                    <a:pt x="123860" y="553727"/>
                  </a:lnTo>
                  <a:lnTo>
                    <a:pt x="89252" y="573763"/>
                  </a:lnTo>
                  <a:lnTo>
                    <a:pt x="67394" y="579227"/>
                  </a:lnTo>
                  <a:lnTo>
                    <a:pt x="65573" y="573763"/>
                  </a:lnTo>
                  <a:lnTo>
                    <a:pt x="60109" y="575584"/>
                  </a:lnTo>
                  <a:lnTo>
                    <a:pt x="56466" y="575584"/>
                  </a:lnTo>
                  <a:lnTo>
                    <a:pt x="51001" y="559191"/>
                  </a:lnTo>
                  <a:lnTo>
                    <a:pt x="45537" y="562834"/>
                  </a:lnTo>
                  <a:lnTo>
                    <a:pt x="16393" y="546441"/>
                  </a:lnTo>
                  <a:lnTo>
                    <a:pt x="16393" y="542798"/>
                  </a:lnTo>
                  <a:lnTo>
                    <a:pt x="18215" y="537333"/>
                  </a:lnTo>
                  <a:lnTo>
                    <a:pt x="12751" y="526405"/>
                  </a:lnTo>
                  <a:lnTo>
                    <a:pt x="18215" y="515476"/>
                  </a:lnTo>
                  <a:lnTo>
                    <a:pt x="18215" y="500904"/>
                  </a:lnTo>
                  <a:lnTo>
                    <a:pt x="21858" y="500904"/>
                  </a:lnTo>
                  <a:lnTo>
                    <a:pt x="12751" y="475403"/>
                  </a:lnTo>
                  <a:lnTo>
                    <a:pt x="12751" y="464475"/>
                  </a:lnTo>
                  <a:lnTo>
                    <a:pt x="9108" y="442617"/>
                  </a:lnTo>
                  <a:lnTo>
                    <a:pt x="16393" y="424402"/>
                  </a:lnTo>
                  <a:lnTo>
                    <a:pt x="23679" y="424402"/>
                  </a:lnTo>
                  <a:lnTo>
                    <a:pt x="27322" y="413473"/>
                  </a:lnTo>
                  <a:lnTo>
                    <a:pt x="27322" y="411652"/>
                  </a:lnTo>
                  <a:lnTo>
                    <a:pt x="38251" y="411652"/>
                  </a:lnTo>
                  <a:lnTo>
                    <a:pt x="51001" y="397080"/>
                  </a:lnTo>
                  <a:lnTo>
                    <a:pt x="91073" y="344258"/>
                  </a:lnTo>
                  <a:lnTo>
                    <a:pt x="96538" y="327864"/>
                  </a:lnTo>
                  <a:lnTo>
                    <a:pt x="116574" y="318757"/>
                  </a:lnTo>
                  <a:lnTo>
                    <a:pt x="111110" y="291435"/>
                  </a:lnTo>
                  <a:lnTo>
                    <a:pt x="81966" y="265935"/>
                  </a:lnTo>
                  <a:lnTo>
                    <a:pt x="72859" y="240434"/>
                  </a:lnTo>
                  <a:lnTo>
                    <a:pt x="78323" y="216755"/>
                  </a:lnTo>
                  <a:lnTo>
                    <a:pt x="67394" y="193076"/>
                  </a:lnTo>
                  <a:lnTo>
                    <a:pt x="71037" y="140253"/>
                  </a:lnTo>
                  <a:lnTo>
                    <a:pt x="54644" y="116574"/>
                  </a:lnTo>
                  <a:lnTo>
                    <a:pt x="0" y="71037"/>
                  </a:lnTo>
                  <a:lnTo>
                    <a:pt x="0" y="67394"/>
                  </a:lnTo>
                  <a:lnTo>
                    <a:pt x="10929" y="61930"/>
                  </a:lnTo>
                  <a:lnTo>
                    <a:pt x="9108" y="56466"/>
                  </a:lnTo>
                  <a:lnTo>
                    <a:pt x="9108" y="54644"/>
                  </a:lnTo>
                  <a:lnTo>
                    <a:pt x="10929" y="54644"/>
                  </a:lnTo>
                  <a:lnTo>
                    <a:pt x="16393" y="51001"/>
                  </a:lnTo>
                  <a:lnTo>
                    <a:pt x="45537" y="89252"/>
                  </a:lnTo>
                  <a:lnTo>
                    <a:pt x="67394" y="94716"/>
                  </a:lnTo>
                  <a:lnTo>
                    <a:pt x="81966" y="81966"/>
                  </a:lnTo>
                  <a:lnTo>
                    <a:pt x="83788" y="81966"/>
                  </a:lnTo>
                  <a:lnTo>
                    <a:pt x="96538" y="94716"/>
                  </a:lnTo>
                  <a:lnTo>
                    <a:pt x="122038" y="72859"/>
                  </a:lnTo>
                  <a:lnTo>
                    <a:pt x="123860" y="36429"/>
                  </a:lnTo>
                  <a:lnTo>
                    <a:pt x="129324" y="2003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2" name="Sweden Mainland">
              <a:extLst>
                <a:ext uri="{FF2B5EF4-FFF2-40B4-BE49-F238E27FC236}">
                  <a16:creationId xmlns:a16="http://schemas.microsoft.com/office/drawing/2014/main" id="{FF624E57-3783-E0A6-8E3B-8A4D9A1C9B68}"/>
                </a:ext>
              </a:extLst>
            </p:cNvPr>
            <p:cNvSpPr>
              <a:spLocks noEditPoints="1"/>
            </p:cNvSpPr>
            <p:nvPr/>
          </p:nvSpPr>
          <p:spPr bwMode="auto">
            <a:xfrm>
              <a:off x="6087869" y="2308701"/>
              <a:ext cx="307200" cy="708369"/>
            </a:xfrm>
            <a:custGeom>
              <a:avLst/>
              <a:gdLst>
                <a:gd name="T0" fmla="*/ 74 w 170"/>
                <a:gd name="T1" fmla="*/ 273 h 392"/>
                <a:gd name="T2" fmla="*/ 126 w 170"/>
                <a:gd name="T3" fmla="*/ 0 h 392"/>
                <a:gd name="T4" fmla="*/ 163 w 170"/>
                <a:gd name="T5" fmla="*/ 69 h 392"/>
                <a:gd name="T6" fmla="*/ 170 w 170"/>
                <a:gd name="T7" fmla="*/ 109 h 392"/>
                <a:gd name="T8" fmla="*/ 167 w 170"/>
                <a:gd name="T9" fmla="*/ 115 h 392"/>
                <a:gd name="T10" fmla="*/ 157 w 170"/>
                <a:gd name="T11" fmla="*/ 112 h 392"/>
                <a:gd name="T12" fmla="*/ 149 w 170"/>
                <a:gd name="T13" fmla="*/ 110 h 392"/>
                <a:gd name="T14" fmla="*/ 142 w 170"/>
                <a:gd name="T15" fmla="*/ 117 h 392"/>
                <a:gd name="T16" fmla="*/ 137 w 170"/>
                <a:gd name="T17" fmla="*/ 134 h 392"/>
                <a:gd name="T18" fmla="*/ 123 w 170"/>
                <a:gd name="T19" fmla="*/ 175 h 392"/>
                <a:gd name="T20" fmla="*/ 90 w 170"/>
                <a:gd name="T21" fmla="*/ 203 h 392"/>
                <a:gd name="T22" fmla="*/ 87 w 170"/>
                <a:gd name="T23" fmla="*/ 208 h 392"/>
                <a:gd name="T24" fmla="*/ 81 w 170"/>
                <a:gd name="T25" fmla="*/ 211 h 392"/>
                <a:gd name="T26" fmla="*/ 78 w 170"/>
                <a:gd name="T27" fmla="*/ 235 h 392"/>
                <a:gd name="T28" fmla="*/ 84 w 170"/>
                <a:gd name="T29" fmla="*/ 261 h 392"/>
                <a:gd name="T30" fmla="*/ 94 w 170"/>
                <a:gd name="T31" fmla="*/ 272 h 392"/>
                <a:gd name="T32" fmla="*/ 97 w 170"/>
                <a:gd name="T33" fmla="*/ 291 h 392"/>
                <a:gd name="T34" fmla="*/ 77 w 170"/>
                <a:gd name="T35" fmla="*/ 291 h 392"/>
                <a:gd name="T36" fmla="*/ 86 w 170"/>
                <a:gd name="T37" fmla="*/ 297 h 392"/>
                <a:gd name="T38" fmla="*/ 97 w 170"/>
                <a:gd name="T39" fmla="*/ 297 h 392"/>
                <a:gd name="T40" fmla="*/ 89 w 170"/>
                <a:gd name="T41" fmla="*/ 307 h 392"/>
                <a:gd name="T42" fmla="*/ 77 w 170"/>
                <a:gd name="T43" fmla="*/ 313 h 392"/>
                <a:gd name="T44" fmla="*/ 74 w 170"/>
                <a:gd name="T45" fmla="*/ 315 h 392"/>
                <a:gd name="T46" fmla="*/ 74 w 170"/>
                <a:gd name="T47" fmla="*/ 321 h 392"/>
                <a:gd name="T48" fmla="*/ 71 w 170"/>
                <a:gd name="T49" fmla="*/ 332 h 392"/>
                <a:gd name="T50" fmla="*/ 62 w 170"/>
                <a:gd name="T51" fmla="*/ 374 h 392"/>
                <a:gd name="T52" fmla="*/ 20 w 170"/>
                <a:gd name="T53" fmla="*/ 392 h 392"/>
                <a:gd name="T54" fmla="*/ 16 w 170"/>
                <a:gd name="T55" fmla="*/ 374 h 392"/>
                <a:gd name="T56" fmla="*/ 20 w 170"/>
                <a:gd name="T57" fmla="*/ 371 h 392"/>
                <a:gd name="T58" fmla="*/ 22 w 170"/>
                <a:gd name="T59" fmla="*/ 364 h 392"/>
                <a:gd name="T60" fmla="*/ 7 w 170"/>
                <a:gd name="T61" fmla="*/ 335 h 392"/>
                <a:gd name="T62" fmla="*/ 3 w 170"/>
                <a:gd name="T63" fmla="*/ 327 h 392"/>
                <a:gd name="T64" fmla="*/ 0 w 170"/>
                <a:gd name="T65" fmla="*/ 318 h 392"/>
                <a:gd name="T66" fmla="*/ 1 w 170"/>
                <a:gd name="T67" fmla="*/ 303 h 392"/>
                <a:gd name="T68" fmla="*/ 7 w 170"/>
                <a:gd name="T69" fmla="*/ 297 h 392"/>
                <a:gd name="T70" fmla="*/ 16 w 170"/>
                <a:gd name="T71" fmla="*/ 276 h 392"/>
                <a:gd name="T72" fmla="*/ 20 w 170"/>
                <a:gd name="T73" fmla="*/ 244 h 392"/>
                <a:gd name="T74" fmla="*/ 16 w 170"/>
                <a:gd name="T75" fmla="*/ 195 h 392"/>
                <a:gd name="T76" fmla="*/ 25 w 170"/>
                <a:gd name="T77" fmla="*/ 168 h 392"/>
                <a:gd name="T78" fmla="*/ 34 w 170"/>
                <a:gd name="T79" fmla="*/ 149 h 392"/>
                <a:gd name="T80" fmla="*/ 46 w 170"/>
                <a:gd name="T81" fmla="*/ 104 h 392"/>
                <a:gd name="T82" fmla="*/ 56 w 170"/>
                <a:gd name="T83" fmla="*/ 88 h 392"/>
                <a:gd name="T84" fmla="*/ 72 w 170"/>
                <a:gd name="T85" fmla="*/ 43 h 392"/>
                <a:gd name="T86" fmla="*/ 93 w 170"/>
                <a:gd name="T87" fmla="*/ 21 h 392"/>
                <a:gd name="T88" fmla="*/ 102 w 170"/>
                <a:gd name="T89" fmla="*/ 21 h 392"/>
                <a:gd name="T90" fmla="*/ 118 w 170"/>
                <a:gd name="T91" fmla="*/ 23 h 392"/>
                <a:gd name="T92" fmla="*/ 118 w 170"/>
                <a:gd name="T93" fmla="*/ 8 h 392"/>
                <a:gd name="T94" fmla="*/ 121 w 170"/>
                <a:gd name="T95"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392">
                  <a:moveTo>
                    <a:pt x="77" y="269"/>
                  </a:moveTo>
                  <a:lnTo>
                    <a:pt x="69" y="273"/>
                  </a:lnTo>
                  <a:lnTo>
                    <a:pt x="74" y="273"/>
                  </a:lnTo>
                  <a:lnTo>
                    <a:pt x="77" y="269"/>
                  </a:lnTo>
                  <a:close/>
                  <a:moveTo>
                    <a:pt x="121" y="0"/>
                  </a:moveTo>
                  <a:lnTo>
                    <a:pt x="126" y="0"/>
                  </a:lnTo>
                  <a:lnTo>
                    <a:pt x="155" y="27"/>
                  </a:lnTo>
                  <a:lnTo>
                    <a:pt x="164" y="40"/>
                  </a:lnTo>
                  <a:lnTo>
                    <a:pt x="163" y="69"/>
                  </a:lnTo>
                  <a:lnTo>
                    <a:pt x="169" y="82"/>
                  </a:lnTo>
                  <a:lnTo>
                    <a:pt x="166" y="95"/>
                  </a:lnTo>
                  <a:lnTo>
                    <a:pt x="170" y="109"/>
                  </a:lnTo>
                  <a:lnTo>
                    <a:pt x="169" y="113"/>
                  </a:lnTo>
                  <a:lnTo>
                    <a:pt x="169" y="115"/>
                  </a:lnTo>
                  <a:lnTo>
                    <a:pt x="167" y="115"/>
                  </a:lnTo>
                  <a:lnTo>
                    <a:pt x="164" y="113"/>
                  </a:lnTo>
                  <a:lnTo>
                    <a:pt x="161" y="113"/>
                  </a:lnTo>
                  <a:lnTo>
                    <a:pt x="157" y="112"/>
                  </a:lnTo>
                  <a:lnTo>
                    <a:pt x="154" y="112"/>
                  </a:lnTo>
                  <a:lnTo>
                    <a:pt x="151" y="110"/>
                  </a:lnTo>
                  <a:lnTo>
                    <a:pt x="149" y="110"/>
                  </a:lnTo>
                  <a:lnTo>
                    <a:pt x="146" y="119"/>
                  </a:lnTo>
                  <a:lnTo>
                    <a:pt x="145" y="119"/>
                  </a:lnTo>
                  <a:lnTo>
                    <a:pt x="142" y="117"/>
                  </a:lnTo>
                  <a:lnTo>
                    <a:pt x="143" y="120"/>
                  </a:lnTo>
                  <a:lnTo>
                    <a:pt x="136" y="126"/>
                  </a:lnTo>
                  <a:lnTo>
                    <a:pt x="137" y="134"/>
                  </a:lnTo>
                  <a:lnTo>
                    <a:pt x="131" y="143"/>
                  </a:lnTo>
                  <a:lnTo>
                    <a:pt x="137" y="156"/>
                  </a:lnTo>
                  <a:lnTo>
                    <a:pt x="123" y="175"/>
                  </a:lnTo>
                  <a:lnTo>
                    <a:pt x="100" y="189"/>
                  </a:lnTo>
                  <a:lnTo>
                    <a:pt x="94" y="198"/>
                  </a:lnTo>
                  <a:lnTo>
                    <a:pt x="90" y="203"/>
                  </a:lnTo>
                  <a:lnTo>
                    <a:pt x="89" y="203"/>
                  </a:lnTo>
                  <a:lnTo>
                    <a:pt x="87" y="202"/>
                  </a:lnTo>
                  <a:lnTo>
                    <a:pt x="87" y="208"/>
                  </a:lnTo>
                  <a:lnTo>
                    <a:pt x="86" y="212"/>
                  </a:lnTo>
                  <a:lnTo>
                    <a:pt x="84" y="212"/>
                  </a:lnTo>
                  <a:lnTo>
                    <a:pt x="81" y="211"/>
                  </a:lnTo>
                  <a:lnTo>
                    <a:pt x="84" y="218"/>
                  </a:lnTo>
                  <a:lnTo>
                    <a:pt x="81" y="235"/>
                  </a:lnTo>
                  <a:lnTo>
                    <a:pt x="78" y="235"/>
                  </a:lnTo>
                  <a:lnTo>
                    <a:pt x="78" y="266"/>
                  </a:lnTo>
                  <a:lnTo>
                    <a:pt x="83" y="261"/>
                  </a:lnTo>
                  <a:lnTo>
                    <a:pt x="84" y="261"/>
                  </a:lnTo>
                  <a:lnTo>
                    <a:pt x="96" y="270"/>
                  </a:lnTo>
                  <a:lnTo>
                    <a:pt x="96" y="272"/>
                  </a:lnTo>
                  <a:lnTo>
                    <a:pt x="94" y="272"/>
                  </a:lnTo>
                  <a:lnTo>
                    <a:pt x="100" y="281"/>
                  </a:lnTo>
                  <a:lnTo>
                    <a:pt x="100" y="282"/>
                  </a:lnTo>
                  <a:lnTo>
                    <a:pt x="97" y="291"/>
                  </a:lnTo>
                  <a:lnTo>
                    <a:pt x="96" y="291"/>
                  </a:lnTo>
                  <a:lnTo>
                    <a:pt x="87" y="295"/>
                  </a:lnTo>
                  <a:lnTo>
                    <a:pt x="77" y="291"/>
                  </a:lnTo>
                  <a:lnTo>
                    <a:pt x="69" y="292"/>
                  </a:lnTo>
                  <a:lnTo>
                    <a:pt x="80" y="297"/>
                  </a:lnTo>
                  <a:lnTo>
                    <a:pt x="86" y="297"/>
                  </a:lnTo>
                  <a:lnTo>
                    <a:pt x="90" y="295"/>
                  </a:lnTo>
                  <a:lnTo>
                    <a:pt x="97" y="295"/>
                  </a:lnTo>
                  <a:lnTo>
                    <a:pt x="97" y="297"/>
                  </a:lnTo>
                  <a:lnTo>
                    <a:pt x="93" y="298"/>
                  </a:lnTo>
                  <a:lnTo>
                    <a:pt x="93" y="301"/>
                  </a:lnTo>
                  <a:lnTo>
                    <a:pt x="89" y="307"/>
                  </a:lnTo>
                  <a:lnTo>
                    <a:pt x="87" y="307"/>
                  </a:lnTo>
                  <a:lnTo>
                    <a:pt x="83" y="304"/>
                  </a:lnTo>
                  <a:lnTo>
                    <a:pt x="77" y="313"/>
                  </a:lnTo>
                  <a:lnTo>
                    <a:pt x="75" y="313"/>
                  </a:lnTo>
                  <a:lnTo>
                    <a:pt x="69" y="315"/>
                  </a:lnTo>
                  <a:lnTo>
                    <a:pt x="74" y="315"/>
                  </a:lnTo>
                  <a:lnTo>
                    <a:pt x="74" y="316"/>
                  </a:lnTo>
                  <a:lnTo>
                    <a:pt x="69" y="318"/>
                  </a:lnTo>
                  <a:lnTo>
                    <a:pt x="74" y="321"/>
                  </a:lnTo>
                  <a:lnTo>
                    <a:pt x="74" y="322"/>
                  </a:lnTo>
                  <a:lnTo>
                    <a:pt x="72" y="331"/>
                  </a:lnTo>
                  <a:lnTo>
                    <a:pt x="71" y="332"/>
                  </a:lnTo>
                  <a:lnTo>
                    <a:pt x="72" y="343"/>
                  </a:lnTo>
                  <a:lnTo>
                    <a:pt x="63" y="374"/>
                  </a:lnTo>
                  <a:lnTo>
                    <a:pt x="62" y="374"/>
                  </a:lnTo>
                  <a:lnTo>
                    <a:pt x="43" y="377"/>
                  </a:lnTo>
                  <a:lnTo>
                    <a:pt x="40" y="392"/>
                  </a:lnTo>
                  <a:lnTo>
                    <a:pt x="20" y="392"/>
                  </a:lnTo>
                  <a:lnTo>
                    <a:pt x="20" y="390"/>
                  </a:lnTo>
                  <a:lnTo>
                    <a:pt x="23" y="386"/>
                  </a:lnTo>
                  <a:lnTo>
                    <a:pt x="16" y="374"/>
                  </a:lnTo>
                  <a:lnTo>
                    <a:pt x="16" y="372"/>
                  </a:lnTo>
                  <a:lnTo>
                    <a:pt x="17" y="372"/>
                  </a:lnTo>
                  <a:lnTo>
                    <a:pt x="20" y="371"/>
                  </a:lnTo>
                  <a:lnTo>
                    <a:pt x="19" y="368"/>
                  </a:lnTo>
                  <a:lnTo>
                    <a:pt x="19" y="367"/>
                  </a:lnTo>
                  <a:lnTo>
                    <a:pt x="22" y="364"/>
                  </a:lnTo>
                  <a:lnTo>
                    <a:pt x="8" y="344"/>
                  </a:lnTo>
                  <a:lnTo>
                    <a:pt x="8" y="335"/>
                  </a:lnTo>
                  <a:lnTo>
                    <a:pt x="7" y="335"/>
                  </a:lnTo>
                  <a:lnTo>
                    <a:pt x="7" y="328"/>
                  </a:lnTo>
                  <a:lnTo>
                    <a:pt x="3" y="328"/>
                  </a:lnTo>
                  <a:lnTo>
                    <a:pt x="3" y="327"/>
                  </a:lnTo>
                  <a:lnTo>
                    <a:pt x="6" y="322"/>
                  </a:lnTo>
                  <a:lnTo>
                    <a:pt x="3" y="324"/>
                  </a:lnTo>
                  <a:lnTo>
                    <a:pt x="0" y="318"/>
                  </a:lnTo>
                  <a:lnTo>
                    <a:pt x="0" y="301"/>
                  </a:lnTo>
                  <a:lnTo>
                    <a:pt x="1" y="301"/>
                  </a:lnTo>
                  <a:lnTo>
                    <a:pt x="1" y="303"/>
                  </a:lnTo>
                  <a:lnTo>
                    <a:pt x="3" y="307"/>
                  </a:lnTo>
                  <a:lnTo>
                    <a:pt x="4" y="306"/>
                  </a:lnTo>
                  <a:lnTo>
                    <a:pt x="7" y="297"/>
                  </a:lnTo>
                  <a:lnTo>
                    <a:pt x="6" y="291"/>
                  </a:lnTo>
                  <a:lnTo>
                    <a:pt x="8" y="282"/>
                  </a:lnTo>
                  <a:lnTo>
                    <a:pt x="16" y="276"/>
                  </a:lnTo>
                  <a:lnTo>
                    <a:pt x="17" y="264"/>
                  </a:lnTo>
                  <a:lnTo>
                    <a:pt x="13" y="254"/>
                  </a:lnTo>
                  <a:lnTo>
                    <a:pt x="20" y="244"/>
                  </a:lnTo>
                  <a:lnTo>
                    <a:pt x="13" y="232"/>
                  </a:lnTo>
                  <a:lnTo>
                    <a:pt x="11" y="209"/>
                  </a:lnTo>
                  <a:lnTo>
                    <a:pt x="16" y="195"/>
                  </a:lnTo>
                  <a:lnTo>
                    <a:pt x="11" y="186"/>
                  </a:lnTo>
                  <a:lnTo>
                    <a:pt x="13" y="177"/>
                  </a:lnTo>
                  <a:lnTo>
                    <a:pt x="25" y="168"/>
                  </a:lnTo>
                  <a:lnTo>
                    <a:pt x="40" y="163"/>
                  </a:lnTo>
                  <a:lnTo>
                    <a:pt x="40" y="156"/>
                  </a:lnTo>
                  <a:lnTo>
                    <a:pt x="34" y="149"/>
                  </a:lnTo>
                  <a:lnTo>
                    <a:pt x="34" y="147"/>
                  </a:lnTo>
                  <a:lnTo>
                    <a:pt x="43" y="131"/>
                  </a:lnTo>
                  <a:lnTo>
                    <a:pt x="46" y="104"/>
                  </a:lnTo>
                  <a:lnTo>
                    <a:pt x="46" y="103"/>
                  </a:lnTo>
                  <a:lnTo>
                    <a:pt x="53" y="100"/>
                  </a:lnTo>
                  <a:lnTo>
                    <a:pt x="56" y="88"/>
                  </a:lnTo>
                  <a:lnTo>
                    <a:pt x="68" y="72"/>
                  </a:lnTo>
                  <a:lnTo>
                    <a:pt x="65" y="61"/>
                  </a:lnTo>
                  <a:lnTo>
                    <a:pt x="72" y="43"/>
                  </a:lnTo>
                  <a:lnTo>
                    <a:pt x="83" y="36"/>
                  </a:lnTo>
                  <a:lnTo>
                    <a:pt x="89" y="39"/>
                  </a:lnTo>
                  <a:lnTo>
                    <a:pt x="93" y="21"/>
                  </a:lnTo>
                  <a:lnTo>
                    <a:pt x="93" y="20"/>
                  </a:lnTo>
                  <a:lnTo>
                    <a:pt x="97" y="20"/>
                  </a:lnTo>
                  <a:lnTo>
                    <a:pt x="102" y="21"/>
                  </a:lnTo>
                  <a:lnTo>
                    <a:pt x="109" y="21"/>
                  </a:lnTo>
                  <a:lnTo>
                    <a:pt x="114" y="23"/>
                  </a:lnTo>
                  <a:lnTo>
                    <a:pt x="118" y="23"/>
                  </a:lnTo>
                  <a:lnTo>
                    <a:pt x="115" y="18"/>
                  </a:lnTo>
                  <a:lnTo>
                    <a:pt x="115" y="17"/>
                  </a:lnTo>
                  <a:lnTo>
                    <a:pt x="118" y="8"/>
                  </a:lnTo>
                  <a:lnTo>
                    <a:pt x="117" y="2"/>
                  </a:lnTo>
                  <a:lnTo>
                    <a:pt x="120" y="2"/>
                  </a:lnTo>
                  <a:lnTo>
                    <a:pt x="1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3" name="Sweden Offshore">
              <a:extLst>
                <a:ext uri="{FF2B5EF4-FFF2-40B4-BE49-F238E27FC236}">
                  <a16:creationId xmlns:a16="http://schemas.microsoft.com/office/drawing/2014/main" id="{7E0561A5-2C3F-8ABE-6A6A-D37045D38D9B}"/>
                </a:ext>
              </a:extLst>
            </p:cNvPr>
            <p:cNvSpPr>
              <a:spLocks/>
            </p:cNvSpPr>
            <p:nvPr/>
          </p:nvSpPr>
          <p:spPr bwMode="auto">
            <a:xfrm>
              <a:off x="6170992" y="2794801"/>
              <a:ext cx="128301" cy="238534"/>
            </a:xfrm>
            <a:custGeom>
              <a:avLst/>
              <a:gdLst/>
              <a:ahLst/>
              <a:cxnLst/>
              <a:rect l="l" t="t" r="r" b="b"/>
              <a:pathLst>
                <a:path w="129324" h="240435">
                  <a:moveTo>
                    <a:pt x="0" y="225863"/>
                  </a:moveTo>
                  <a:lnTo>
                    <a:pt x="1822" y="225863"/>
                  </a:lnTo>
                  <a:lnTo>
                    <a:pt x="9108" y="236792"/>
                  </a:lnTo>
                  <a:lnTo>
                    <a:pt x="12751" y="240435"/>
                  </a:lnTo>
                  <a:lnTo>
                    <a:pt x="9108" y="240435"/>
                  </a:lnTo>
                  <a:lnTo>
                    <a:pt x="0" y="236792"/>
                  </a:lnTo>
                  <a:close/>
                  <a:moveTo>
                    <a:pt x="51003" y="151182"/>
                  </a:moveTo>
                  <a:lnTo>
                    <a:pt x="52824" y="153003"/>
                  </a:lnTo>
                  <a:lnTo>
                    <a:pt x="40073" y="185789"/>
                  </a:lnTo>
                  <a:lnTo>
                    <a:pt x="40073" y="187611"/>
                  </a:lnTo>
                  <a:lnTo>
                    <a:pt x="36430" y="185789"/>
                  </a:lnTo>
                  <a:lnTo>
                    <a:pt x="40073" y="169396"/>
                  </a:lnTo>
                  <a:lnTo>
                    <a:pt x="51003" y="153003"/>
                  </a:lnTo>
                  <a:close/>
                  <a:moveTo>
                    <a:pt x="92896" y="112932"/>
                  </a:moveTo>
                  <a:lnTo>
                    <a:pt x="102004" y="112932"/>
                  </a:lnTo>
                  <a:lnTo>
                    <a:pt x="103825" y="114753"/>
                  </a:lnTo>
                  <a:lnTo>
                    <a:pt x="98361" y="123861"/>
                  </a:lnTo>
                  <a:lnTo>
                    <a:pt x="102004" y="136611"/>
                  </a:lnTo>
                  <a:lnTo>
                    <a:pt x="81967" y="156647"/>
                  </a:lnTo>
                  <a:lnTo>
                    <a:pt x="80145" y="156647"/>
                  </a:lnTo>
                  <a:lnTo>
                    <a:pt x="81967" y="129325"/>
                  </a:lnTo>
                  <a:close/>
                  <a:moveTo>
                    <a:pt x="120217" y="0"/>
                  </a:moveTo>
                  <a:lnTo>
                    <a:pt x="129324" y="0"/>
                  </a:lnTo>
                  <a:lnTo>
                    <a:pt x="129324" y="18215"/>
                  </a:lnTo>
                  <a:lnTo>
                    <a:pt x="120217" y="12750"/>
                  </a:lnTo>
                  <a:lnTo>
                    <a:pt x="118395"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4" name="Estonia">
              <a:extLst>
                <a:ext uri="{FF2B5EF4-FFF2-40B4-BE49-F238E27FC236}">
                  <a16:creationId xmlns:a16="http://schemas.microsoft.com/office/drawing/2014/main" id="{8B66F256-28CB-3019-97F2-5512413B3AA2}"/>
                </a:ext>
              </a:extLst>
            </p:cNvPr>
            <p:cNvSpPr>
              <a:spLocks/>
            </p:cNvSpPr>
            <p:nvPr/>
          </p:nvSpPr>
          <p:spPr bwMode="auto">
            <a:xfrm>
              <a:off x="6340856" y="2823714"/>
              <a:ext cx="155409" cy="101195"/>
            </a:xfrm>
            <a:custGeom>
              <a:avLst/>
              <a:gdLst/>
              <a:ahLst/>
              <a:cxnLst/>
              <a:rect l="l" t="t" r="r" b="b"/>
              <a:pathLst>
                <a:path w="156648" h="102002">
                  <a:moveTo>
                    <a:pt x="27322" y="54644"/>
                  </a:moveTo>
                  <a:lnTo>
                    <a:pt x="32786" y="61930"/>
                  </a:lnTo>
                  <a:lnTo>
                    <a:pt x="10929" y="67394"/>
                  </a:lnTo>
                  <a:lnTo>
                    <a:pt x="5465" y="83787"/>
                  </a:lnTo>
                  <a:lnTo>
                    <a:pt x="5465" y="72859"/>
                  </a:lnTo>
                  <a:lnTo>
                    <a:pt x="0" y="67394"/>
                  </a:lnTo>
                  <a:lnTo>
                    <a:pt x="0" y="60108"/>
                  </a:lnTo>
                  <a:close/>
                  <a:moveTo>
                    <a:pt x="20037" y="34608"/>
                  </a:moveTo>
                  <a:lnTo>
                    <a:pt x="21858" y="34608"/>
                  </a:lnTo>
                  <a:lnTo>
                    <a:pt x="25501" y="43716"/>
                  </a:lnTo>
                  <a:lnTo>
                    <a:pt x="14572" y="51002"/>
                  </a:lnTo>
                  <a:lnTo>
                    <a:pt x="10929" y="51002"/>
                  </a:lnTo>
                  <a:lnTo>
                    <a:pt x="3643" y="40073"/>
                  </a:lnTo>
                  <a:close/>
                  <a:moveTo>
                    <a:pt x="145719" y="0"/>
                  </a:moveTo>
                  <a:lnTo>
                    <a:pt x="149362" y="0"/>
                  </a:lnTo>
                  <a:lnTo>
                    <a:pt x="154827" y="5464"/>
                  </a:lnTo>
                  <a:lnTo>
                    <a:pt x="156648" y="18215"/>
                  </a:lnTo>
                  <a:lnTo>
                    <a:pt x="145719" y="34608"/>
                  </a:lnTo>
                  <a:lnTo>
                    <a:pt x="127505" y="40072"/>
                  </a:lnTo>
                  <a:lnTo>
                    <a:pt x="132969" y="65573"/>
                  </a:lnTo>
                  <a:lnTo>
                    <a:pt x="136612" y="65573"/>
                  </a:lnTo>
                  <a:lnTo>
                    <a:pt x="138434" y="76502"/>
                  </a:lnTo>
                  <a:lnTo>
                    <a:pt x="143898" y="80145"/>
                  </a:lnTo>
                  <a:lnTo>
                    <a:pt x="145719" y="85609"/>
                  </a:lnTo>
                  <a:lnTo>
                    <a:pt x="145719" y="89252"/>
                  </a:lnTo>
                  <a:lnTo>
                    <a:pt x="138434" y="96538"/>
                  </a:lnTo>
                  <a:lnTo>
                    <a:pt x="138434" y="102002"/>
                  </a:lnTo>
                  <a:lnTo>
                    <a:pt x="136612" y="102002"/>
                  </a:lnTo>
                  <a:lnTo>
                    <a:pt x="127505" y="100181"/>
                  </a:lnTo>
                  <a:lnTo>
                    <a:pt x="122040" y="100181"/>
                  </a:lnTo>
                  <a:lnTo>
                    <a:pt x="120219" y="102002"/>
                  </a:lnTo>
                  <a:lnTo>
                    <a:pt x="114754" y="102002"/>
                  </a:lnTo>
                  <a:lnTo>
                    <a:pt x="103826" y="89252"/>
                  </a:lnTo>
                  <a:lnTo>
                    <a:pt x="83789" y="80145"/>
                  </a:lnTo>
                  <a:lnTo>
                    <a:pt x="60110" y="89252"/>
                  </a:lnTo>
                  <a:lnTo>
                    <a:pt x="61932" y="67394"/>
                  </a:lnTo>
                  <a:lnTo>
                    <a:pt x="43717" y="67394"/>
                  </a:lnTo>
                  <a:lnTo>
                    <a:pt x="38253" y="54644"/>
                  </a:lnTo>
                  <a:lnTo>
                    <a:pt x="38253" y="51001"/>
                  </a:lnTo>
                  <a:lnTo>
                    <a:pt x="43717" y="49180"/>
                  </a:lnTo>
                  <a:lnTo>
                    <a:pt x="36431" y="45537"/>
                  </a:lnTo>
                  <a:lnTo>
                    <a:pt x="36431" y="43715"/>
                  </a:lnTo>
                  <a:lnTo>
                    <a:pt x="38253" y="27322"/>
                  </a:lnTo>
                  <a:lnTo>
                    <a:pt x="89254" y="5464"/>
                  </a:lnTo>
                  <a:lnTo>
                    <a:pt x="140255" y="16393"/>
                  </a:lnTo>
                  <a:lnTo>
                    <a:pt x="143898" y="1275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5" name="Greece">
              <a:extLst>
                <a:ext uri="{FF2B5EF4-FFF2-40B4-BE49-F238E27FC236}">
                  <a16:creationId xmlns:a16="http://schemas.microsoft.com/office/drawing/2014/main" id="{342EE2FE-56E4-EF88-EB4B-78361AF29490}"/>
                </a:ext>
              </a:extLst>
            </p:cNvPr>
            <p:cNvSpPr>
              <a:spLocks/>
            </p:cNvSpPr>
            <p:nvPr/>
          </p:nvSpPr>
          <p:spPr bwMode="auto">
            <a:xfrm>
              <a:off x="6290258" y="3504977"/>
              <a:ext cx="206006" cy="207813"/>
            </a:xfrm>
            <a:custGeom>
              <a:avLst/>
              <a:gdLst/>
              <a:ahLst/>
              <a:cxnLst/>
              <a:rect l="l" t="t" r="r" b="b"/>
              <a:pathLst>
                <a:path w="207648" h="209470">
                  <a:moveTo>
                    <a:pt x="98359" y="185790"/>
                  </a:moveTo>
                  <a:lnTo>
                    <a:pt x="109288" y="185790"/>
                  </a:lnTo>
                  <a:lnTo>
                    <a:pt x="109288" y="187612"/>
                  </a:lnTo>
                  <a:lnTo>
                    <a:pt x="112931" y="193076"/>
                  </a:lnTo>
                  <a:lnTo>
                    <a:pt x="129324" y="193076"/>
                  </a:lnTo>
                  <a:lnTo>
                    <a:pt x="151182" y="198541"/>
                  </a:lnTo>
                  <a:lnTo>
                    <a:pt x="156646" y="196719"/>
                  </a:lnTo>
                  <a:lnTo>
                    <a:pt x="160289" y="196719"/>
                  </a:lnTo>
                  <a:lnTo>
                    <a:pt x="160289" y="198541"/>
                  </a:lnTo>
                  <a:lnTo>
                    <a:pt x="156646" y="207649"/>
                  </a:lnTo>
                  <a:lnTo>
                    <a:pt x="140253" y="207649"/>
                  </a:lnTo>
                  <a:lnTo>
                    <a:pt x="134788" y="209470"/>
                  </a:lnTo>
                  <a:lnTo>
                    <a:pt x="122038" y="209470"/>
                  </a:lnTo>
                  <a:lnTo>
                    <a:pt x="112931" y="202184"/>
                  </a:lnTo>
                  <a:lnTo>
                    <a:pt x="92894" y="202184"/>
                  </a:lnTo>
                  <a:lnTo>
                    <a:pt x="92894" y="198541"/>
                  </a:lnTo>
                  <a:lnTo>
                    <a:pt x="98359" y="187612"/>
                  </a:lnTo>
                  <a:close/>
                  <a:moveTo>
                    <a:pt x="205827" y="162111"/>
                  </a:moveTo>
                  <a:lnTo>
                    <a:pt x="207648" y="162111"/>
                  </a:lnTo>
                  <a:lnTo>
                    <a:pt x="207648" y="163933"/>
                  </a:lnTo>
                  <a:lnTo>
                    <a:pt x="202184" y="174862"/>
                  </a:lnTo>
                  <a:lnTo>
                    <a:pt x="194897" y="180326"/>
                  </a:lnTo>
                  <a:lnTo>
                    <a:pt x="191254" y="180326"/>
                  </a:lnTo>
                  <a:lnTo>
                    <a:pt x="191254" y="169397"/>
                  </a:lnTo>
                  <a:close/>
                  <a:moveTo>
                    <a:pt x="122038" y="114753"/>
                  </a:moveTo>
                  <a:lnTo>
                    <a:pt x="123860" y="114753"/>
                  </a:lnTo>
                  <a:lnTo>
                    <a:pt x="129324" y="118396"/>
                  </a:lnTo>
                  <a:lnTo>
                    <a:pt x="129324" y="129325"/>
                  </a:lnTo>
                  <a:lnTo>
                    <a:pt x="127503" y="129325"/>
                  </a:lnTo>
                  <a:lnTo>
                    <a:pt x="122038" y="118396"/>
                  </a:lnTo>
                  <a:close/>
                  <a:moveTo>
                    <a:pt x="25500" y="102002"/>
                  </a:moveTo>
                  <a:lnTo>
                    <a:pt x="25500" y="103823"/>
                  </a:lnTo>
                  <a:lnTo>
                    <a:pt x="27322" y="114753"/>
                  </a:lnTo>
                  <a:lnTo>
                    <a:pt x="25500" y="114753"/>
                  </a:lnTo>
                  <a:lnTo>
                    <a:pt x="16393" y="109288"/>
                  </a:lnTo>
                  <a:lnTo>
                    <a:pt x="16393" y="107467"/>
                  </a:lnTo>
                  <a:lnTo>
                    <a:pt x="21857" y="103823"/>
                  </a:lnTo>
                  <a:close/>
                  <a:moveTo>
                    <a:pt x="145718" y="96538"/>
                  </a:moveTo>
                  <a:lnTo>
                    <a:pt x="149361" y="96538"/>
                  </a:lnTo>
                  <a:lnTo>
                    <a:pt x="156647" y="98359"/>
                  </a:lnTo>
                  <a:lnTo>
                    <a:pt x="156647" y="102003"/>
                  </a:lnTo>
                  <a:lnTo>
                    <a:pt x="151183" y="109289"/>
                  </a:lnTo>
                  <a:lnTo>
                    <a:pt x="149361" y="109289"/>
                  </a:lnTo>
                  <a:close/>
                  <a:moveTo>
                    <a:pt x="89252" y="83787"/>
                  </a:moveTo>
                  <a:lnTo>
                    <a:pt x="92895" y="83787"/>
                  </a:lnTo>
                  <a:lnTo>
                    <a:pt x="111109" y="96537"/>
                  </a:lnTo>
                  <a:lnTo>
                    <a:pt x="118395" y="112931"/>
                  </a:lnTo>
                  <a:lnTo>
                    <a:pt x="118395" y="118395"/>
                  </a:lnTo>
                  <a:lnTo>
                    <a:pt x="112931" y="118395"/>
                  </a:lnTo>
                  <a:lnTo>
                    <a:pt x="109288" y="109288"/>
                  </a:lnTo>
                  <a:lnTo>
                    <a:pt x="81966" y="91073"/>
                  </a:lnTo>
                  <a:close/>
                  <a:moveTo>
                    <a:pt x="160291" y="74681"/>
                  </a:moveTo>
                  <a:lnTo>
                    <a:pt x="165755" y="83788"/>
                  </a:lnTo>
                  <a:lnTo>
                    <a:pt x="165755" y="85610"/>
                  </a:lnTo>
                  <a:lnTo>
                    <a:pt x="149361" y="83788"/>
                  </a:lnTo>
                  <a:lnTo>
                    <a:pt x="145718" y="83788"/>
                  </a:lnTo>
                  <a:lnTo>
                    <a:pt x="145718" y="80145"/>
                  </a:lnTo>
                  <a:close/>
                  <a:moveTo>
                    <a:pt x="0" y="63752"/>
                  </a:moveTo>
                  <a:lnTo>
                    <a:pt x="5464" y="63752"/>
                  </a:lnTo>
                  <a:lnTo>
                    <a:pt x="10929" y="74681"/>
                  </a:lnTo>
                  <a:lnTo>
                    <a:pt x="9107" y="74681"/>
                  </a:lnTo>
                  <a:lnTo>
                    <a:pt x="0" y="67395"/>
                  </a:lnTo>
                  <a:close/>
                  <a:moveTo>
                    <a:pt x="127503" y="56466"/>
                  </a:moveTo>
                  <a:lnTo>
                    <a:pt x="138432" y="56466"/>
                  </a:lnTo>
                  <a:lnTo>
                    <a:pt x="138432" y="58288"/>
                  </a:lnTo>
                  <a:lnTo>
                    <a:pt x="134789" y="58288"/>
                  </a:lnTo>
                  <a:lnTo>
                    <a:pt x="127503" y="61931"/>
                  </a:lnTo>
                  <a:close/>
                  <a:moveTo>
                    <a:pt x="122039" y="29143"/>
                  </a:moveTo>
                  <a:lnTo>
                    <a:pt x="122039" y="36429"/>
                  </a:lnTo>
                  <a:lnTo>
                    <a:pt x="118396" y="36429"/>
                  </a:lnTo>
                  <a:lnTo>
                    <a:pt x="112931" y="34607"/>
                  </a:lnTo>
                  <a:lnTo>
                    <a:pt x="112931" y="30964"/>
                  </a:lnTo>
                  <a:close/>
                  <a:moveTo>
                    <a:pt x="154825" y="0"/>
                  </a:moveTo>
                  <a:lnTo>
                    <a:pt x="160290" y="0"/>
                  </a:lnTo>
                  <a:lnTo>
                    <a:pt x="165754" y="7286"/>
                  </a:lnTo>
                  <a:lnTo>
                    <a:pt x="165754" y="10929"/>
                  </a:lnTo>
                  <a:lnTo>
                    <a:pt x="154825" y="30965"/>
                  </a:lnTo>
                  <a:lnTo>
                    <a:pt x="154825" y="34608"/>
                  </a:lnTo>
                  <a:lnTo>
                    <a:pt x="151182" y="34608"/>
                  </a:lnTo>
                  <a:lnTo>
                    <a:pt x="127503" y="25501"/>
                  </a:lnTo>
                  <a:lnTo>
                    <a:pt x="112932" y="25501"/>
                  </a:lnTo>
                  <a:lnTo>
                    <a:pt x="98360" y="36429"/>
                  </a:lnTo>
                  <a:lnTo>
                    <a:pt x="111110" y="47358"/>
                  </a:lnTo>
                  <a:lnTo>
                    <a:pt x="111110" y="51001"/>
                  </a:lnTo>
                  <a:lnTo>
                    <a:pt x="100181" y="47358"/>
                  </a:lnTo>
                  <a:lnTo>
                    <a:pt x="105646" y="56466"/>
                  </a:lnTo>
                  <a:lnTo>
                    <a:pt x="103824" y="56466"/>
                  </a:lnTo>
                  <a:lnTo>
                    <a:pt x="103824" y="58287"/>
                  </a:lnTo>
                  <a:lnTo>
                    <a:pt x="92895" y="51001"/>
                  </a:lnTo>
                  <a:lnTo>
                    <a:pt x="94717" y="56466"/>
                  </a:lnTo>
                  <a:lnTo>
                    <a:pt x="94717" y="58287"/>
                  </a:lnTo>
                  <a:lnTo>
                    <a:pt x="92895" y="58287"/>
                  </a:lnTo>
                  <a:lnTo>
                    <a:pt x="76502" y="41894"/>
                  </a:lnTo>
                  <a:lnTo>
                    <a:pt x="72859" y="41894"/>
                  </a:lnTo>
                  <a:lnTo>
                    <a:pt x="76502" y="40072"/>
                  </a:lnTo>
                  <a:lnTo>
                    <a:pt x="72859" y="40072"/>
                  </a:lnTo>
                  <a:lnTo>
                    <a:pt x="72859" y="41894"/>
                  </a:lnTo>
                  <a:lnTo>
                    <a:pt x="72859" y="56466"/>
                  </a:lnTo>
                  <a:lnTo>
                    <a:pt x="87431" y="78323"/>
                  </a:lnTo>
                  <a:lnTo>
                    <a:pt x="87431" y="80145"/>
                  </a:lnTo>
                  <a:lnTo>
                    <a:pt x="83788" y="80145"/>
                  </a:lnTo>
                  <a:lnTo>
                    <a:pt x="78324" y="78323"/>
                  </a:lnTo>
                  <a:lnTo>
                    <a:pt x="81967" y="85609"/>
                  </a:lnTo>
                  <a:lnTo>
                    <a:pt x="81967" y="89252"/>
                  </a:lnTo>
                  <a:lnTo>
                    <a:pt x="72859" y="89252"/>
                  </a:lnTo>
                  <a:lnTo>
                    <a:pt x="103824" y="109289"/>
                  </a:lnTo>
                  <a:lnTo>
                    <a:pt x="105646" y="109289"/>
                  </a:lnTo>
                  <a:lnTo>
                    <a:pt x="105646" y="129325"/>
                  </a:lnTo>
                  <a:lnTo>
                    <a:pt x="94717" y="118396"/>
                  </a:lnTo>
                  <a:lnTo>
                    <a:pt x="83788" y="115968"/>
                  </a:lnTo>
                  <a:lnTo>
                    <a:pt x="83788" y="118396"/>
                  </a:lnTo>
                  <a:lnTo>
                    <a:pt x="92895" y="131146"/>
                  </a:lnTo>
                  <a:lnTo>
                    <a:pt x="92895" y="134789"/>
                  </a:lnTo>
                  <a:lnTo>
                    <a:pt x="83788" y="140254"/>
                  </a:lnTo>
                  <a:lnTo>
                    <a:pt x="81966" y="140254"/>
                  </a:lnTo>
                  <a:lnTo>
                    <a:pt x="76502" y="134789"/>
                  </a:lnTo>
                  <a:lnTo>
                    <a:pt x="83788" y="163933"/>
                  </a:lnTo>
                  <a:lnTo>
                    <a:pt x="81966" y="163933"/>
                  </a:lnTo>
                  <a:lnTo>
                    <a:pt x="72859" y="156647"/>
                  </a:lnTo>
                  <a:lnTo>
                    <a:pt x="65573" y="163933"/>
                  </a:lnTo>
                  <a:lnTo>
                    <a:pt x="61930" y="163933"/>
                  </a:lnTo>
                  <a:lnTo>
                    <a:pt x="56466" y="147540"/>
                  </a:lnTo>
                  <a:lnTo>
                    <a:pt x="51001" y="156647"/>
                  </a:lnTo>
                  <a:lnTo>
                    <a:pt x="45537" y="151183"/>
                  </a:lnTo>
                  <a:lnTo>
                    <a:pt x="45537" y="136611"/>
                  </a:lnTo>
                  <a:lnTo>
                    <a:pt x="34608" y="123860"/>
                  </a:lnTo>
                  <a:lnTo>
                    <a:pt x="34608" y="120218"/>
                  </a:lnTo>
                  <a:lnTo>
                    <a:pt x="40073" y="109289"/>
                  </a:lnTo>
                  <a:lnTo>
                    <a:pt x="56466" y="107467"/>
                  </a:lnTo>
                  <a:lnTo>
                    <a:pt x="79149" y="113516"/>
                  </a:lnTo>
                  <a:lnTo>
                    <a:pt x="81967" y="109289"/>
                  </a:lnTo>
                  <a:lnTo>
                    <a:pt x="71038" y="103824"/>
                  </a:lnTo>
                  <a:lnTo>
                    <a:pt x="56466" y="103824"/>
                  </a:lnTo>
                  <a:lnTo>
                    <a:pt x="49180" y="107467"/>
                  </a:lnTo>
                  <a:lnTo>
                    <a:pt x="34608" y="107467"/>
                  </a:lnTo>
                  <a:lnTo>
                    <a:pt x="25501" y="91074"/>
                  </a:lnTo>
                  <a:lnTo>
                    <a:pt x="25501" y="89252"/>
                  </a:lnTo>
                  <a:lnTo>
                    <a:pt x="32786" y="89252"/>
                  </a:lnTo>
                  <a:lnTo>
                    <a:pt x="25501" y="85609"/>
                  </a:lnTo>
                  <a:lnTo>
                    <a:pt x="10929" y="67395"/>
                  </a:lnTo>
                  <a:lnTo>
                    <a:pt x="10929" y="63752"/>
                  </a:lnTo>
                  <a:lnTo>
                    <a:pt x="32786" y="36429"/>
                  </a:lnTo>
                  <a:lnTo>
                    <a:pt x="30965" y="29144"/>
                  </a:lnTo>
                  <a:lnTo>
                    <a:pt x="30965" y="25501"/>
                  </a:lnTo>
                  <a:lnTo>
                    <a:pt x="32786" y="25501"/>
                  </a:lnTo>
                  <a:lnTo>
                    <a:pt x="78324" y="12750"/>
                  </a:lnTo>
                  <a:lnTo>
                    <a:pt x="112932" y="5464"/>
                  </a:lnTo>
                  <a:lnTo>
                    <a:pt x="140254" y="14572"/>
                  </a:lnTo>
                  <a:lnTo>
                    <a:pt x="145718" y="12750"/>
                  </a:lnTo>
                  <a:lnTo>
                    <a:pt x="154825" y="7286"/>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6" name="Ibiza">
              <a:extLst>
                <a:ext uri="{FF2B5EF4-FFF2-40B4-BE49-F238E27FC236}">
                  <a16:creationId xmlns:a16="http://schemas.microsoft.com/office/drawing/2014/main" id="{1AB264D6-BC84-FFED-48BC-4E65968EA75F}"/>
                </a:ext>
              </a:extLst>
            </p:cNvPr>
            <p:cNvSpPr>
              <a:spLocks/>
            </p:cNvSpPr>
            <p:nvPr/>
          </p:nvSpPr>
          <p:spPr bwMode="auto">
            <a:xfrm>
              <a:off x="5860179" y="3588101"/>
              <a:ext cx="7228" cy="7228"/>
            </a:xfrm>
            <a:custGeom>
              <a:avLst/>
              <a:gdLst>
                <a:gd name="T0" fmla="*/ 3 w 4"/>
                <a:gd name="T1" fmla="*/ 0 h 4"/>
                <a:gd name="T2" fmla="*/ 4 w 4"/>
                <a:gd name="T3" fmla="*/ 0 h 4"/>
                <a:gd name="T4" fmla="*/ 4 w 4"/>
                <a:gd name="T5" fmla="*/ 1 h 4"/>
                <a:gd name="T6" fmla="*/ 3 w 4"/>
                <a:gd name="T7" fmla="*/ 4 h 4"/>
                <a:gd name="T8" fmla="*/ 0 w 4"/>
                <a:gd name="T9" fmla="*/ 4 h 4"/>
                <a:gd name="T10" fmla="*/ 0 w 4"/>
                <a:gd name="T11" fmla="*/ 3 h 4"/>
                <a:gd name="T12" fmla="*/ 3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0"/>
                  </a:moveTo>
                  <a:lnTo>
                    <a:pt x="4" y="0"/>
                  </a:lnTo>
                  <a:lnTo>
                    <a:pt x="4" y="1"/>
                  </a:lnTo>
                  <a:lnTo>
                    <a:pt x="3" y="4"/>
                  </a:lnTo>
                  <a:lnTo>
                    <a:pt x="0" y="4"/>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7" name="Menorca">
              <a:extLst>
                <a:ext uri="{FF2B5EF4-FFF2-40B4-BE49-F238E27FC236}">
                  <a16:creationId xmlns:a16="http://schemas.microsoft.com/office/drawing/2014/main" id="{ABAE236B-BCFC-71CE-9B8C-5515E2A01C38}"/>
                </a:ext>
              </a:extLst>
            </p:cNvPr>
            <p:cNvSpPr>
              <a:spLocks/>
            </p:cNvSpPr>
            <p:nvPr/>
          </p:nvSpPr>
          <p:spPr bwMode="auto">
            <a:xfrm>
              <a:off x="5918005" y="3557382"/>
              <a:ext cx="14457" cy="9036"/>
            </a:xfrm>
            <a:custGeom>
              <a:avLst/>
              <a:gdLst>
                <a:gd name="T0" fmla="*/ 0 w 8"/>
                <a:gd name="T1" fmla="*/ 0 h 5"/>
                <a:gd name="T2" fmla="*/ 6 w 8"/>
                <a:gd name="T3" fmla="*/ 0 h 5"/>
                <a:gd name="T4" fmla="*/ 8 w 8"/>
                <a:gd name="T5" fmla="*/ 3 h 5"/>
                <a:gd name="T6" fmla="*/ 8 w 8"/>
                <a:gd name="T7" fmla="*/ 5 h 5"/>
                <a:gd name="T8" fmla="*/ 6 w 8"/>
                <a:gd name="T9" fmla="*/ 5 h 5"/>
                <a:gd name="T10" fmla="*/ 2 w 8"/>
                <a:gd name="T11" fmla="*/ 2 h 5"/>
                <a:gd name="T12" fmla="*/ 0 w 8"/>
                <a:gd name="T13" fmla="*/ 2 h 5"/>
                <a:gd name="T14" fmla="*/ 0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0" y="0"/>
                  </a:moveTo>
                  <a:lnTo>
                    <a:pt x="6" y="0"/>
                  </a:lnTo>
                  <a:lnTo>
                    <a:pt x="8" y="3"/>
                  </a:lnTo>
                  <a:lnTo>
                    <a:pt x="8" y="5"/>
                  </a:lnTo>
                  <a:lnTo>
                    <a:pt x="6" y="5"/>
                  </a:lnTo>
                  <a:lnTo>
                    <a:pt x="2" y="2"/>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8" name="Island">
              <a:extLst>
                <a:ext uri="{FF2B5EF4-FFF2-40B4-BE49-F238E27FC236}">
                  <a16:creationId xmlns:a16="http://schemas.microsoft.com/office/drawing/2014/main" id="{7CF8CD1E-5410-6492-28DB-AC5EAA63FDAB}"/>
                </a:ext>
              </a:extLst>
            </p:cNvPr>
            <p:cNvSpPr>
              <a:spLocks/>
            </p:cNvSpPr>
            <p:nvPr/>
          </p:nvSpPr>
          <p:spPr bwMode="auto">
            <a:xfrm>
              <a:off x="5182530" y="3595329"/>
              <a:ext cx="7228" cy="7228"/>
            </a:xfrm>
            <a:custGeom>
              <a:avLst/>
              <a:gdLst>
                <a:gd name="T0" fmla="*/ 4 w 4"/>
                <a:gd name="T1" fmla="*/ 0 h 4"/>
                <a:gd name="T2" fmla="*/ 4 w 4"/>
                <a:gd name="T3" fmla="*/ 4 h 4"/>
                <a:gd name="T4" fmla="*/ 3 w 4"/>
                <a:gd name="T5" fmla="*/ 4 h 4"/>
                <a:gd name="T6" fmla="*/ 0 w 4"/>
                <a:gd name="T7" fmla="*/ 3 h 4"/>
                <a:gd name="T8" fmla="*/ 0 w 4"/>
                <a:gd name="T9" fmla="*/ 1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4" y="4"/>
                  </a:lnTo>
                  <a:lnTo>
                    <a:pt x="3" y="4"/>
                  </a:lnTo>
                  <a:lnTo>
                    <a:pt x="0" y="3"/>
                  </a:lnTo>
                  <a:lnTo>
                    <a:pt x="0"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59" name="Sao Miguel">
              <a:extLst>
                <a:ext uri="{FF2B5EF4-FFF2-40B4-BE49-F238E27FC236}">
                  <a16:creationId xmlns:a16="http://schemas.microsoft.com/office/drawing/2014/main" id="{1DDB9CDB-A8EB-8BF8-74AB-8ABFFAD2FD1B}"/>
                </a:ext>
              </a:extLst>
            </p:cNvPr>
            <p:cNvSpPr>
              <a:spLocks/>
            </p:cNvSpPr>
            <p:nvPr/>
          </p:nvSpPr>
          <p:spPr bwMode="auto">
            <a:xfrm>
              <a:off x="5218672" y="3624243"/>
              <a:ext cx="19879" cy="9036"/>
            </a:xfrm>
            <a:custGeom>
              <a:avLst/>
              <a:gdLst>
                <a:gd name="T0" fmla="*/ 0 w 11"/>
                <a:gd name="T1" fmla="*/ 0 h 5"/>
                <a:gd name="T2" fmla="*/ 11 w 11"/>
                <a:gd name="T3" fmla="*/ 0 h 5"/>
                <a:gd name="T4" fmla="*/ 11 w 11"/>
                <a:gd name="T5" fmla="*/ 2 h 5"/>
                <a:gd name="T6" fmla="*/ 6 w 11"/>
                <a:gd name="T7" fmla="*/ 3 h 5"/>
                <a:gd name="T8" fmla="*/ 6 w 11"/>
                <a:gd name="T9" fmla="*/ 5 h 5"/>
                <a:gd name="T10" fmla="*/ 5 w 11"/>
                <a:gd name="T11" fmla="*/ 5 h 5"/>
                <a:gd name="T12" fmla="*/ 5 w 11"/>
                <a:gd name="T13" fmla="*/ 3 h 5"/>
                <a:gd name="T14" fmla="*/ 0 w 11"/>
                <a:gd name="T15" fmla="*/ 2 h 5"/>
                <a:gd name="T16" fmla="*/ 0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0" y="0"/>
                  </a:moveTo>
                  <a:lnTo>
                    <a:pt x="11" y="0"/>
                  </a:lnTo>
                  <a:lnTo>
                    <a:pt x="11" y="2"/>
                  </a:lnTo>
                  <a:lnTo>
                    <a:pt x="6" y="3"/>
                  </a:lnTo>
                  <a:lnTo>
                    <a:pt x="6" y="5"/>
                  </a:lnTo>
                  <a:lnTo>
                    <a:pt x="5" y="5"/>
                  </a:lnTo>
                  <a:lnTo>
                    <a:pt x="5"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0" name="United Kingdom">
              <a:extLst>
                <a:ext uri="{FF2B5EF4-FFF2-40B4-BE49-F238E27FC236}">
                  <a16:creationId xmlns:a16="http://schemas.microsoft.com/office/drawing/2014/main" id="{86231F0E-77EE-B8F5-041E-BE3E520E1BD9}"/>
                </a:ext>
              </a:extLst>
            </p:cNvPr>
            <p:cNvSpPr>
              <a:spLocks/>
            </p:cNvSpPr>
            <p:nvPr/>
          </p:nvSpPr>
          <p:spPr bwMode="auto">
            <a:xfrm>
              <a:off x="5637909" y="2780343"/>
              <a:ext cx="233112" cy="448152"/>
            </a:xfrm>
            <a:custGeom>
              <a:avLst/>
              <a:gdLst/>
              <a:ahLst/>
              <a:cxnLst/>
              <a:rect l="l" t="t" r="r" b="b"/>
              <a:pathLst>
                <a:path w="234970" h="451724">
                  <a:moveTo>
                    <a:pt x="85610" y="278685"/>
                  </a:moveTo>
                  <a:lnTo>
                    <a:pt x="87432" y="278685"/>
                  </a:lnTo>
                  <a:lnTo>
                    <a:pt x="87432" y="291436"/>
                  </a:lnTo>
                  <a:lnTo>
                    <a:pt x="80145" y="295079"/>
                  </a:lnTo>
                  <a:lnTo>
                    <a:pt x="78324" y="295079"/>
                  </a:lnTo>
                  <a:lnTo>
                    <a:pt x="78324" y="291436"/>
                  </a:lnTo>
                  <a:close/>
                  <a:moveTo>
                    <a:pt x="18215" y="240434"/>
                  </a:moveTo>
                  <a:lnTo>
                    <a:pt x="25501" y="244077"/>
                  </a:lnTo>
                  <a:lnTo>
                    <a:pt x="29144" y="244077"/>
                  </a:lnTo>
                  <a:lnTo>
                    <a:pt x="29144" y="245899"/>
                  </a:lnTo>
                  <a:lnTo>
                    <a:pt x="23679" y="251363"/>
                  </a:lnTo>
                  <a:lnTo>
                    <a:pt x="45537" y="245899"/>
                  </a:lnTo>
                  <a:lnTo>
                    <a:pt x="47359" y="245899"/>
                  </a:lnTo>
                  <a:lnTo>
                    <a:pt x="52823" y="256827"/>
                  </a:lnTo>
                  <a:lnTo>
                    <a:pt x="52823" y="267756"/>
                  </a:lnTo>
                  <a:lnTo>
                    <a:pt x="61930" y="276864"/>
                  </a:lnTo>
                  <a:lnTo>
                    <a:pt x="63752" y="276864"/>
                  </a:lnTo>
                  <a:lnTo>
                    <a:pt x="61930" y="280507"/>
                  </a:lnTo>
                  <a:lnTo>
                    <a:pt x="61930" y="284150"/>
                  </a:lnTo>
                  <a:lnTo>
                    <a:pt x="47359" y="296900"/>
                  </a:lnTo>
                  <a:lnTo>
                    <a:pt x="45537" y="296900"/>
                  </a:lnTo>
                  <a:lnTo>
                    <a:pt x="36430" y="278685"/>
                  </a:lnTo>
                  <a:lnTo>
                    <a:pt x="9107" y="289614"/>
                  </a:lnTo>
                  <a:lnTo>
                    <a:pt x="0" y="276864"/>
                  </a:lnTo>
                  <a:lnTo>
                    <a:pt x="12750" y="255006"/>
                  </a:lnTo>
                  <a:close/>
                  <a:moveTo>
                    <a:pt x="52822" y="207647"/>
                  </a:moveTo>
                  <a:lnTo>
                    <a:pt x="61930" y="207647"/>
                  </a:lnTo>
                  <a:lnTo>
                    <a:pt x="51001" y="222219"/>
                  </a:lnTo>
                  <a:lnTo>
                    <a:pt x="47722" y="222219"/>
                  </a:lnTo>
                  <a:lnTo>
                    <a:pt x="51001" y="227685"/>
                  </a:lnTo>
                  <a:lnTo>
                    <a:pt x="51001" y="229506"/>
                  </a:lnTo>
                  <a:lnTo>
                    <a:pt x="47358" y="229506"/>
                  </a:lnTo>
                  <a:lnTo>
                    <a:pt x="40072" y="227685"/>
                  </a:lnTo>
                  <a:lnTo>
                    <a:pt x="36429" y="227685"/>
                  </a:lnTo>
                  <a:lnTo>
                    <a:pt x="36429" y="224041"/>
                  </a:lnTo>
                  <a:lnTo>
                    <a:pt x="41893" y="216755"/>
                  </a:lnTo>
                  <a:lnTo>
                    <a:pt x="45536" y="216755"/>
                  </a:lnTo>
                  <a:lnTo>
                    <a:pt x="45536" y="218577"/>
                  </a:lnTo>
                  <a:lnTo>
                    <a:pt x="47358" y="221613"/>
                  </a:lnTo>
                  <a:lnTo>
                    <a:pt x="47358" y="218576"/>
                  </a:lnTo>
                  <a:close/>
                  <a:moveTo>
                    <a:pt x="41895" y="138431"/>
                  </a:moveTo>
                  <a:lnTo>
                    <a:pt x="41895" y="140253"/>
                  </a:lnTo>
                  <a:lnTo>
                    <a:pt x="51002" y="156646"/>
                  </a:lnTo>
                  <a:lnTo>
                    <a:pt x="56467" y="156646"/>
                  </a:lnTo>
                  <a:lnTo>
                    <a:pt x="56467" y="160290"/>
                  </a:lnTo>
                  <a:lnTo>
                    <a:pt x="52824" y="165754"/>
                  </a:lnTo>
                  <a:lnTo>
                    <a:pt x="30966" y="154825"/>
                  </a:lnTo>
                  <a:lnTo>
                    <a:pt x="30966" y="151182"/>
                  </a:lnTo>
                  <a:close/>
                  <a:moveTo>
                    <a:pt x="41895" y="103824"/>
                  </a:moveTo>
                  <a:lnTo>
                    <a:pt x="45538" y="103824"/>
                  </a:lnTo>
                  <a:lnTo>
                    <a:pt x="45538" y="116575"/>
                  </a:lnTo>
                  <a:lnTo>
                    <a:pt x="40073" y="120218"/>
                  </a:lnTo>
                  <a:lnTo>
                    <a:pt x="41895" y="123861"/>
                  </a:lnTo>
                  <a:lnTo>
                    <a:pt x="25501" y="134790"/>
                  </a:lnTo>
                  <a:lnTo>
                    <a:pt x="23680" y="134790"/>
                  </a:lnTo>
                  <a:lnTo>
                    <a:pt x="23680" y="114753"/>
                  </a:lnTo>
                  <a:close/>
                  <a:moveTo>
                    <a:pt x="112931" y="94716"/>
                  </a:moveTo>
                  <a:lnTo>
                    <a:pt x="118396" y="98359"/>
                  </a:lnTo>
                  <a:lnTo>
                    <a:pt x="118396" y="111109"/>
                  </a:lnTo>
                  <a:lnTo>
                    <a:pt x="96538" y="129324"/>
                  </a:lnTo>
                  <a:lnTo>
                    <a:pt x="102002" y="132967"/>
                  </a:lnTo>
                  <a:lnTo>
                    <a:pt x="102002" y="134788"/>
                  </a:lnTo>
                  <a:lnTo>
                    <a:pt x="91074" y="140253"/>
                  </a:lnTo>
                  <a:lnTo>
                    <a:pt x="92895" y="143896"/>
                  </a:lnTo>
                  <a:lnTo>
                    <a:pt x="98359" y="143896"/>
                  </a:lnTo>
                  <a:lnTo>
                    <a:pt x="112931" y="140253"/>
                  </a:lnTo>
                  <a:lnTo>
                    <a:pt x="129324" y="140253"/>
                  </a:lnTo>
                  <a:lnTo>
                    <a:pt x="142075" y="138431"/>
                  </a:lnTo>
                  <a:lnTo>
                    <a:pt x="147539" y="138431"/>
                  </a:lnTo>
                  <a:lnTo>
                    <a:pt x="147539" y="140253"/>
                  </a:lnTo>
                  <a:lnTo>
                    <a:pt x="151182" y="151182"/>
                  </a:lnTo>
                  <a:lnTo>
                    <a:pt x="140253" y="176682"/>
                  </a:lnTo>
                  <a:lnTo>
                    <a:pt x="131146" y="193075"/>
                  </a:lnTo>
                  <a:lnTo>
                    <a:pt x="129324" y="193075"/>
                  </a:lnTo>
                  <a:lnTo>
                    <a:pt x="123860" y="194897"/>
                  </a:lnTo>
                  <a:lnTo>
                    <a:pt x="131146" y="202183"/>
                  </a:lnTo>
                  <a:lnTo>
                    <a:pt x="131146" y="205826"/>
                  </a:lnTo>
                  <a:lnTo>
                    <a:pt x="129324" y="205826"/>
                  </a:lnTo>
                  <a:lnTo>
                    <a:pt x="120217" y="211290"/>
                  </a:lnTo>
                  <a:lnTo>
                    <a:pt x="131146" y="211290"/>
                  </a:lnTo>
                  <a:lnTo>
                    <a:pt x="156647" y="229505"/>
                  </a:lnTo>
                  <a:lnTo>
                    <a:pt x="165754" y="267756"/>
                  </a:lnTo>
                  <a:lnTo>
                    <a:pt x="176683" y="273220"/>
                  </a:lnTo>
                  <a:lnTo>
                    <a:pt x="196719" y="302364"/>
                  </a:lnTo>
                  <a:lnTo>
                    <a:pt x="196719" y="313292"/>
                  </a:lnTo>
                  <a:lnTo>
                    <a:pt x="187612" y="311471"/>
                  </a:lnTo>
                  <a:lnTo>
                    <a:pt x="202184" y="324221"/>
                  </a:lnTo>
                  <a:lnTo>
                    <a:pt x="196719" y="340614"/>
                  </a:lnTo>
                  <a:lnTo>
                    <a:pt x="202184" y="340614"/>
                  </a:lnTo>
                  <a:lnTo>
                    <a:pt x="207648" y="338793"/>
                  </a:lnTo>
                  <a:lnTo>
                    <a:pt x="213113" y="338793"/>
                  </a:lnTo>
                  <a:lnTo>
                    <a:pt x="218577" y="335150"/>
                  </a:lnTo>
                  <a:lnTo>
                    <a:pt x="224041" y="335150"/>
                  </a:lnTo>
                  <a:lnTo>
                    <a:pt x="224041" y="338793"/>
                  </a:lnTo>
                  <a:lnTo>
                    <a:pt x="231327" y="346079"/>
                  </a:lnTo>
                  <a:lnTo>
                    <a:pt x="234970" y="346079"/>
                  </a:lnTo>
                  <a:lnTo>
                    <a:pt x="231327" y="369758"/>
                  </a:lnTo>
                  <a:lnTo>
                    <a:pt x="207648" y="395259"/>
                  </a:lnTo>
                  <a:lnTo>
                    <a:pt x="209470" y="397080"/>
                  </a:lnTo>
                  <a:lnTo>
                    <a:pt x="225863" y="400723"/>
                  </a:lnTo>
                  <a:lnTo>
                    <a:pt x="214934" y="413473"/>
                  </a:lnTo>
                  <a:lnTo>
                    <a:pt x="174862" y="424402"/>
                  </a:lnTo>
                  <a:lnTo>
                    <a:pt x="158468" y="418938"/>
                  </a:lnTo>
                  <a:lnTo>
                    <a:pt x="156647" y="424402"/>
                  </a:lnTo>
                  <a:lnTo>
                    <a:pt x="134789" y="429867"/>
                  </a:lnTo>
                  <a:lnTo>
                    <a:pt x="125681" y="424402"/>
                  </a:lnTo>
                  <a:lnTo>
                    <a:pt x="112931" y="428045"/>
                  </a:lnTo>
                  <a:lnTo>
                    <a:pt x="107467" y="440795"/>
                  </a:lnTo>
                  <a:lnTo>
                    <a:pt x="98359" y="440795"/>
                  </a:lnTo>
                  <a:lnTo>
                    <a:pt x="91074" y="437152"/>
                  </a:lnTo>
                  <a:lnTo>
                    <a:pt x="80145" y="437152"/>
                  </a:lnTo>
                  <a:lnTo>
                    <a:pt x="72859" y="448081"/>
                  </a:lnTo>
                  <a:lnTo>
                    <a:pt x="69216" y="451724"/>
                  </a:lnTo>
                  <a:lnTo>
                    <a:pt x="58287" y="451724"/>
                  </a:lnTo>
                  <a:lnTo>
                    <a:pt x="58287" y="448081"/>
                  </a:lnTo>
                  <a:lnTo>
                    <a:pt x="92895" y="406187"/>
                  </a:lnTo>
                  <a:lnTo>
                    <a:pt x="120217" y="402544"/>
                  </a:lnTo>
                  <a:lnTo>
                    <a:pt x="129324" y="391616"/>
                  </a:lnTo>
                  <a:lnTo>
                    <a:pt x="112931" y="400723"/>
                  </a:lnTo>
                  <a:lnTo>
                    <a:pt x="109288" y="400723"/>
                  </a:lnTo>
                  <a:lnTo>
                    <a:pt x="102002" y="389794"/>
                  </a:lnTo>
                  <a:lnTo>
                    <a:pt x="91074" y="391616"/>
                  </a:lnTo>
                  <a:lnTo>
                    <a:pt x="87431" y="391616"/>
                  </a:lnTo>
                  <a:lnTo>
                    <a:pt x="87431" y="389794"/>
                  </a:lnTo>
                  <a:lnTo>
                    <a:pt x="85609" y="384330"/>
                  </a:lnTo>
                  <a:lnTo>
                    <a:pt x="74680" y="389794"/>
                  </a:lnTo>
                  <a:lnTo>
                    <a:pt x="72859" y="389794"/>
                  </a:lnTo>
                  <a:lnTo>
                    <a:pt x="67395" y="380687"/>
                  </a:lnTo>
                  <a:lnTo>
                    <a:pt x="67395" y="378865"/>
                  </a:lnTo>
                  <a:lnTo>
                    <a:pt x="92895" y="362472"/>
                  </a:lnTo>
                  <a:lnTo>
                    <a:pt x="96538" y="355186"/>
                  </a:lnTo>
                  <a:lnTo>
                    <a:pt x="92895" y="340614"/>
                  </a:lnTo>
                  <a:lnTo>
                    <a:pt x="80145" y="344257"/>
                  </a:lnTo>
                  <a:lnTo>
                    <a:pt x="80145" y="340614"/>
                  </a:lnTo>
                  <a:lnTo>
                    <a:pt x="95445" y="327864"/>
                  </a:lnTo>
                  <a:lnTo>
                    <a:pt x="91074" y="327864"/>
                  </a:lnTo>
                  <a:lnTo>
                    <a:pt x="85610" y="318757"/>
                  </a:lnTo>
                  <a:lnTo>
                    <a:pt x="85610" y="316935"/>
                  </a:lnTo>
                  <a:lnTo>
                    <a:pt x="96539" y="324221"/>
                  </a:lnTo>
                  <a:lnTo>
                    <a:pt x="98361" y="324221"/>
                  </a:lnTo>
                  <a:lnTo>
                    <a:pt x="98361" y="325434"/>
                  </a:lnTo>
                  <a:lnTo>
                    <a:pt x="102002" y="322400"/>
                  </a:lnTo>
                  <a:lnTo>
                    <a:pt x="120217" y="318757"/>
                  </a:lnTo>
                  <a:lnTo>
                    <a:pt x="120217" y="316935"/>
                  </a:lnTo>
                  <a:lnTo>
                    <a:pt x="123860" y="306007"/>
                  </a:lnTo>
                  <a:lnTo>
                    <a:pt x="120217" y="306007"/>
                  </a:lnTo>
                  <a:lnTo>
                    <a:pt x="120217" y="302364"/>
                  </a:lnTo>
                  <a:lnTo>
                    <a:pt x="125681" y="289613"/>
                  </a:lnTo>
                  <a:lnTo>
                    <a:pt x="114753" y="291435"/>
                  </a:lnTo>
                  <a:lnTo>
                    <a:pt x="103824" y="276863"/>
                  </a:lnTo>
                  <a:lnTo>
                    <a:pt x="114753" y="260470"/>
                  </a:lnTo>
                  <a:lnTo>
                    <a:pt x="91074" y="262291"/>
                  </a:lnTo>
                  <a:lnTo>
                    <a:pt x="87431" y="267756"/>
                  </a:lnTo>
                  <a:lnTo>
                    <a:pt x="87431" y="271399"/>
                  </a:lnTo>
                  <a:lnTo>
                    <a:pt x="85609" y="271399"/>
                  </a:lnTo>
                  <a:lnTo>
                    <a:pt x="85609" y="267756"/>
                  </a:lnTo>
                  <a:lnTo>
                    <a:pt x="78323" y="262291"/>
                  </a:lnTo>
                  <a:lnTo>
                    <a:pt x="74680" y="267756"/>
                  </a:lnTo>
                  <a:lnTo>
                    <a:pt x="74680" y="271399"/>
                  </a:lnTo>
                  <a:lnTo>
                    <a:pt x="72859" y="271399"/>
                  </a:lnTo>
                  <a:lnTo>
                    <a:pt x="72859" y="267756"/>
                  </a:lnTo>
                  <a:lnTo>
                    <a:pt x="67395" y="256827"/>
                  </a:lnTo>
                  <a:lnTo>
                    <a:pt x="72859" y="256827"/>
                  </a:lnTo>
                  <a:lnTo>
                    <a:pt x="80145" y="234969"/>
                  </a:lnTo>
                  <a:lnTo>
                    <a:pt x="74680" y="227683"/>
                  </a:lnTo>
                  <a:lnTo>
                    <a:pt x="74680" y="224040"/>
                  </a:lnTo>
                  <a:lnTo>
                    <a:pt x="80145" y="216755"/>
                  </a:lnTo>
                  <a:lnTo>
                    <a:pt x="74680" y="213112"/>
                  </a:lnTo>
                  <a:lnTo>
                    <a:pt x="69216" y="218576"/>
                  </a:lnTo>
                  <a:lnTo>
                    <a:pt x="67395" y="218576"/>
                  </a:lnTo>
                  <a:lnTo>
                    <a:pt x="67395" y="207647"/>
                  </a:lnTo>
                  <a:lnTo>
                    <a:pt x="63752" y="213112"/>
                  </a:lnTo>
                  <a:lnTo>
                    <a:pt x="67395" y="218576"/>
                  </a:lnTo>
                  <a:lnTo>
                    <a:pt x="67395" y="224040"/>
                  </a:lnTo>
                  <a:lnTo>
                    <a:pt x="67394" y="224041"/>
                  </a:lnTo>
                  <a:lnTo>
                    <a:pt x="72860" y="224041"/>
                  </a:lnTo>
                  <a:lnTo>
                    <a:pt x="69217" y="234970"/>
                  </a:lnTo>
                  <a:lnTo>
                    <a:pt x="69217" y="238613"/>
                  </a:lnTo>
                  <a:lnTo>
                    <a:pt x="67395" y="238613"/>
                  </a:lnTo>
                  <a:lnTo>
                    <a:pt x="64156" y="228898"/>
                  </a:lnTo>
                  <a:lnTo>
                    <a:pt x="56466" y="240434"/>
                  </a:lnTo>
                  <a:lnTo>
                    <a:pt x="56466" y="244077"/>
                  </a:lnTo>
                  <a:lnTo>
                    <a:pt x="52823" y="244077"/>
                  </a:lnTo>
                  <a:lnTo>
                    <a:pt x="52823" y="240434"/>
                  </a:lnTo>
                  <a:lnTo>
                    <a:pt x="67395" y="189433"/>
                  </a:lnTo>
                  <a:lnTo>
                    <a:pt x="58287" y="194897"/>
                  </a:lnTo>
                  <a:lnTo>
                    <a:pt x="56466" y="194897"/>
                  </a:lnTo>
                  <a:lnTo>
                    <a:pt x="56463" y="194894"/>
                  </a:lnTo>
                  <a:lnTo>
                    <a:pt x="56466" y="194898"/>
                  </a:lnTo>
                  <a:lnTo>
                    <a:pt x="56466" y="198541"/>
                  </a:lnTo>
                  <a:lnTo>
                    <a:pt x="47358" y="198541"/>
                  </a:lnTo>
                  <a:lnTo>
                    <a:pt x="41894" y="189434"/>
                  </a:lnTo>
                  <a:lnTo>
                    <a:pt x="41894" y="187612"/>
                  </a:lnTo>
                  <a:lnTo>
                    <a:pt x="49181" y="187612"/>
                  </a:lnTo>
                  <a:lnTo>
                    <a:pt x="45537" y="183968"/>
                  </a:lnTo>
                  <a:lnTo>
                    <a:pt x="45537" y="182147"/>
                  </a:lnTo>
                  <a:lnTo>
                    <a:pt x="52823" y="178504"/>
                  </a:lnTo>
                  <a:lnTo>
                    <a:pt x="61930" y="156646"/>
                  </a:lnTo>
                  <a:lnTo>
                    <a:pt x="52823" y="154825"/>
                  </a:lnTo>
                  <a:lnTo>
                    <a:pt x="52823" y="143896"/>
                  </a:lnTo>
                  <a:lnTo>
                    <a:pt x="56466" y="143896"/>
                  </a:lnTo>
                  <a:lnTo>
                    <a:pt x="52823" y="134788"/>
                  </a:lnTo>
                  <a:lnTo>
                    <a:pt x="52823" y="132967"/>
                  </a:lnTo>
                  <a:lnTo>
                    <a:pt x="56466" y="132967"/>
                  </a:lnTo>
                  <a:lnTo>
                    <a:pt x="67395" y="127503"/>
                  </a:lnTo>
                  <a:lnTo>
                    <a:pt x="61930" y="122038"/>
                  </a:lnTo>
                  <a:lnTo>
                    <a:pt x="63752" y="116574"/>
                  </a:lnTo>
                  <a:lnTo>
                    <a:pt x="63752" y="114752"/>
                  </a:lnTo>
                  <a:lnTo>
                    <a:pt x="69216" y="114752"/>
                  </a:lnTo>
                  <a:lnTo>
                    <a:pt x="74680" y="100181"/>
                  </a:lnTo>
                  <a:lnTo>
                    <a:pt x="74680" y="98359"/>
                  </a:lnTo>
                  <a:close/>
                  <a:moveTo>
                    <a:pt x="160290" y="0"/>
                  </a:moveTo>
                  <a:lnTo>
                    <a:pt x="163933" y="0"/>
                  </a:lnTo>
                  <a:lnTo>
                    <a:pt x="163933" y="3643"/>
                  </a:lnTo>
                  <a:lnTo>
                    <a:pt x="165754" y="14572"/>
                  </a:lnTo>
                  <a:lnTo>
                    <a:pt x="165754" y="32787"/>
                  </a:lnTo>
                  <a:lnTo>
                    <a:pt x="160290" y="38251"/>
                  </a:lnTo>
                  <a:lnTo>
                    <a:pt x="158468" y="38251"/>
                  </a:lnTo>
                  <a:lnTo>
                    <a:pt x="160290" y="25501"/>
                  </a:lnTo>
                  <a:lnTo>
                    <a:pt x="153003" y="21858"/>
                  </a:lnTo>
                  <a:lnTo>
                    <a:pt x="153003" y="20036"/>
                  </a:lnTo>
                  <a:lnTo>
                    <a:pt x="160290"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1" name="Sri Lanka">
              <a:extLst>
                <a:ext uri="{FF2B5EF4-FFF2-40B4-BE49-F238E27FC236}">
                  <a16:creationId xmlns:a16="http://schemas.microsoft.com/office/drawing/2014/main" id="{F1C9E17C-E1E7-ABED-9EB9-6C1A94DD0751}"/>
                </a:ext>
              </a:extLst>
            </p:cNvPr>
            <p:cNvSpPr>
              <a:spLocks/>
            </p:cNvSpPr>
            <p:nvPr/>
          </p:nvSpPr>
          <p:spPr bwMode="auto">
            <a:xfrm>
              <a:off x="7705188" y="4356102"/>
              <a:ext cx="54212" cy="93967"/>
            </a:xfrm>
            <a:custGeom>
              <a:avLst/>
              <a:gdLst>
                <a:gd name="T0" fmla="*/ 4 w 30"/>
                <a:gd name="T1" fmla="*/ 0 h 52"/>
                <a:gd name="T2" fmla="*/ 6 w 30"/>
                <a:gd name="T3" fmla="*/ 0 h 52"/>
                <a:gd name="T4" fmla="*/ 9 w 30"/>
                <a:gd name="T5" fmla="*/ 2 h 52"/>
                <a:gd name="T6" fmla="*/ 16 w 30"/>
                <a:gd name="T7" fmla="*/ 9 h 52"/>
                <a:gd name="T8" fmla="*/ 30 w 30"/>
                <a:gd name="T9" fmla="*/ 30 h 52"/>
                <a:gd name="T10" fmla="*/ 28 w 30"/>
                <a:gd name="T11" fmla="*/ 42 h 52"/>
                <a:gd name="T12" fmla="*/ 15 w 30"/>
                <a:gd name="T13" fmla="*/ 52 h 52"/>
                <a:gd name="T14" fmla="*/ 7 w 30"/>
                <a:gd name="T15" fmla="*/ 50 h 52"/>
                <a:gd name="T16" fmla="*/ 6 w 30"/>
                <a:gd name="T17" fmla="*/ 50 h 52"/>
                <a:gd name="T18" fmla="*/ 1 w 30"/>
                <a:gd name="T19" fmla="*/ 40 h 52"/>
                <a:gd name="T20" fmla="*/ 0 w 30"/>
                <a:gd name="T21" fmla="*/ 22 h 52"/>
                <a:gd name="T22" fmla="*/ 1 w 30"/>
                <a:gd name="T23" fmla="*/ 22 h 52"/>
                <a:gd name="T24" fmla="*/ 4 w 30"/>
                <a:gd name="T25" fmla="*/ 6 h 52"/>
                <a:gd name="T26" fmla="*/ 6 w 30"/>
                <a:gd name="T27" fmla="*/ 6 h 52"/>
                <a:gd name="T28" fmla="*/ 7 w 30"/>
                <a:gd name="T29" fmla="*/ 5 h 52"/>
                <a:gd name="T30" fmla="*/ 4 w 30"/>
                <a:gd name="T31" fmla="*/ 2 h 52"/>
                <a:gd name="T32" fmla="*/ 4 w 30"/>
                <a:gd name="T3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52">
                  <a:moveTo>
                    <a:pt x="4" y="0"/>
                  </a:moveTo>
                  <a:lnTo>
                    <a:pt x="6" y="0"/>
                  </a:lnTo>
                  <a:lnTo>
                    <a:pt x="9" y="2"/>
                  </a:lnTo>
                  <a:lnTo>
                    <a:pt x="16" y="9"/>
                  </a:lnTo>
                  <a:lnTo>
                    <a:pt x="30" y="30"/>
                  </a:lnTo>
                  <a:lnTo>
                    <a:pt x="28" y="42"/>
                  </a:lnTo>
                  <a:lnTo>
                    <a:pt x="15" y="52"/>
                  </a:lnTo>
                  <a:lnTo>
                    <a:pt x="7" y="50"/>
                  </a:lnTo>
                  <a:lnTo>
                    <a:pt x="6" y="50"/>
                  </a:lnTo>
                  <a:lnTo>
                    <a:pt x="1" y="40"/>
                  </a:lnTo>
                  <a:lnTo>
                    <a:pt x="0" y="22"/>
                  </a:lnTo>
                  <a:lnTo>
                    <a:pt x="1" y="22"/>
                  </a:lnTo>
                  <a:lnTo>
                    <a:pt x="4" y="6"/>
                  </a:lnTo>
                  <a:lnTo>
                    <a:pt x="6" y="6"/>
                  </a:lnTo>
                  <a:lnTo>
                    <a:pt x="7" y="5"/>
                  </a:lnTo>
                  <a:lnTo>
                    <a:pt x="4" y="2"/>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2" name="Afghanistan">
              <a:extLst>
                <a:ext uri="{FF2B5EF4-FFF2-40B4-BE49-F238E27FC236}">
                  <a16:creationId xmlns:a16="http://schemas.microsoft.com/office/drawing/2014/main" id="{A089671F-773E-8CF8-E9BE-22DE2BDA3685}"/>
                </a:ext>
              </a:extLst>
            </p:cNvPr>
            <p:cNvSpPr>
              <a:spLocks noEditPoints="1"/>
            </p:cNvSpPr>
            <p:nvPr/>
          </p:nvSpPr>
          <p:spPr bwMode="auto">
            <a:xfrm>
              <a:off x="7251616" y="3607980"/>
              <a:ext cx="341535" cy="258410"/>
            </a:xfrm>
            <a:custGeom>
              <a:avLst/>
              <a:gdLst>
                <a:gd name="T0" fmla="*/ 12 w 189"/>
                <a:gd name="T1" fmla="*/ 46 h 143"/>
                <a:gd name="T2" fmla="*/ 12 w 189"/>
                <a:gd name="T3" fmla="*/ 43 h 143"/>
                <a:gd name="T4" fmla="*/ 143 w 189"/>
                <a:gd name="T5" fmla="*/ 3 h 143"/>
                <a:gd name="T6" fmla="*/ 146 w 189"/>
                <a:gd name="T7" fmla="*/ 9 h 143"/>
                <a:gd name="T8" fmla="*/ 147 w 189"/>
                <a:gd name="T9" fmla="*/ 30 h 143"/>
                <a:gd name="T10" fmla="*/ 174 w 189"/>
                <a:gd name="T11" fmla="*/ 17 h 143"/>
                <a:gd name="T12" fmla="*/ 184 w 189"/>
                <a:gd name="T13" fmla="*/ 18 h 143"/>
                <a:gd name="T14" fmla="*/ 184 w 189"/>
                <a:gd name="T15" fmla="*/ 23 h 143"/>
                <a:gd name="T16" fmla="*/ 174 w 189"/>
                <a:gd name="T17" fmla="*/ 26 h 143"/>
                <a:gd name="T18" fmla="*/ 143 w 189"/>
                <a:gd name="T19" fmla="*/ 37 h 143"/>
                <a:gd name="T20" fmla="*/ 147 w 189"/>
                <a:gd name="T21" fmla="*/ 49 h 143"/>
                <a:gd name="T22" fmla="*/ 138 w 189"/>
                <a:gd name="T23" fmla="*/ 64 h 143"/>
                <a:gd name="T24" fmla="*/ 138 w 189"/>
                <a:gd name="T25" fmla="*/ 72 h 143"/>
                <a:gd name="T26" fmla="*/ 129 w 189"/>
                <a:gd name="T27" fmla="*/ 82 h 143"/>
                <a:gd name="T28" fmla="*/ 114 w 189"/>
                <a:gd name="T29" fmla="*/ 98 h 143"/>
                <a:gd name="T30" fmla="*/ 112 w 189"/>
                <a:gd name="T31" fmla="*/ 110 h 143"/>
                <a:gd name="T32" fmla="*/ 101 w 189"/>
                <a:gd name="T33" fmla="*/ 106 h 143"/>
                <a:gd name="T34" fmla="*/ 97 w 189"/>
                <a:gd name="T35" fmla="*/ 113 h 143"/>
                <a:gd name="T36" fmla="*/ 79 w 189"/>
                <a:gd name="T37" fmla="*/ 121 h 143"/>
                <a:gd name="T38" fmla="*/ 76 w 189"/>
                <a:gd name="T39" fmla="*/ 137 h 143"/>
                <a:gd name="T40" fmla="*/ 52 w 189"/>
                <a:gd name="T41" fmla="*/ 140 h 143"/>
                <a:gd name="T42" fmla="*/ 39 w 189"/>
                <a:gd name="T43" fmla="*/ 140 h 143"/>
                <a:gd name="T44" fmla="*/ 6 w 189"/>
                <a:gd name="T45" fmla="*/ 137 h 143"/>
                <a:gd name="T46" fmla="*/ 17 w 189"/>
                <a:gd name="T47" fmla="*/ 116 h 143"/>
                <a:gd name="T48" fmla="*/ 5 w 189"/>
                <a:gd name="T49" fmla="*/ 106 h 143"/>
                <a:gd name="T50" fmla="*/ 5 w 189"/>
                <a:gd name="T51" fmla="*/ 79 h 143"/>
                <a:gd name="T52" fmla="*/ 0 w 189"/>
                <a:gd name="T53" fmla="*/ 69 h 143"/>
                <a:gd name="T54" fmla="*/ 9 w 189"/>
                <a:gd name="T55" fmla="*/ 58 h 143"/>
                <a:gd name="T56" fmla="*/ 15 w 189"/>
                <a:gd name="T57" fmla="*/ 49 h 143"/>
                <a:gd name="T58" fmla="*/ 34 w 189"/>
                <a:gd name="T59" fmla="*/ 49 h 143"/>
                <a:gd name="T60" fmla="*/ 36 w 189"/>
                <a:gd name="T61" fmla="*/ 43 h 143"/>
                <a:gd name="T62" fmla="*/ 60 w 189"/>
                <a:gd name="T63" fmla="*/ 20 h 143"/>
                <a:gd name="T64" fmla="*/ 70 w 189"/>
                <a:gd name="T65" fmla="*/ 15 h 143"/>
                <a:gd name="T66" fmla="*/ 95 w 189"/>
                <a:gd name="T67" fmla="*/ 20 h 143"/>
                <a:gd name="T68" fmla="*/ 112 w 189"/>
                <a:gd name="T69" fmla="*/ 18 h 143"/>
                <a:gd name="T70" fmla="*/ 119 w 189"/>
                <a:gd name="T71" fmla="*/ 14 h 143"/>
                <a:gd name="T72" fmla="*/ 129 w 189"/>
                <a:gd name="T73" fmla="*/ 12 h 143"/>
                <a:gd name="T74" fmla="*/ 137 w 189"/>
                <a:gd name="T7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9" h="143">
                  <a:moveTo>
                    <a:pt x="12" y="43"/>
                  </a:moveTo>
                  <a:lnTo>
                    <a:pt x="12" y="46"/>
                  </a:lnTo>
                  <a:lnTo>
                    <a:pt x="11" y="46"/>
                  </a:lnTo>
                  <a:lnTo>
                    <a:pt x="12" y="43"/>
                  </a:lnTo>
                  <a:close/>
                  <a:moveTo>
                    <a:pt x="137" y="0"/>
                  </a:moveTo>
                  <a:lnTo>
                    <a:pt x="143" y="3"/>
                  </a:lnTo>
                  <a:lnTo>
                    <a:pt x="141" y="8"/>
                  </a:lnTo>
                  <a:lnTo>
                    <a:pt x="146" y="9"/>
                  </a:lnTo>
                  <a:lnTo>
                    <a:pt x="144" y="23"/>
                  </a:lnTo>
                  <a:lnTo>
                    <a:pt x="147" y="30"/>
                  </a:lnTo>
                  <a:lnTo>
                    <a:pt x="171" y="17"/>
                  </a:lnTo>
                  <a:lnTo>
                    <a:pt x="174" y="17"/>
                  </a:lnTo>
                  <a:lnTo>
                    <a:pt x="175" y="20"/>
                  </a:lnTo>
                  <a:lnTo>
                    <a:pt x="184" y="18"/>
                  </a:lnTo>
                  <a:lnTo>
                    <a:pt x="189" y="18"/>
                  </a:lnTo>
                  <a:lnTo>
                    <a:pt x="184" y="23"/>
                  </a:lnTo>
                  <a:lnTo>
                    <a:pt x="186" y="24"/>
                  </a:lnTo>
                  <a:lnTo>
                    <a:pt x="174" y="26"/>
                  </a:lnTo>
                  <a:lnTo>
                    <a:pt x="160" y="27"/>
                  </a:lnTo>
                  <a:lnTo>
                    <a:pt x="143" y="37"/>
                  </a:lnTo>
                  <a:lnTo>
                    <a:pt x="141" y="39"/>
                  </a:lnTo>
                  <a:lnTo>
                    <a:pt x="147" y="49"/>
                  </a:lnTo>
                  <a:lnTo>
                    <a:pt x="147" y="54"/>
                  </a:lnTo>
                  <a:lnTo>
                    <a:pt x="138" y="64"/>
                  </a:lnTo>
                  <a:lnTo>
                    <a:pt x="141" y="67"/>
                  </a:lnTo>
                  <a:lnTo>
                    <a:pt x="138" y="72"/>
                  </a:lnTo>
                  <a:lnTo>
                    <a:pt x="125" y="72"/>
                  </a:lnTo>
                  <a:lnTo>
                    <a:pt x="129" y="82"/>
                  </a:lnTo>
                  <a:lnTo>
                    <a:pt x="119" y="86"/>
                  </a:lnTo>
                  <a:lnTo>
                    <a:pt x="114" y="98"/>
                  </a:lnTo>
                  <a:lnTo>
                    <a:pt x="116" y="106"/>
                  </a:lnTo>
                  <a:lnTo>
                    <a:pt x="112" y="110"/>
                  </a:lnTo>
                  <a:lnTo>
                    <a:pt x="107" y="106"/>
                  </a:lnTo>
                  <a:lnTo>
                    <a:pt x="101" y="106"/>
                  </a:lnTo>
                  <a:lnTo>
                    <a:pt x="94" y="112"/>
                  </a:lnTo>
                  <a:lnTo>
                    <a:pt x="97" y="113"/>
                  </a:lnTo>
                  <a:lnTo>
                    <a:pt x="83" y="115"/>
                  </a:lnTo>
                  <a:lnTo>
                    <a:pt x="79" y="121"/>
                  </a:lnTo>
                  <a:lnTo>
                    <a:pt x="77" y="135"/>
                  </a:lnTo>
                  <a:lnTo>
                    <a:pt x="76" y="137"/>
                  </a:lnTo>
                  <a:lnTo>
                    <a:pt x="61" y="140"/>
                  </a:lnTo>
                  <a:lnTo>
                    <a:pt x="52" y="140"/>
                  </a:lnTo>
                  <a:lnTo>
                    <a:pt x="48" y="143"/>
                  </a:lnTo>
                  <a:lnTo>
                    <a:pt x="39" y="140"/>
                  </a:lnTo>
                  <a:lnTo>
                    <a:pt x="26" y="143"/>
                  </a:lnTo>
                  <a:lnTo>
                    <a:pt x="6" y="137"/>
                  </a:lnTo>
                  <a:lnTo>
                    <a:pt x="15" y="123"/>
                  </a:lnTo>
                  <a:lnTo>
                    <a:pt x="17" y="116"/>
                  </a:lnTo>
                  <a:lnTo>
                    <a:pt x="12" y="110"/>
                  </a:lnTo>
                  <a:lnTo>
                    <a:pt x="5" y="106"/>
                  </a:lnTo>
                  <a:lnTo>
                    <a:pt x="2" y="88"/>
                  </a:lnTo>
                  <a:lnTo>
                    <a:pt x="5" y="79"/>
                  </a:lnTo>
                  <a:lnTo>
                    <a:pt x="0" y="76"/>
                  </a:lnTo>
                  <a:lnTo>
                    <a:pt x="0" y="69"/>
                  </a:lnTo>
                  <a:lnTo>
                    <a:pt x="6" y="67"/>
                  </a:lnTo>
                  <a:lnTo>
                    <a:pt x="9" y="58"/>
                  </a:lnTo>
                  <a:lnTo>
                    <a:pt x="12" y="46"/>
                  </a:lnTo>
                  <a:lnTo>
                    <a:pt x="15" y="49"/>
                  </a:lnTo>
                  <a:lnTo>
                    <a:pt x="30" y="52"/>
                  </a:lnTo>
                  <a:lnTo>
                    <a:pt x="34" y="49"/>
                  </a:lnTo>
                  <a:lnTo>
                    <a:pt x="37" y="45"/>
                  </a:lnTo>
                  <a:lnTo>
                    <a:pt x="36" y="43"/>
                  </a:lnTo>
                  <a:lnTo>
                    <a:pt x="54" y="35"/>
                  </a:lnTo>
                  <a:lnTo>
                    <a:pt x="60" y="20"/>
                  </a:lnTo>
                  <a:lnTo>
                    <a:pt x="66" y="20"/>
                  </a:lnTo>
                  <a:lnTo>
                    <a:pt x="70" y="15"/>
                  </a:lnTo>
                  <a:lnTo>
                    <a:pt x="80" y="17"/>
                  </a:lnTo>
                  <a:lnTo>
                    <a:pt x="95" y="20"/>
                  </a:lnTo>
                  <a:lnTo>
                    <a:pt x="100" y="24"/>
                  </a:lnTo>
                  <a:lnTo>
                    <a:pt x="112" y="18"/>
                  </a:lnTo>
                  <a:lnTo>
                    <a:pt x="117" y="23"/>
                  </a:lnTo>
                  <a:lnTo>
                    <a:pt x="119" y="14"/>
                  </a:lnTo>
                  <a:lnTo>
                    <a:pt x="128" y="15"/>
                  </a:lnTo>
                  <a:lnTo>
                    <a:pt x="129" y="12"/>
                  </a:lnTo>
                  <a:lnTo>
                    <a:pt x="128" y="9"/>
                  </a:lnTo>
                  <a:lnTo>
                    <a:pt x="13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3" name="Iraq">
              <a:extLst>
                <a:ext uri="{FF2B5EF4-FFF2-40B4-BE49-F238E27FC236}">
                  <a16:creationId xmlns:a16="http://schemas.microsoft.com/office/drawing/2014/main" id="{E03CB969-1114-5EE6-74AD-5863286E6AD2}"/>
                </a:ext>
              </a:extLst>
            </p:cNvPr>
            <p:cNvSpPr>
              <a:spLocks/>
            </p:cNvSpPr>
            <p:nvPr/>
          </p:nvSpPr>
          <p:spPr bwMode="auto">
            <a:xfrm>
              <a:off x="6738411" y="3635085"/>
              <a:ext cx="234918" cy="238532"/>
            </a:xfrm>
            <a:custGeom>
              <a:avLst/>
              <a:gdLst>
                <a:gd name="T0" fmla="*/ 56 w 130"/>
                <a:gd name="T1" fmla="*/ 0 h 132"/>
                <a:gd name="T2" fmla="*/ 59 w 130"/>
                <a:gd name="T3" fmla="*/ 0 h 132"/>
                <a:gd name="T4" fmla="*/ 62 w 130"/>
                <a:gd name="T5" fmla="*/ 2 h 132"/>
                <a:gd name="T6" fmla="*/ 66 w 130"/>
                <a:gd name="T7" fmla="*/ 2 h 132"/>
                <a:gd name="T8" fmla="*/ 69 w 130"/>
                <a:gd name="T9" fmla="*/ 3 h 132"/>
                <a:gd name="T10" fmla="*/ 74 w 130"/>
                <a:gd name="T11" fmla="*/ 3 h 132"/>
                <a:gd name="T12" fmla="*/ 75 w 130"/>
                <a:gd name="T13" fmla="*/ 5 h 132"/>
                <a:gd name="T14" fmla="*/ 78 w 130"/>
                <a:gd name="T15" fmla="*/ 3 h 132"/>
                <a:gd name="T16" fmla="*/ 81 w 130"/>
                <a:gd name="T17" fmla="*/ 3 h 132"/>
                <a:gd name="T18" fmla="*/ 81 w 130"/>
                <a:gd name="T19" fmla="*/ 12 h 132"/>
                <a:gd name="T20" fmla="*/ 90 w 130"/>
                <a:gd name="T21" fmla="*/ 24 h 132"/>
                <a:gd name="T22" fmla="*/ 99 w 130"/>
                <a:gd name="T23" fmla="*/ 27 h 132"/>
                <a:gd name="T24" fmla="*/ 101 w 130"/>
                <a:gd name="T25" fmla="*/ 27 h 132"/>
                <a:gd name="T26" fmla="*/ 101 w 130"/>
                <a:gd name="T27" fmla="*/ 28 h 132"/>
                <a:gd name="T28" fmla="*/ 98 w 130"/>
                <a:gd name="T29" fmla="*/ 33 h 132"/>
                <a:gd name="T30" fmla="*/ 98 w 130"/>
                <a:gd name="T31" fmla="*/ 37 h 132"/>
                <a:gd name="T32" fmla="*/ 90 w 130"/>
                <a:gd name="T33" fmla="*/ 49 h 132"/>
                <a:gd name="T34" fmla="*/ 89 w 130"/>
                <a:gd name="T35" fmla="*/ 57 h 132"/>
                <a:gd name="T36" fmla="*/ 96 w 130"/>
                <a:gd name="T37" fmla="*/ 70 h 132"/>
                <a:gd name="T38" fmla="*/ 112 w 130"/>
                <a:gd name="T39" fmla="*/ 80 h 132"/>
                <a:gd name="T40" fmla="*/ 118 w 130"/>
                <a:gd name="T41" fmla="*/ 91 h 132"/>
                <a:gd name="T42" fmla="*/ 117 w 130"/>
                <a:gd name="T43" fmla="*/ 103 h 132"/>
                <a:gd name="T44" fmla="*/ 120 w 130"/>
                <a:gd name="T45" fmla="*/ 104 h 132"/>
                <a:gd name="T46" fmla="*/ 121 w 130"/>
                <a:gd name="T47" fmla="*/ 104 h 132"/>
                <a:gd name="T48" fmla="*/ 123 w 130"/>
                <a:gd name="T49" fmla="*/ 111 h 132"/>
                <a:gd name="T50" fmla="*/ 130 w 130"/>
                <a:gd name="T51" fmla="*/ 117 h 132"/>
                <a:gd name="T52" fmla="*/ 130 w 130"/>
                <a:gd name="T53" fmla="*/ 119 h 132"/>
                <a:gd name="T54" fmla="*/ 127 w 130"/>
                <a:gd name="T55" fmla="*/ 120 h 132"/>
                <a:gd name="T56" fmla="*/ 121 w 130"/>
                <a:gd name="T57" fmla="*/ 119 h 132"/>
                <a:gd name="T58" fmla="*/ 112 w 130"/>
                <a:gd name="T59" fmla="*/ 119 h 132"/>
                <a:gd name="T60" fmla="*/ 104 w 130"/>
                <a:gd name="T61" fmla="*/ 132 h 132"/>
                <a:gd name="T62" fmla="*/ 90 w 130"/>
                <a:gd name="T63" fmla="*/ 128 h 132"/>
                <a:gd name="T64" fmla="*/ 81 w 130"/>
                <a:gd name="T65" fmla="*/ 131 h 132"/>
                <a:gd name="T66" fmla="*/ 80 w 130"/>
                <a:gd name="T67" fmla="*/ 131 h 132"/>
                <a:gd name="T68" fmla="*/ 65 w 130"/>
                <a:gd name="T69" fmla="*/ 125 h 132"/>
                <a:gd name="T70" fmla="*/ 65 w 130"/>
                <a:gd name="T71" fmla="*/ 123 h 132"/>
                <a:gd name="T72" fmla="*/ 64 w 130"/>
                <a:gd name="T73" fmla="*/ 114 h 132"/>
                <a:gd name="T74" fmla="*/ 58 w 130"/>
                <a:gd name="T75" fmla="*/ 113 h 132"/>
                <a:gd name="T76" fmla="*/ 56 w 130"/>
                <a:gd name="T77" fmla="*/ 113 h 132"/>
                <a:gd name="T78" fmla="*/ 53 w 130"/>
                <a:gd name="T79" fmla="*/ 107 h 132"/>
                <a:gd name="T80" fmla="*/ 40 w 130"/>
                <a:gd name="T81" fmla="*/ 103 h 132"/>
                <a:gd name="T82" fmla="*/ 25 w 130"/>
                <a:gd name="T83" fmla="*/ 91 h 132"/>
                <a:gd name="T84" fmla="*/ 6 w 130"/>
                <a:gd name="T85" fmla="*/ 85 h 132"/>
                <a:gd name="T86" fmla="*/ 4 w 130"/>
                <a:gd name="T87" fmla="*/ 85 h 132"/>
                <a:gd name="T88" fmla="*/ 0 w 130"/>
                <a:gd name="T89" fmla="*/ 68 h 132"/>
                <a:gd name="T90" fmla="*/ 0 w 130"/>
                <a:gd name="T91" fmla="*/ 67 h 132"/>
                <a:gd name="T92" fmla="*/ 31 w 130"/>
                <a:gd name="T93" fmla="*/ 49 h 132"/>
                <a:gd name="T94" fmla="*/ 32 w 130"/>
                <a:gd name="T95" fmla="*/ 43 h 132"/>
                <a:gd name="T96" fmla="*/ 34 w 130"/>
                <a:gd name="T97" fmla="*/ 18 h 132"/>
                <a:gd name="T98" fmla="*/ 34 w 130"/>
                <a:gd name="T99" fmla="*/ 17 h 132"/>
                <a:gd name="T100" fmla="*/ 43 w 130"/>
                <a:gd name="T101" fmla="*/ 15 h 132"/>
                <a:gd name="T102" fmla="*/ 50 w 130"/>
                <a:gd name="T103" fmla="*/ 5 h 132"/>
                <a:gd name="T104" fmla="*/ 56 w 130"/>
                <a:gd name="T105"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0" h="132">
                  <a:moveTo>
                    <a:pt x="56" y="0"/>
                  </a:moveTo>
                  <a:lnTo>
                    <a:pt x="59" y="0"/>
                  </a:lnTo>
                  <a:lnTo>
                    <a:pt x="62" y="2"/>
                  </a:lnTo>
                  <a:lnTo>
                    <a:pt x="66" y="2"/>
                  </a:lnTo>
                  <a:lnTo>
                    <a:pt x="69" y="3"/>
                  </a:lnTo>
                  <a:lnTo>
                    <a:pt x="74" y="3"/>
                  </a:lnTo>
                  <a:lnTo>
                    <a:pt x="75" y="5"/>
                  </a:lnTo>
                  <a:lnTo>
                    <a:pt x="78" y="3"/>
                  </a:lnTo>
                  <a:lnTo>
                    <a:pt x="81" y="3"/>
                  </a:lnTo>
                  <a:lnTo>
                    <a:pt x="81" y="12"/>
                  </a:lnTo>
                  <a:lnTo>
                    <a:pt x="90" y="24"/>
                  </a:lnTo>
                  <a:lnTo>
                    <a:pt x="99" y="27"/>
                  </a:lnTo>
                  <a:lnTo>
                    <a:pt x="101" y="27"/>
                  </a:lnTo>
                  <a:lnTo>
                    <a:pt x="101" y="28"/>
                  </a:lnTo>
                  <a:lnTo>
                    <a:pt x="98" y="33"/>
                  </a:lnTo>
                  <a:lnTo>
                    <a:pt x="98" y="37"/>
                  </a:lnTo>
                  <a:lnTo>
                    <a:pt x="90" y="49"/>
                  </a:lnTo>
                  <a:lnTo>
                    <a:pt x="89" y="57"/>
                  </a:lnTo>
                  <a:lnTo>
                    <a:pt x="96" y="70"/>
                  </a:lnTo>
                  <a:lnTo>
                    <a:pt x="112" y="80"/>
                  </a:lnTo>
                  <a:lnTo>
                    <a:pt x="118" y="91"/>
                  </a:lnTo>
                  <a:lnTo>
                    <a:pt x="117" y="103"/>
                  </a:lnTo>
                  <a:lnTo>
                    <a:pt x="120" y="104"/>
                  </a:lnTo>
                  <a:lnTo>
                    <a:pt x="121" y="104"/>
                  </a:lnTo>
                  <a:lnTo>
                    <a:pt x="123" y="111"/>
                  </a:lnTo>
                  <a:lnTo>
                    <a:pt x="130" y="117"/>
                  </a:lnTo>
                  <a:lnTo>
                    <a:pt x="130" y="119"/>
                  </a:lnTo>
                  <a:lnTo>
                    <a:pt x="127" y="120"/>
                  </a:lnTo>
                  <a:lnTo>
                    <a:pt x="121" y="119"/>
                  </a:lnTo>
                  <a:lnTo>
                    <a:pt x="112" y="119"/>
                  </a:lnTo>
                  <a:lnTo>
                    <a:pt x="104" y="132"/>
                  </a:lnTo>
                  <a:lnTo>
                    <a:pt x="90" y="128"/>
                  </a:lnTo>
                  <a:lnTo>
                    <a:pt x="81" y="131"/>
                  </a:lnTo>
                  <a:lnTo>
                    <a:pt x="80" y="131"/>
                  </a:lnTo>
                  <a:lnTo>
                    <a:pt x="65" y="125"/>
                  </a:lnTo>
                  <a:lnTo>
                    <a:pt x="65" y="123"/>
                  </a:lnTo>
                  <a:lnTo>
                    <a:pt x="64" y="114"/>
                  </a:lnTo>
                  <a:lnTo>
                    <a:pt x="58" y="113"/>
                  </a:lnTo>
                  <a:lnTo>
                    <a:pt x="56" y="113"/>
                  </a:lnTo>
                  <a:lnTo>
                    <a:pt x="53" y="107"/>
                  </a:lnTo>
                  <a:lnTo>
                    <a:pt x="40" y="103"/>
                  </a:lnTo>
                  <a:lnTo>
                    <a:pt x="25" y="91"/>
                  </a:lnTo>
                  <a:lnTo>
                    <a:pt x="6" y="85"/>
                  </a:lnTo>
                  <a:lnTo>
                    <a:pt x="4" y="85"/>
                  </a:lnTo>
                  <a:lnTo>
                    <a:pt x="0" y="68"/>
                  </a:lnTo>
                  <a:lnTo>
                    <a:pt x="0" y="67"/>
                  </a:lnTo>
                  <a:lnTo>
                    <a:pt x="31" y="49"/>
                  </a:lnTo>
                  <a:lnTo>
                    <a:pt x="32" y="43"/>
                  </a:lnTo>
                  <a:lnTo>
                    <a:pt x="34" y="18"/>
                  </a:lnTo>
                  <a:lnTo>
                    <a:pt x="34" y="17"/>
                  </a:lnTo>
                  <a:lnTo>
                    <a:pt x="43" y="15"/>
                  </a:lnTo>
                  <a:lnTo>
                    <a:pt x="50" y="5"/>
                  </a:lnTo>
                  <a:lnTo>
                    <a:pt x="5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4" name="Jordan">
              <a:extLst>
                <a:ext uri="{FF2B5EF4-FFF2-40B4-BE49-F238E27FC236}">
                  <a16:creationId xmlns:a16="http://schemas.microsoft.com/office/drawing/2014/main" id="{F7035432-503A-6FA8-9342-FF2A82D6B235}"/>
                </a:ext>
              </a:extLst>
            </p:cNvPr>
            <p:cNvSpPr>
              <a:spLocks/>
            </p:cNvSpPr>
            <p:nvPr/>
          </p:nvSpPr>
          <p:spPr bwMode="auto">
            <a:xfrm>
              <a:off x="6646250" y="3756157"/>
              <a:ext cx="103003" cy="117460"/>
            </a:xfrm>
            <a:custGeom>
              <a:avLst/>
              <a:gdLst>
                <a:gd name="T0" fmla="*/ 51 w 57"/>
                <a:gd name="T1" fmla="*/ 0 h 65"/>
                <a:gd name="T2" fmla="*/ 52 w 57"/>
                <a:gd name="T3" fmla="*/ 0 h 65"/>
                <a:gd name="T4" fmla="*/ 52 w 57"/>
                <a:gd name="T5" fmla="*/ 1 h 65"/>
                <a:gd name="T6" fmla="*/ 57 w 57"/>
                <a:gd name="T7" fmla="*/ 18 h 65"/>
                <a:gd name="T8" fmla="*/ 54 w 57"/>
                <a:gd name="T9" fmla="*/ 24 h 65"/>
                <a:gd name="T10" fmla="*/ 52 w 57"/>
                <a:gd name="T11" fmla="*/ 24 h 65"/>
                <a:gd name="T12" fmla="*/ 30 w 57"/>
                <a:gd name="T13" fmla="*/ 28 h 65"/>
                <a:gd name="T14" fmla="*/ 42 w 57"/>
                <a:gd name="T15" fmla="*/ 43 h 65"/>
                <a:gd name="T16" fmla="*/ 37 w 57"/>
                <a:gd name="T17" fmla="*/ 47 h 65"/>
                <a:gd name="T18" fmla="*/ 36 w 57"/>
                <a:gd name="T19" fmla="*/ 52 h 65"/>
                <a:gd name="T20" fmla="*/ 34 w 57"/>
                <a:gd name="T21" fmla="*/ 52 h 65"/>
                <a:gd name="T22" fmla="*/ 26 w 57"/>
                <a:gd name="T23" fmla="*/ 55 h 65"/>
                <a:gd name="T24" fmla="*/ 17 w 57"/>
                <a:gd name="T25" fmla="*/ 65 h 65"/>
                <a:gd name="T26" fmla="*/ 2 w 57"/>
                <a:gd name="T27" fmla="*/ 64 h 65"/>
                <a:gd name="T28" fmla="*/ 2 w 57"/>
                <a:gd name="T29" fmla="*/ 61 h 65"/>
                <a:gd name="T30" fmla="*/ 8 w 57"/>
                <a:gd name="T31" fmla="*/ 31 h 65"/>
                <a:gd name="T32" fmla="*/ 0 w 57"/>
                <a:gd name="T33" fmla="*/ 31 h 65"/>
                <a:gd name="T34" fmla="*/ 3 w 57"/>
                <a:gd name="T35" fmla="*/ 25 h 65"/>
                <a:gd name="T36" fmla="*/ 2 w 57"/>
                <a:gd name="T37" fmla="*/ 24 h 65"/>
                <a:gd name="T38" fmla="*/ 0 w 57"/>
                <a:gd name="T39" fmla="*/ 24 h 65"/>
                <a:gd name="T40" fmla="*/ 0 w 57"/>
                <a:gd name="T41" fmla="*/ 18 h 65"/>
                <a:gd name="T42" fmla="*/ 5 w 57"/>
                <a:gd name="T43" fmla="*/ 13 h 65"/>
                <a:gd name="T44" fmla="*/ 5 w 57"/>
                <a:gd name="T45" fmla="*/ 12 h 65"/>
                <a:gd name="T46" fmla="*/ 9 w 57"/>
                <a:gd name="T47" fmla="*/ 15 h 65"/>
                <a:gd name="T48" fmla="*/ 9 w 57"/>
                <a:gd name="T49" fmla="*/ 10 h 65"/>
                <a:gd name="T50" fmla="*/ 12 w 57"/>
                <a:gd name="T51" fmla="*/ 10 h 65"/>
                <a:gd name="T52" fmla="*/ 23 w 57"/>
                <a:gd name="T53" fmla="*/ 16 h 65"/>
                <a:gd name="T54" fmla="*/ 51 w 57"/>
                <a:gd name="T5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 h="65">
                  <a:moveTo>
                    <a:pt x="51" y="0"/>
                  </a:moveTo>
                  <a:lnTo>
                    <a:pt x="52" y="0"/>
                  </a:lnTo>
                  <a:lnTo>
                    <a:pt x="52" y="1"/>
                  </a:lnTo>
                  <a:lnTo>
                    <a:pt x="57" y="18"/>
                  </a:lnTo>
                  <a:lnTo>
                    <a:pt x="54" y="24"/>
                  </a:lnTo>
                  <a:lnTo>
                    <a:pt x="52" y="24"/>
                  </a:lnTo>
                  <a:lnTo>
                    <a:pt x="30" y="28"/>
                  </a:lnTo>
                  <a:lnTo>
                    <a:pt x="42" y="43"/>
                  </a:lnTo>
                  <a:lnTo>
                    <a:pt x="37" y="47"/>
                  </a:lnTo>
                  <a:lnTo>
                    <a:pt x="36" y="52"/>
                  </a:lnTo>
                  <a:lnTo>
                    <a:pt x="34" y="52"/>
                  </a:lnTo>
                  <a:lnTo>
                    <a:pt x="26" y="55"/>
                  </a:lnTo>
                  <a:lnTo>
                    <a:pt x="17" y="65"/>
                  </a:lnTo>
                  <a:lnTo>
                    <a:pt x="2" y="64"/>
                  </a:lnTo>
                  <a:lnTo>
                    <a:pt x="2" y="61"/>
                  </a:lnTo>
                  <a:lnTo>
                    <a:pt x="8" y="31"/>
                  </a:lnTo>
                  <a:lnTo>
                    <a:pt x="0" y="31"/>
                  </a:lnTo>
                  <a:lnTo>
                    <a:pt x="3" y="25"/>
                  </a:lnTo>
                  <a:lnTo>
                    <a:pt x="2" y="24"/>
                  </a:lnTo>
                  <a:lnTo>
                    <a:pt x="0" y="24"/>
                  </a:lnTo>
                  <a:lnTo>
                    <a:pt x="0" y="18"/>
                  </a:lnTo>
                  <a:lnTo>
                    <a:pt x="5" y="13"/>
                  </a:lnTo>
                  <a:lnTo>
                    <a:pt x="5" y="12"/>
                  </a:lnTo>
                  <a:lnTo>
                    <a:pt x="9" y="15"/>
                  </a:lnTo>
                  <a:lnTo>
                    <a:pt x="9" y="10"/>
                  </a:lnTo>
                  <a:lnTo>
                    <a:pt x="12" y="10"/>
                  </a:lnTo>
                  <a:lnTo>
                    <a:pt x="23" y="16"/>
                  </a:lnTo>
                  <a:lnTo>
                    <a:pt x="5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5" name="Saudi Arabia">
              <a:extLst>
                <a:ext uri="{FF2B5EF4-FFF2-40B4-BE49-F238E27FC236}">
                  <a16:creationId xmlns:a16="http://schemas.microsoft.com/office/drawing/2014/main" id="{BEB3990B-3C9E-9E0F-A58F-0AE771AA77EF}"/>
                </a:ext>
              </a:extLst>
            </p:cNvPr>
            <p:cNvSpPr>
              <a:spLocks/>
            </p:cNvSpPr>
            <p:nvPr/>
          </p:nvSpPr>
          <p:spPr bwMode="auto">
            <a:xfrm>
              <a:off x="6644443" y="3785071"/>
              <a:ext cx="498749" cy="433695"/>
            </a:xfrm>
            <a:custGeom>
              <a:avLst/>
              <a:gdLst>
                <a:gd name="T0" fmla="*/ 77 w 276"/>
                <a:gd name="T1" fmla="*/ 8 h 240"/>
                <a:gd name="T2" fmla="*/ 107 w 276"/>
                <a:gd name="T3" fmla="*/ 23 h 240"/>
                <a:gd name="T4" fmla="*/ 116 w 276"/>
                <a:gd name="T5" fmla="*/ 30 h 240"/>
                <a:gd name="T6" fmla="*/ 118 w 276"/>
                <a:gd name="T7" fmla="*/ 40 h 240"/>
                <a:gd name="T8" fmla="*/ 142 w 276"/>
                <a:gd name="T9" fmla="*/ 54 h 240"/>
                <a:gd name="T10" fmla="*/ 166 w 276"/>
                <a:gd name="T11" fmla="*/ 51 h 240"/>
                <a:gd name="T12" fmla="*/ 179 w 276"/>
                <a:gd name="T13" fmla="*/ 57 h 240"/>
                <a:gd name="T14" fmla="*/ 191 w 276"/>
                <a:gd name="T15" fmla="*/ 73 h 240"/>
                <a:gd name="T16" fmla="*/ 201 w 276"/>
                <a:gd name="T17" fmla="*/ 83 h 240"/>
                <a:gd name="T18" fmla="*/ 201 w 276"/>
                <a:gd name="T19" fmla="*/ 97 h 240"/>
                <a:gd name="T20" fmla="*/ 215 w 276"/>
                <a:gd name="T21" fmla="*/ 114 h 240"/>
                <a:gd name="T22" fmla="*/ 227 w 276"/>
                <a:gd name="T23" fmla="*/ 137 h 240"/>
                <a:gd name="T24" fmla="*/ 268 w 276"/>
                <a:gd name="T25" fmla="*/ 141 h 240"/>
                <a:gd name="T26" fmla="*/ 276 w 276"/>
                <a:gd name="T27" fmla="*/ 153 h 240"/>
                <a:gd name="T28" fmla="*/ 225 w 276"/>
                <a:gd name="T29" fmla="*/ 194 h 240"/>
                <a:gd name="T30" fmla="*/ 153 w 276"/>
                <a:gd name="T31" fmla="*/ 240 h 240"/>
                <a:gd name="T32" fmla="*/ 151 w 276"/>
                <a:gd name="T33" fmla="*/ 226 h 240"/>
                <a:gd name="T34" fmla="*/ 114 w 276"/>
                <a:gd name="T35" fmla="*/ 220 h 240"/>
                <a:gd name="T36" fmla="*/ 104 w 276"/>
                <a:gd name="T37" fmla="*/ 229 h 240"/>
                <a:gd name="T38" fmla="*/ 90 w 276"/>
                <a:gd name="T39" fmla="*/ 208 h 240"/>
                <a:gd name="T40" fmla="*/ 80 w 276"/>
                <a:gd name="T41" fmla="*/ 187 h 240"/>
                <a:gd name="T42" fmla="*/ 59 w 276"/>
                <a:gd name="T43" fmla="*/ 171 h 240"/>
                <a:gd name="T44" fmla="*/ 56 w 276"/>
                <a:gd name="T45" fmla="*/ 146 h 240"/>
                <a:gd name="T46" fmla="*/ 40 w 276"/>
                <a:gd name="T47" fmla="*/ 120 h 240"/>
                <a:gd name="T48" fmla="*/ 35 w 276"/>
                <a:gd name="T49" fmla="*/ 119 h 240"/>
                <a:gd name="T50" fmla="*/ 6 w 276"/>
                <a:gd name="T51" fmla="*/ 66 h 240"/>
                <a:gd name="T52" fmla="*/ 3 w 276"/>
                <a:gd name="T53" fmla="*/ 43 h 240"/>
                <a:gd name="T54" fmla="*/ 4 w 276"/>
                <a:gd name="T55" fmla="*/ 46 h 240"/>
                <a:gd name="T56" fmla="*/ 25 w 276"/>
                <a:gd name="T57" fmla="*/ 37 h 240"/>
                <a:gd name="T58" fmla="*/ 37 w 276"/>
                <a:gd name="T59" fmla="*/ 30 h 240"/>
                <a:gd name="T60" fmla="*/ 28 w 276"/>
                <a:gd name="T61" fmla="*/ 12 h 240"/>
                <a:gd name="T62" fmla="*/ 30 w 276"/>
                <a:gd name="T63" fmla="*/ 11 h 240"/>
                <a:gd name="T64" fmla="*/ 56 w 276"/>
                <a:gd name="T65" fmla="*/ 2 h 240"/>
                <a:gd name="T66" fmla="*/ 58 w 276"/>
                <a:gd name="T6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6" h="240">
                  <a:moveTo>
                    <a:pt x="58" y="0"/>
                  </a:moveTo>
                  <a:lnTo>
                    <a:pt x="77" y="8"/>
                  </a:lnTo>
                  <a:lnTo>
                    <a:pt x="93" y="18"/>
                  </a:lnTo>
                  <a:lnTo>
                    <a:pt x="107" y="23"/>
                  </a:lnTo>
                  <a:lnTo>
                    <a:pt x="110" y="28"/>
                  </a:lnTo>
                  <a:lnTo>
                    <a:pt x="116" y="30"/>
                  </a:lnTo>
                  <a:lnTo>
                    <a:pt x="117" y="30"/>
                  </a:lnTo>
                  <a:lnTo>
                    <a:pt x="118" y="40"/>
                  </a:lnTo>
                  <a:lnTo>
                    <a:pt x="133" y="46"/>
                  </a:lnTo>
                  <a:lnTo>
                    <a:pt x="142" y="54"/>
                  </a:lnTo>
                  <a:lnTo>
                    <a:pt x="156" y="48"/>
                  </a:lnTo>
                  <a:lnTo>
                    <a:pt x="166" y="51"/>
                  </a:lnTo>
                  <a:lnTo>
                    <a:pt x="170" y="57"/>
                  </a:lnTo>
                  <a:lnTo>
                    <a:pt x="179" y="57"/>
                  </a:lnTo>
                  <a:lnTo>
                    <a:pt x="184" y="67"/>
                  </a:lnTo>
                  <a:lnTo>
                    <a:pt x="191" y="73"/>
                  </a:lnTo>
                  <a:lnTo>
                    <a:pt x="193" y="77"/>
                  </a:lnTo>
                  <a:lnTo>
                    <a:pt x="201" y="83"/>
                  </a:lnTo>
                  <a:lnTo>
                    <a:pt x="203" y="91"/>
                  </a:lnTo>
                  <a:lnTo>
                    <a:pt x="201" y="97"/>
                  </a:lnTo>
                  <a:lnTo>
                    <a:pt x="210" y="111"/>
                  </a:lnTo>
                  <a:lnTo>
                    <a:pt x="215" y="114"/>
                  </a:lnTo>
                  <a:lnTo>
                    <a:pt x="222" y="126"/>
                  </a:lnTo>
                  <a:lnTo>
                    <a:pt x="227" y="137"/>
                  </a:lnTo>
                  <a:lnTo>
                    <a:pt x="265" y="143"/>
                  </a:lnTo>
                  <a:lnTo>
                    <a:pt x="268" y="141"/>
                  </a:lnTo>
                  <a:lnTo>
                    <a:pt x="276" y="151"/>
                  </a:lnTo>
                  <a:lnTo>
                    <a:pt x="276" y="153"/>
                  </a:lnTo>
                  <a:lnTo>
                    <a:pt x="265" y="180"/>
                  </a:lnTo>
                  <a:lnTo>
                    <a:pt x="225" y="194"/>
                  </a:lnTo>
                  <a:lnTo>
                    <a:pt x="185" y="203"/>
                  </a:lnTo>
                  <a:lnTo>
                    <a:pt x="153" y="240"/>
                  </a:lnTo>
                  <a:lnTo>
                    <a:pt x="151" y="240"/>
                  </a:lnTo>
                  <a:lnTo>
                    <a:pt x="151" y="226"/>
                  </a:lnTo>
                  <a:lnTo>
                    <a:pt x="127" y="217"/>
                  </a:lnTo>
                  <a:lnTo>
                    <a:pt x="114" y="220"/>
                  </a:lnTo>
                  <a:lnTo>
                    <a:pt x="104" y="230"/>
                  </a:lnTo>
                  <a:lnTo>
                    <a:pt x="104" y="229"/>
                  </a:lnTo>
                  <a:lnTo>
                    <a:pt x="98" y="214"/>
                  </a:lnTo>
                  <a:lnTo>
                    <a:pt x="90" y="208"/>
                  </a:lnTo>
                  <a:lnTo>
                    <a:pt x="83" y="197"/>
                  </a:lnTo>
                  <a:lnTo>
                    <a:pt x="80" y="187"/>
                  </a:lnTo>
                  <a:lnTo>
                    <a:pt x="73" y="180"/>
                  </a:lnTo>
                  <a:lnTo>
                    <a:pt x="59" y="171"/>
                  </a:lnTo>
                  <a:lnTo>
                    <a:pt x="55" y="153"/>
                  </a:lnTo>
                  <a:lnTo>
                    <a:pt x="56" y="146"/>
                  </a:lnTo>
                  <a:lnTo>
                    <a:pt x="47" y="126"/>
                  </a:lnTo>
                  <a:lnTo>
                    <a:pt x="40" y="120"/>
                  </a:lnTo>
                  <a:lnTo>
                    <a:pt x="35" y="120"/>
                  </a:lnTo>
                  <a:lnTo>
                    <a:pt x="35" y="119"/>
                  </a:lnTo>
                  <a:lnTo>
                    <a:pt x="30" y="103"/>
                  </a:lnTo>
                  <a:lnTo>
                    <a:pt x="6" y="66"/>
                  </a:lnTo>
                  <a:lnTo>
                    <a:pt x="0" y="64"/>
                  </a:lnTo>
                  <a:lnTo>
                    <a:pt x="3" y="43"/>
                  </a:lnTo>
                  <a:lnTo>
                    <a:pt x="4" y="43"/>
                  </a:lnTo>
                  <a:lnTo>
                    <a:pt x="4" y="46"/>
                  </a:lnTo>
                  <a:lnTo>
                    <a:pt x="18" y="48"/>
                  </a:lnTo>
                  <a:lnTo>
                    <a:pt x="25" y="37"/>
                  </a:lnTo>
                  <a:lnTo>
                    <a:pt x="35" y="34"/>
                  </a:lnTo>
                  <a:lnTo>
                    <a:pt x="37" y="30"/>
                  </a:lnTo>
                  <a:lnTo>
                    <a:pt x="41" y="27"/>
                  </a:lnTo>
                  <a:lnTo>
                    <a:pt x="28" y="12"/>
                  </a:lnTo>
                  <a:lnTo>
                    <a:pt x="28" y="11"/>
                  </a:lnTo>
                  <a:lnTo>
                    <a:pt x="30" y="11"/>
                  </a:lnTo>
                  <a:lnTo>
                    <a:pt x="53" y="6"/>
                  </a:lnTo>
                  <a:lnTo>
                    <a:pt x="56" y="2"/>
                  </a:lnTo>
                  <a:lnTo>
                    <a:pt x="58" y="2"/>
                  </a:lnTo>
                  <a:lnTo>
                    <a:pt x="5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6" name="Syria">
              <a:extLst>
                <a:ext uri="{FF2B5EF4-FFF2-40B4-BE49-F238E27FC236}">
                  <a16:creationId xmlns:a16="http://schemas.microsoft.com/office/drawing/2014/main" id="{387E2278-1629-FE7E-1C0B-029F09F659E1}"/>
                </a:ext>
              </a:extLst>
            </p:cNvPr>
            <p:cNvSpPr>
              <a:spLocks/>
            </p:cNvSpPr>
            <p:nvPr/>
          </p:nvSpPr>
          <p:spPr bwMode="auto">
            <a:xfrm>
              <a:off x="6662514" y="3640505"/>
              <a:ext cx="169864" cy="148179"/>
            </a:xfrm>
            <a:custGeom>
              <a:avLst/>
              <a:gdLst>
                <a:gd name="T0" fmla="*/ 88 w 94"/>
                <a:gd name="T1" fmla="*/ 0 h 82"/>
                <a:gd name="T2" fmla="*/ 89 w 94"/>
                <a:gd name="T3" fmla="*/ 0 h 82"/>
                <a:gd name="T4" fmla="*/ 92 w 94"/>
                <a:gd name="T5" fmla="*/ 2 h 82"/>
                <a:gd name="T6" fmla="*/ 94 w 94"/>
                <a:gd name="T7" fmla="*/ 2 h 82"/>
                <a:gd name="T8" fmla="*/ 94 w 94"/>
                <a:gd name="T9" fmla="*/ 3 h 82"/>
                <a:gd name="T10" fmla="*/ 85 w 94"/>
                <a:gd name="T11" fmla="*/ 12 h 82"/>
                <a:gd name="T12" fmla="*/ 77 w 94"/>
                <a:gd name="T13" fmla="*/ 15 h 82"/>
                <a:gd name="T14" fmla="*/ 76 w 94"/>
                <a:gd name="T15" fmla="*/ 40 h 82"/>
                <a:gd name="T16" fmla="*/ 74 w 94"/>
                <a:gd name="T17" fmla="*/ 46 h 82"/>
                <a:gd name="T18" fmla="*/ 74 w 94"/>
                <a:gd name="T19" fmla="*/ 48 h 82"/>
                <a:gd name="T20" fmla="*/ 43 w 94"/>
                <a:gd name="T21" fmla="*/ 65 h 82"/>
                <a:gd name="T22" fmla="*/ 14 w 94"/>
                <a:gd name="T23" fmla="*/ 82 h 82"/>
                <a:gd name="T24" fmla="*/ 3 w 94"/>
                <a:gd name="T25" fmla="*/ 74 h 82"/>
                <a:gd name="T26" fmla="*/ 0 w 94"/>
                <a:gd name="T27" fmla="*/ 76 h 82"/>
                <a:gd name="T28" fmla="*/ 0 w 94"/>
                <a:gd name="T29" fmla="*/ 65 h 82"/>
                <a:gd name="T30" fmla="*/ 8 w 94"/>
                <a:gd name="T31" fmla="*/ 61 h 82"/>
                <a:gd name="T32" fmla="*/ 8 w 94"/>
                <a:gd name="T33" fmla="*/ 57 h 82"/>
                <a:gd name="T34" fmla="*/ 11 w 94"/>
                <a:gd name="T35" fmla="*/ 55 h 82"/>
                <a:gd name="T36" fmla="*/ 11 w 94"/>
                <a:gd name="T37" fmla="*/ 54 h 82"/>
                <a:gd name="T38" fmla="*/ 15 w 94"/>
                <a:gd name="T39" fmla="*/ 51 h 82"/>
                <a:gd name="T40" fmla="*/ 12 w 94"/>
                <a:gd name="T41" fmla="*/ 46 h 82"/>
                <a:gd name="T42" fmla="*/ 12 w 94"/>
                <a:gd name="T43" fmla="*/ 43 h 82"/>
                <a:gd name="T44" fmla="*/ 6 w 94"/>
                <a:gd name="T45" fmla="*/ 43 h 82"/>
                <a:gd name="T46" fmla="*/ 6 w 94"/>
                <a:gd name="T47" fmla="*/ 21 h 82"/>
                <a:gd name="T48" fmla="*/ 9 w 94"/>
                <a:gd name="T49" fmla="*/ 24 h 82"/>
                <a:gd name="T50" fmla="*/ 12 w 94"/>
                <a:gd name="T51" fmla="*/ 18 h 82"/>
                <a:gd name="T52" fmla="*/ 15 w 94"/>
                <a:gd name="T53" fmla="*/ 18 h 82"/>
                <a:gd name="T54" fmla="*/ 14 w 94"/>
                <a:gd name="T55" fmla="*/ 15 h 82"/>
                <a:gd name="T56" fmla="*/ 14 w 94"/>
                <a:gd name="T57" fmla="*/ 14 h 82"/>
                <a:gd name="T58" fmla="*/ 15 w 94"/>
                <a:gd name="T59" fmla="*/ 8 h 82"/>
                <a:gd name="T60" fmla="*/ 17 w 94"/>
                <a:gd name="T61" fmla="*/ 8 h 82"/>
                <a:gd name="T62" fmla="*/ 27 w 94"/>
                <a:gd name="T63" fmla="*/ 11 h 82"/>
                <a:gd name="T64" fmla="*/ 39 w 94"/>
                <a:gd name="T65" fmla="*/ 6 h 82"/>
                <a:gd name="T66" fmla="*/ 49 w 94"/>
                <a:gd name="T67" fmla="*/ 11 h 82"/>
                <a:gd name="T68" fmla="*/ 68 w 94"/>
                <a:gd name="T69" fmla="*/ 2 h 82"/>
                <a:gd name="T70" fmla="*/ 83 w 94"/>
                <a:gd name="T71" fmla="*/ 3 h 82"/>
                <a:gd name="T72" fmla="*/ 88 w 94"/>
                <a:gd name="T7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0"/>
                  </a:moveTo>
                  <a:lnTo>
                    <a:pt x="89" y="0"/>
                  </a:lnTo>
                  <a:lnTo>
                    <a:pt x="92" y="2"/>
                  </a:lnTo>
                  <a:lnTo>
                    <a:pt x="94" y="2"/>
                  </a:lnTo>
                  <a:lnTo>
                    <a:pt x="94" y="3"/>
                  </a:lnTo>
                  <a:lnTo>
                    <a:pt x="85" y="12"/>
                  </a:lnTo>
                  <a:lnTo>
                    <a:pt x="77" y="15"/>
                  </a:lnTo>
                  <a:lnTo>
                    <a:pt x="76" y="40"/>
                  </a:lnTo>
                  <a:lnTo>
                    <a:pt x="74" y="46"/>
                  </a:lnTo>
                  <a:lnTo>
                    <a:pt x="74" y="48"/>
                  </a:lnTo>
                  <a:lnTo>
                    <a:pt x="43" y="65"/>
                  </a:lnTo>
                  <a:lnTo>
                    <a:pt x="14" y="82"/>
                  </a:lnTo>
                  <a:lnTo>
                    <a:pt x="3" y="74"/>
                  </a:lnTo>
                  <a:lnTo>
                    <a:pt x="0" y="76"/>
                  </a:lnTo>
                  <a:lnTo>
                    <a:pt x="0" y="65"/>
                  </a:lnTo>
                  <a:lnTo>
                    <a:pt x="8" y="61"/>
                  </a:lnTo>
                  <a:lnTo>
                    <a:pt x="8" y="57"/>
                  </a:lnTo>
                  <a:lnTo>
                    <a:pt x="11" y="55"/>
                  </a:lnTo>
                  <a:lnTo>
                    <a:pt x="11" y="54"/>
                  </a:lnTo>
                  <a:lnTo>
                    <a:pt x="15" y="51"/>
                  </a:lnTo>
                  <a:lnTo>
                    <a:pt x="12" y="46"/>
                  </a:lnTo>
                  <a:lnTo>
                    <a:pt x="12" y="43"/>
                  </a:lnTo>
                  <a:lnTo>
                    <a:pt x="6" y="43"/>
                  </a:lnTo>
                  <a:lnTo>
                    <a:pt x="6" y="21"/>
                  </a:lnTo>
                  <a:lnTo>
                    <a:pt x="9" y="24"/>
                  </a:lnTo>
                  <a:lnTo>
                    <a:pt x="12" y="18"/>
                  </a:lnTo>
                  <a:lnTo>
                    <a:pt x="15" y="18"/>
                  </a:lnTo>
                  <a:lnTo>
                    <a:pt x="14" y="15"/>
                  </a:lnTo>
                  <a:lnTo>
                    <a:pt x="14" y="14"/>
                  </a:lnTo>
                  <a:lnTo>
                    <a:pt x="15" y="8"/>
                  </a:lnTo>
                  <a:lnTo>
                    <a:pt x="17" y="8"/>
                  </a:lnTo>
                  <a:lnTo>
                    <a:pt x="27" y="11"/>
                  </a:lnTo>
                  <a:lnTo>
                    <a:pt x="39" y="6"/>
                  </a:lnTo>
                  <a:lnTo>
                    <a:pt x="49" y="11"/>
                  </a:lnTo>
                  <a:lnTo>
                    <a:pt x="68" y="2"/>
                  </a:lnTo>
                  <a:lnTo>
                    <a:pt x="83" y="3"/>
                  </a:lnTo>
                  <a:lnTo>
                    <a:pt x="8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7" name="United Arab Emirates">
              <a:extLst>
                <a:ext uri="{FF2B5EF4-FFF2-40B4-BE49-F238E27FC236}">
                  <a16:creationId xmlns:a16="http://schemas.microsoft.com/office/drawing/2014/main" id="{EF543C6E-E263-5F87-3FA9-DD9A3F5CE5E6}"/>
                </a:ext>
              </a:extLst>
            </p:cNvPr>
            <p:cNvSpPr>
              <a:spLocks/>
            </p:cNvSpPr>
            <p:nvPr/>
          </p:nvSpPr>
          <p:spPr bwMode="auto">
            <a:xfrm>
              <a:off x="7029347" y="3954935"/>
              <a:ext cx="126495" cy="93967"/>
            </a:xfrm>
            <a:custGeom>
              <a:avLst/>
              <a:gdLst>
                <a:gd name="T0" fmla="*/ 66 w 70"/>
                <a:gd name="T1" fmla="*/ 0 h 52"/>
                <a:gd name="T2" fmla="*/ 67 w 70"/>
                <a:gd name="T3" fmla="*/ 0 h 52"/>
                <a:gd name="T4" fmla="*/ 67 w 70"/>
                <a:gd name="T5" fmla="*/ 4 h 52"/>
                <a:gd name="T6" fmla="*/ 69 w 70"/>
                <a:gd name="T7" fmla="*/ 6 h 52"/>
                <a:gd name="T8" fmla="*/ 70 w 70"/>
                <a:gd name="T9" fmla="*/ 16 h 52"/>
                <a:gd name="T10" fmla="*/ 70 w 70"/>
                <a:gd name="T11" fmla="*/ 17 h 52"/>
                <a:gd name="T12" fmla="*/ 63 w 70"/>
                <a:gd name="T13" fmla="*/ 17 h 52"/>
                <a:gd name="T14" fmla="*/ 66 w 70"/>
                <a:gd name="T15" fmla="*/ 28 h 52"/>
                <a:gd name="T16" fmla="*/ 58 w 70"/>
                <a:gd name="T17" fmla="*/ 31 h 52"/>
                <a:gd name="T18" fmla="*/ 55 w 70"/>
                <a:gd name="T19" fmla="*/ 47 h 52"/>
                <a:gd name="T20" fmla="*/ 52 w 70"/>
                <a:gd name="T21" fmla="*/ 50 h 52"/>
                <a:gd name="T22" fmla="*/ 52 w 70"/>
                <a:gd name="T23" fmla="*/ 52 h 52"/>
                <a:gd name="T24" fmla="*/ 12 w 70"/>
                <a:gd name="T25" fmla="*/ 44 h 52"/>
                <a:gd name="T26" fmla="*/ 8 w 70"/>
                <a:gd name="T27" fmla="*/ 32 h 52"/>
                <a:gd name="T28" fmla="*/ 0 w 70"/>
                <a:gd name="T29" fmla="*/ 22 h 52"/>
                <a:gd name="T30" fmla="*/ 0 w 70"/>
                <a:gd name="T31" fmla="*/ 20 h 52"/>
                <a:gd name="T32" fmla="*/ 5 w 70"/>
                <a:gd name="T33" fmla="*/ 19 h 52"/>
                <a:gd name="T34" fmla="*/ 6 w 70"/>
                <a:gd name="T35" fmla="*/ 19 h 52"/>
                <a:gd name="T36" fmla="*/ 6 w 70"/>
                <a:gd name="T37" fmla="*/ 25 h 52"/>
                <a:gd name="T38" fmla="*/ 9 w 70"/>
                <a:gd name="T39" fmla="*/ 25 h 52"/>
                <a:gd name="T40" fmla="*/ 11 w 70"/>
                <a:gd name="T41" fmla="*/ 28 h 52"/>
                <a:gd name="T42" fmla="*/ 17 w 70"/>
                <a:gd name="T43" fmla="*/ 28 h 52"/>
                <a:gd name="T44" fmla="*/ 21 w 70"/>
                <a:gd name="T45" fmla="*/ 25 h 52"/>
                <a:gd name="T46" fmla="*/ 39 w 70"/>
                <a:gd name="T47" fmla="*/ 26 h 52"/>
                <a:gd name="T48" fmla="*/ 43 w 70"/>
                <a:gd name="T49" fmla="*/ 25 h 52"/>
                <a:gd name="T50" fmla="*/ 43 w 70"/>
                <a:gd name="T51" fmla="*/ 22 h 52"/>
                <a:gd name="T52" fmla="*/ 66 w 70"/>
                <a:gd name="T5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52">
                  <a:moveTo>
                    <a:pt x="66" y="0"/>
                  </a:moveTo>
                  <a:lnTo>
                    <a:pt x="67" y="0"/>
                  </a:lnTo>
                  <a:lnTo>
                    <a:pt x="67" y="4"/>
                  </a:lnTo>
                  <a:lnTo>
                    <a:pt x="69" y="6"/>
                  </a:lnTo>
                  <a:lnTo>
                    <a:pt x="70" y="16"/>
                  </a:lnTo>
                  <a:lnTo>
                    <a:pt x="70" y="17"/>
                  </a:lnTo>
                  <a:lnTo>
                    <a:pt x="63" y="17"/>
                  </a:lnTo>
                  <a:lnTo>
                    <a:pt x="66" y="28"/>
                  </a:lnTo>
                  <a:lnTo>
                    <a:pt x="58" y="31"/>
                  </a:lnTo>
                  <a:lnTo>
                    <a:pt x="55" y="47"/>
                  </a:lnTo>
                  <a:lnTo>
                    <a:pt x="52" y="50"/>
                  </a:lnTo>
                  <a:lnTo>
                    <a:pt x="52" y="52"/>
                  </a:lnTo>
                  <a:lnTo>
                    <a:pt x="12" y="44"/>
                  </a:lnTo>
                  <a:lnTo>
                    <a:pt x="8" y="32"/>
                  </a:lnTo>
                  <a:lnTo>
                    <a:pt x="0" y="22"/>
                  </a:lnTo>
                  <a:lnTo>
                    <a:pt x="0" y="20"/>
                  </a:lnTo>
                  <a:lnTo>
                    <a:pt x="5" y="19"/>
                  </a:lnTo>
                  <a:lnTo>
                    <a:pt x="6" y="19"/>
                  </a:lnTo>
                  <a:lnTo>
                    <a:pt x="6" y="25"/>
                  </a:lnTo>
                  <a:lnTo>
                    <a:pt x="9" y="25"/>
                  </a:lnTo>
                  <a:lnTo>
                    <a:pt x="11" y="28"/>
                  </a:lnTo>
                  <a:lnTo>
                    <a:pt x="17" y="28"/>
                  </a:lnTo>
                  <a:lnTo>
                    <a:pt x="21" y="25"/>
                  </a:lnTo>
                  <a:lnTo>
                    <a:pt x="39" y="26"/>
                  </a:lnTo>
                  <a:lnTo>
                    <a:pt x="43" y="25"/>
                  </a:lnTo>
                  <a:lnTo>
                    <a:pt x="43" y="22"/>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8" name="Yemen">
              <a:extLst>
                <a:ext uri="{FF2B5EF4-FFF2-40B4-BE49-F238E27FC236}">
                  <a16:creationId xmlns:a16="http://schemas.microsoft.com/office/drawing/2014/main" id="{C0F5F3EF-EEA0-7338-4162-43E8EB0D4A69}"/>
                </a:ext>
              </a:extLst>
            </p:cNvPr>
            <p:cNvSpPr>
              <a:spLocks/>
            </p:cNvSpPr>
            <p:nvPr/>
          </p:nvSpPr>
          <p:spPr bwMode="auto">
            <a:xfrm>
              <a:off x="6828764" y="4133834"/>
              <a:ext cx="249374" cy="155407"/>
            </a:xfrm>
            <a:custGeom>
              <a:avLst/>
              <a:gdLst>
                <a:gd name="T0" fmla="*/ 123 w 138"/>
                <a:gd name="T1" fmla="*/ 0 h 86"/>
                <a:gd name="T2" fmla="*/ 125 w 138"/>
                <a:gd name="T3" fmla="*/ 0 h 86"/>
                <a:gd name="T4" fmla="*/ 138 w 138"/>
                <a:gd name="T5" fmla="*/ 33 h 86"/>
                <a:gd name="T6" fmla="*/ 129 w 138"/>
                <a:gd name="T7" fmla="*/ 39 h 86"/>
                <a:gd name="T8" fmla="*/ 128 w 138"/>
                <a:gd name="T9" fmla="*/ 46 h 86"/>
                <a:gd name="T10" fmla="*/ 128 w 138"/>
                <a:gd name="T11" fmla="*/ 47 h 86"/>
                <a:gd name="T12" fmla="*/ 92 w 138"/>
                <a:gd name="T13" fmla="*/ 59 h 86"/>
                <a:gd name="T14" fmla="*/ 86 w 138"/>
                <a:gd name="T15" fmla="*/ 62 h 86"/>
                <a:gd name="T16" fmla="*/ 82 w 138"/>
                <a:gd name="T17" fmla="*/ 67 h 86"/>
                <a:gd name="T18" fmla="*/ 70 w 138"/>
                <a:gd name="T19" fmla="*/ 70 h 86"/>
                <a:gd name="T20" fmla="*/ 56 w 138"/>
                <a:gd name="T21" fmla="*/ 77 h 86"/>
                <a:gd name="T22" fmla="*/ 43 w 138"/>
                <a:gd name="T23" fmla="*/ 77 h 86"/>
                <a:gd name="T24" fmla="*/ 31 w 138"/>
                <a:gd name="T25" fmla="*/ 86 h 86"/>
                <a:gd name="T26" fmla="*/ 12 w 138"/>
                <a:gd name="T27" fmla="*/ 86 h 86"/>
                <a:gd name="T28" fmla="*/ 9 w 138"/>
                <a:gd name="T29" fmla="*/ 79 h 86"/>
                <a:gd name="T30" fmla="*/ 3 w 138"/>
                <a:gd name="T31" fmla="*/ 53 h 86"/>
                <a:gd name="T32" fmla="*/ 0 w 138"/>
                <a:gd name="T33" fmla="*/ 50 h 86"/>
                <a:gd name="T34" fmla="*/ 3 w 138"/>
                <a:gd name="T35" fmla="*/ 42 h 86"/>
                <a:gd name="T36" fmla="*/ 2 w 138"/>
                <a:gd name="T37" fmla="*/ 36 h 86"/>
                <a:gd name="T38" fmla="*/ 12 w 138"/>
                <a:gd name="T39" fmla="*/ 27 h 86"/>
                <a:gd name="T40" fmla="*/ 25 w 138"/>
                <a:gd name="T41" fmla="*/ 22 h 86"/>
                <a:gd name="T42" fmla="*/ 49 w 138"/>
                <a:gd name="T43" fmla="*/ 31 h 86"/>
                <a:gd name="T44" fmla="*/ 51 w 138"/>
                <a:gd name="T45" fmla="*/ 31 h 86"/>
                <a:gd name="T46" fmla="*/ 51 w 138"/>
                <a:gd name="T47" fmla="*/ 44 h 86"/>
                <a:gd name="T48" fmla="*/ 82 w 138"/>
                <a:gd name="T49" fmla="*/ 9 h 86"/>
                <a:gd name="T50" fmla="*/ 123 w 138"/>
                <a:gd name="T5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8" h="86">
                  <a:moveTo>
                    <a:pt x="123" y="0"/>
                  </a:moveTo>
                  <a:lnTo>
                    <a:pt x="125" y="0"/>
                  </a:lnTo>
                  <a:lnTo>
                    <a:pt x="138" y="33"/>
                  </a:lnTo>
                  <a:lnTo>
                    <a:pt x="129" y="39"/>
                  </a:lnTo>
                  <a:lnTo>
                    <a:pt x="128" y="46"/>
                  </a:lnTo>
                  <a:lnTo>
                    <a:pt x="128" y="47"/>
                  </a:lnTo>
                  <a:lnTo>
                    <a:pt x="92" y="59"/>
                  </a:lnTo>
                  <a:lnTo>
                    <a:pt x="86" y="62"/>
                  </a:lnTo>
                  <a:lnTo>
                    <a:pt x="82" y="67"/>
                  </a:lnTo>
                  <a:lnTo>
                    <a:pt x="70" y="70"/>
                  </a:lnTo>
                  <a:lnTo>
                    <a:pt x="56" y="77"/>
                  </a:lnTo>
                  <a:lnTo>
                    <a:pt x="43" y="77"/>
                  </a:lnTo>
                  <a:lnTo>
                    <a:pt x="31" y="86"/>
                  </a:lnTo>
                  <a:lnTo>
                    <a:pt x="12" y="86"/>
                  </a:lnTo>
                  <a:lnTo>
                    <a:pt x="9" y="79"/>
                  </a:lnTo>
                  <a:lnTo>
                    <a:pt x="3" y="53"/>
                  </a:lnTo>
                  <a:lnTo>
                    <a:pt x="0" y="50"/>
                  </a:lnTo>
                  <a:lnTo>
                    <a:pt x="3" y="42"/>
                  </a:lnTo>
                  <a:lnTo>
                    <a:pt x="2" y="36"/>
                  </a:lnTo>
                  <a:lnTo>
                    <a:pt x="12" y="27"/>
                  </a:lnTo>
                  <a:lnTo>
                    <a:pt x="25" y="22"/>
                  </a:lnTo>
                  <a:lnTo>
                    <a:pt x="49" y="31"/>
                  </a:lnTo>
                  <a:lnTo>
                    <a:pt x="51" y="31"/>
                  </a:lnTo>
                  <a:lnTo>
                    <a:pt x="51" y="44"/>
                  </a:lnTo>
                  <a:lnTo>
                    <a:pt x="82" y="9"/>
                  </a:lnTo>
                  <a:lnTo>
                    <a:pt x="1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69" name="Iran">
              <a:extLst>
                <a:ext uri="{FF2B5EF4-FFF2-40B4-BE49-F238E27FC236}">
                  <a16:creationId xmlns:a16="http://schemas.microsoft.com/office/drawing/2014/main" id="{6347C96E-B782-1F81-4D54-36D96EC19BE6}"/>
                </a:ext>
              </a:extLst>
            </p:cNvPr>
            <p:cNvSpPr>
              <a:spLocks/>
            </p:cNvSpPr>
            <p:nvPr/>
          </p:nvSpPr>
          <p:spPr bwMode="auto">
            <a:xfrm>
              <a:off x="6866711" y="3562803"/>
              <a:ext cx="451766" cy="415624"/>
            </a:xfrm>
            <a:custGeom>
              <a:avLst/>
              <a:gdLst>
                <a:gd name="T0" fmla="*/ 7 w 250"/>
                <a:gd name="T1" fmla="*/ 0 h 230"/>
                <a:gd name="T2" fmla="*/ 9 w 250"/>
                <a:gd name="T3" fmla="*/ 3 h 230"/>
                <a:gd name="T4" fmla="*/ 34 w 250"/>
                <a:gd name="T5" fmla="*/ 17 h 230"/>
                <a:gd name="T6" fmla="*/ 49 w 250"/>
                <a:gd name="T7" fmla="*/ 5 h 230"/>
                <a:gd name="T8" fmla="*/ 56 w 250"/>
                <a:gd name="T9" fmla="*/ 15 h 230"/>
                <a:gd name="T10" fmla="*/ 52 w 250"/>
                <a:gd name="T11" fmla="*/ 18 h 230"/>
                <a:gd name="T12" fmla="*/ 64 w 250"/>
                <a:gd name="T13" fmla="*/ 24 h 230"/>
                <a:gd name="T14" fmla="*/ 78 w 250"/>
                <a:gd name="T15" fmla="*/ 42 h 230"/>
                <a:gd name="T16" fmla="*/ 99 w 250"/>
                <a:gd name="T17" fmla="*/ 55 h 230"/>
                <a:gd name="T18" fmla="*/ 129 w 250"/>
                <a:gd name="T19" fmla="*/ 49 h 230"/>
                <a:gd name="T20" fmla="*/ 127 w 250"/>
                <a:gd name="T21" fmla="*/ 40 h 230"/>
                <a:gd name="T22" fmla="*/ 136 w 250"/>
                <a:gd name="T23" fmla="*/ 39 h 230"/>
                <a:gd name="T24" fmla="*/ 151 w 250"/>
                <a:gd name="T25" fmla="*/ 30 h 230"/>
                <a:gd name="T26" fmla="*/ 167 w 250"/>
                <a:gd name="T27" fmla="*/ 25 h 230"/>
                <a:gd name="T28" fmla="*/ 175 w 250"/>
                <a:gd name="T29" fmla="*/ 31 h 230"/>
                <a:gd name="T30" fmla="*/ 199 w 250"/>
                <a:gd name="T31" fmla="*/ 39 h 230"/>
                <a:gd name="T32" fmla="*/ 216 w 250"/>
                <a:gd name="T33" fmla="*/ 55 h 230"/>
                <a:gd name="T34" fmla="*/ 225 w 250"/>
                <a:gd name="T35" fmla="*/ 68 h 230"/>
                <a:gd name="T36" fmla="*/ 219 w 250"/>
                <a:gd name="T37" fmla="*/ 92 h 230"/>
                <a:gd name="T38" fmla="*/ 215 w 250"/>
                <a:gd name="T39" fmla="*/ 101 h 230"/>
                <a:gd name="T40" fmla="*/ 215 w 250"/>
                <a:gd name="T41" fmla="*/ 114 h 230"/>
                <a:gd name="T42" fmla="*/ 225 w 250"/>
                <a:gd name="T43" fmla="*/ 134 h 230"/>
                <a:gd name="T44" fmla="*/ 231 w 250"/>
                <a:gd name="T45" fmla="*/ 141 h 230"/>
                <a:gd name="T46" fmla="*/ 221 w 250"/>
                <a:gd name="T47" fmla="*/ 162 h 230"/>
                <a:gd name="T48" fmla="*/ 244 w 250"/>
                <a:gd name="T49" fmla="*/ 186 h 230"/>
                <a:gd name="T50" fmla="*/ 250 w 250"/>
                <a:gd name="T51" fmla="*/ 200 h 230"/>
                <a:gd name="T52" fmla="*/ 247 w 250"/>
                <a:gd name="T53" fmla="*/ 208 h 230"/>
                <a:gd name="T54" fmla="*/ 233 w 250"/>
                <a:gd name="T55" fmla="*/ 217 h 230"/>
                <a:gd name="T56" fmla="*/ 228 w 250"/>
                <a:gd name="T57" fmla="*/ 230 h 230"/>
                <a:gd name="T58" fmla="*/ 167 w 250"/>
                <a:gd name="T59" fmla="*/ 205 h 230"/>
                <a:gd name="T60" fmla="*/ 138 w 250"/>
                <a:gd name="T61" fmla="*/ 211 h 230"/>
                <a:gd name="T62" fmla="*/ 123 w 250"/>
                <a:gd name="T63" fmla="*/ 208 h 230"/>
                <a:gd name="T64" fmla="*/ 113 w 250"/>
                <a:gd name="T65" fmla="*/ 202 h 230"/>
                <a:gd name="T66" fmla="*/ 96 w 250"/>
                <a:gd name="T67" fmla="*/ 191 h 230"/>
                <a:gd name="T68" fmla="*/ 95 w 250"/>
                <a:gd name="T69" fmla="*/ 190 h 230"/>
                <a:gd name="T70" fmla="*/ 84 w 250"/>
                <a:gd name="T71" fmla="*/ 172 h 230"/>
                <a:gd name="T72" fmla="*/ 71 w 250"/>
                <a:gd name="T73" fmla="*/ 160 h 230"/>
                <a:gd name="T74" fmla="*/ 59 w 250"/>
                <a:gd name="T75" fmla="*/ 159 h 230"/>
                <a:gd name="T76" fmla="*/ 49 w 250"/>
                <a:gd name="T77" fmla="*/ 146 h 230"/>
                <a:gd name="T78" fmla="*/ 44 w 250"/>
                <a:gd name="T79" fmla="*/ 144 h 230"/>
                <a:gd name="T80" fmla="*/ 46 w 250"/>
                <a:gd name="T81" fmla="*/ 131 h 230"/>
                <a:gd name="T82" fmla="*/ 25 w 250"/>
                <a:gd name="T83" fmla="*/ 111 h 230"/>
                <a:gd name="T84" fmla="*/ 19 w 250"/>
                <a:gd name="T85" fmla="*/ 88 h 230"/>
                <a:gd name="T86" fmla="*/ 25 w 250"/>
                <a:gd name="T87" fmla="*/ 73 h 230"/>
                <a:gd name="T88" fmla="*/ 18 w 250"/>
                <a:gd name="T89" fmla="*/ 64 h 230"/>
                <a:gd name="T90" fmla="*/ 9 w 250"/>
                <a:gd name="T91" fmla="*/ 40 h 230"/>
                <a:gd name="T92" fmla="*/ 1 w 250"/>
                <a:gd name="T93" fmla="*/ 36 h 230"/>
                <a:gd name="T94" fmla="*/ 0 w 250"/>
                <a:gd name="T95" fmla="*/ 9 h 230"/>
                <a:gd name="T96" fmla="*/ 6 w 250"/>
                <a:gd name="T97" fmla="*/ 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0" h="230">
                  <a:moveTo>
                    <a:pt x="6" y="0"/>
                  </a:moveTo>
                  <a:lnTo>
                    <a:pt x="7" y="0"/>
                  </a:lnTo>
                  <a:lnTo>
                    <a:pt x="7" y="2"/>
                  </a:lnTo>
                  <a:lnTo>
                    <a:pt x="9" y="3"/>
                  </a:lnTo>
                  <a:lnTo>
                    <a:pt x="18" y="17"/>
                  </a:lnTo>
                  <a:lnTo>
                    <a:pt x="34" y="17"/>
                  </a:lnTo>
                  <a:lnTo>
                    <a:pt x="38" y="8"/>
                  </a:lnTo>
                  <a:lnTo>
                    <a:pt x="49" y="5"/>
                  </a:lnTo>
                  <a:lnTo>
                    <a:pt x="53" y="6"/>
                  </a:lnTo>
                  <a:lnTo>
                    <a:pt x="56" y="15"/>
                  </a:lnTo>
                  <a:lnTo>
                    <a:pt x="55" y="15"/>
                  </a:lnTo>
                  <a:lnTo>
                    <a:pt x="52" y="18"/>
                  </a:lnTo>
                  <a:lnTo>
                    <a:pt x="62" y="24"/>
                  </a:lnTo>
                  <a:lnTo>
                    <a:pt x="64" y="24"/>
                  </a:lnTo>
                  <a:lnTo>
                    <a:pt x="67" y="39"/>
                  </a:lnTo>
                  <a:lnTo>
                    <a:pt x="78" y="42"/>
                  </a:lnTo>
                  <a:lnTo>
                    <a:pt x="87" y="49"/>
                  </a:lnTo>
                  <a:lnTo>
                    <a:pt x="99" y="55"/>
                  </a:lnTo>
                  <a:lnTo>
                    <a:pt x="120" y="51"/>
                  </a:lnTo>
                  <a:lnTo>
                    <a:pt x="129" y="49"/>
                  </a:lnTo>
                  <a:lnTo>
                    <a:pt x="127" y="42"/>
                  </a:lnTo>
                  <a:lnTo>
                    <a:pt x="127" y="40"/>
                  </a:lnTo>
                  <a:lnTo>
                    <a:pt x="129" y="40"/>
                  </a:lnTo>
                  <a:lnTo>
                    <a:pt x="136" y="39"/>
                  </a:lnTo>
                  <a:lnTo>
                    <a:pt x="147" y="30"/>
                  </a:lnTo>
                  <a:lnTo>
                    <a:pt x="151" y="30"/>
                  </a:lnTo>
                  <a:lnTo>
                    <a:pt x="159" y="27"/>
                  </a:lnTo>
                  <a:lnTo>
                    <a:pt x="167" y="25"/>
                  </a:lnTo>
                  <a:lnTo>
                    <a:pt x="170" y="25"/>
                  </a:lnTo>
                  <a:lnTo>
                    <a:pt x="175" y="31"/>
                  </a:lnTo>
                  <a:lnTo>
                    <a:pt x="199" y="37"/>
                  </a:lnTo>
                  <a:lnTo>
                    <a:pt x="199" y="39"/>
                  </a:lnTo>
                  <a:lnTo>
                    <a:pt x="202" y="45"/>
                  </a:lnTo>
                  <a:lnTo>
                    <a:pt x="216" y="55"/>
                  </a:lnTo>
                  <a:lnTo>
                    <a:pt x="224" y="55"/>
                  </a:lnTo>
                  <a:lnTo>
                    <a:pt x="225" y="68"/>
                  </a:lnTo>
                  <a:lnTo>
                    <a:pt x="222" y="83"/>
                  </a:lnTo>
                  <a:lnTo>
                    <a:pt x="219" y="92"/>
                  </a:lnTo>
                  <a:lnTo>
                    <a:pt x="215" y="95"/>
                  </a:lnTo>
                  <a:lnTo>
                    <a:pt x="215" y="101"/>
                  </a:lnTo>
                  <a:lnTo>
                    <a:pt x="218" y="104"/>
                  </a:lnTo>
                  <a:lnTo>
                    <a:pt x="215" y="114"/>
                  </a:lnTo>
                  <a:lnTo>
                    <a:pt x="218" y="131"/>
                  </a:lnTo>
                  <a:lnTo>
                    <a:pt x="225" y="134"/>
                  </a:lnTo>
                  <a:lnTo>
                    <a:pt x="230" y="141"/>
                  </a:lnTo>
                  <a:lnTo>
                    <a:pt x="231" y="141"/>
                  </a:lnTo>
                  <a:lnTo>
                    <a:pt x="228" y="150"/>
                  </a:lnTo>
                  <a:lnTo>
                    <a:pt x="221" y="162"/>
                  </a:lnTo>
                  <a:lnTo>
                    <a:pt x="230" y="177"/>
                  </a:lnTo>
                  <a:lnTo>
                    <a:pt x="244" y="186"/>
                  </a:lnTo>
                  <a:lnTo>
                    <a:pt x="244" y="197"/>
                  </a:lnTo>
                  <a:lnTo>
                    <a:pt x="250" y="200"/>
                  </a:lnTo>
                  <a:lnTo>
                    <a:pt x="250" y="202"/>
                  </a:lnTo>
                  <a:lnTo>
                    <a:pt x="247" y="208"/>
                  </a:lnTo>
                  <a:lnTo>
                    <a:pt x="237" y="212"/>
                  </a:lnTo>
                  <a:lnTo>
                    <a:pt x="233" y="217"/>
                  </a:lnTo>
                  <a:lnTo>
                    <a:pt x="230" y="230"/>
                  </a:lnTo>
                  <a:lnTo>
                    <a:pt x="228" y="230"/>
                  </a:lnTo>
                  <a:lnTo>
                    <a:pt x="173" y="223"/>
                  </a:lnTo>
                  <a:lnTo>
                    <a:pt x="167" y="205"/>
                  </a:lnTo>
                  <a:lnTo>
                    <a:pt x="161" y="202"/>
                  </a:lnTo>
                  <a:lnTo>
                    <a:pt x="138" y="211"/>
                  </a:lnTo>
                  <a:lnTo>
                    <a:pt x="124" y="208"/>
                  </a:lnTo>
                  <a:lnTo>
                    <a:pt x="123" y="208"/>
                  </a:lnTo>
                  <a:lnTo>
                    <a:pt x="121" y="205"/>
                  </a:lnTo>
                  <a:lnTo>
                    <a:pt x="113" y="202"/>
                  </a:lnTo>
                  <a:lnTo>
                    <a:pt x="108" y="196"/>
                  </a:lnTo>
                  <a:lnTo>
                    <a:pt x="96" y="191"/>
                  </a:lnTo>
                  <a:lnTo>
                    <a:pt x="95" y="191"/>
                  </a:lnTo>
                  <a:lnTo>
                    <a:pt x="95" y="190"/>
                  </a:lnTo>
                  <a:lnTo>
                    <a:pt x="89" y="177"/>
                  </a:lnTo>
                  <a:lnTo>
                    <a:pt x="84" y="172"/>
                  </a:lnTo>
                  <a:lnTo>
                    <a:pt x="77" y="157"/>
                  </a:lnTo>
                  <a:lnTo>
                    <a:pt x="71" y="160"/>
                  </a:lnTo>
                  <a:lnTo>
                    <a:pt x="62" y="151"/>
                  </a:lnTo>
                  <a:lnTo>
                    <a:pt x="59" y="159"/>
                  </a:lnTo>
                  <a:lnTo>
                    <a:pt x="50" y="151"/>
                  </a:lnTo>
                  <a:lnTo>
                    <a:pt x="49" y="146"/>
                  </a:lnTo>
                  <a:lnTo>
                    <a:pt x="46" y="144"/>
                  </a:lnTo>
                  <a:lnTo>
                    <a:pt x="44" y="144"/>
                  </a:lnTo>
                  <a:lnTo>
                    <a:pt x="44" y="143"/>
                  </a:lnTo>
                  <a:lnTo>
                    <a:pt x="46" y="131"/>
                  </a:lnTo>
                  <a:lnTo>
                    <a:pt x="41" y="122"/>
                  </a:lnTo>
                  <a:lnTo>
                    <a:pt x="25" y="111"/>
                  </a:lnTo>
                  <a:lnTo>
                    <a:pt x="16" y="97"/>
                  </a:lnTo>
                  <a:lnTo>
                    <a:pt x="19" y="88"/>
                  </a:lnTo>
                  <a:lnTo>
                    <a:pt x="25" y="77"/>
                  </a:lnTo>
                  <a:lnTo>
                    <a:pt x="25" y="73"/>
                  </a:lnTo>
                  <a:lnTo>
                    <a:pt x="28" y="68"/>
                  </a:lnTo>
                  <a:lnTo>
                    <a:pt x="18" y="64"/>
                  </a:lnTo>
                  <a:lnTo>
                    <a:pt x="9" y="52"/>
                  </a:lnTo>
                  <a:lnTo>
                    <a:pt x="9" y="40"/>
                  </a:lnTo>
                  <a:lnTo>
                    <a:pt x="3" y="36"/>
                  </a:lnTo>
                  <a:lnTo>
                    <a:pt x="1" y="36"/>
                  </a:lnTo>
                  <a:lnTo>
                    <a:pt x="1" y="15"/>
                  </a:lnTo>
                  <a:lnTo>
                    <a:pt x="0" y="9"/>
                  </a:lnTo>
                  <a:lnTo>
                    <a:pt x="0" y="8"/>
                  </a:lnTo>
                  <a:lnTo>
                    <a:pt x="6" y="2"/>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0" name="Bangladesh">
              <a:extLst>
                <a:ext uri="{FF2B5EF4-FFF2-40B4-BE49-F238E27FC236}">
                  <a16:creationId xmlns:a16="http://schemas.microsoft.com/office/drawing/2014/main" id="{5EDEDDEB-49D1-98DC-15E1-A8433AB97F44}"/>
                </a:ext>
              </a:extLst>
            </p:cNvPr>
            <p:cNvSpPr>
              <a:spLocks/>
            </p:cNvSpPr>
            <p:nvPr/>
          </p:nvSpPr>
          <p:spPr bwMode="auto">
            <a:xfrm>
              <a:off x="7898543" y="3940479"/>
              <a:ext cx="113845" cy="148179"/>
            </a:xfrm>
            <a:custGeom>
              <a:avLst/>
              <a:gdLst>
                <a:gd name="T0" fmla="*/ 7 w 63"/>
                <a:gd name="T1" fmla="*/ 0 h 82"/>
                <a:gd name="T2" fmla="*/ 8 w 63"/>
                <a:gd name="T3" fmla="*/ 0 h 82"/>
                <a:gd name="T4" fmla="*/ 11 w 63"/>
                <a:gd name="T5" fmla="*/ 6 h 82"/>
                <a:gd name="T6" fmla="*/ 14 w 63"/>
                <a:gd name="T7" fmla="*/ 2 h 82"/>
                <a:gd name="T8" fmla="*/ 17 w 63"/>
                <a:gd name="T9" fmla="*/ 8 h 82"/>
                <a:gd name="T10" fmla="*/ 20 w 63"/>
                <a:gd name="T11" fmla="*/ 8 h 82"/>
                <a:gd name="T12" fmla="*/ 20 w 63"/>
                <a:gd name="T13" fmla="*/ 5 h 82"/>
                <a:gd name="T14" fmla="*/ 22 w 63"/>
                <a:gd name="T15" fmla="*/ 5 h 82"/>
                <a:gd name="T16" fmla="*/ 25 w 63"/>
                <a:gd name="T17" fmla="*/ 15 h 82"/>
                <a:gd name="T18" fmla="*/ 29 w 63"/>
                <a:gd name="T19" fmla="*/ 18 h 82"/>
                <a:gd name="T20" fmla="*/ 57 w 63"/>
                <a:gd name="T21" fmla="*/ 21 h 82"/>
                <a:gd name="T22" fmla="*/ 57 w 63"/>
                <a:gd name="T23" fmla="*/ 22 h 82"/>
                <a:gd name="T24" fmla="*/ 43 w 63"/>
                <a:gd name="T25" fmla="*/ 39 h 82"/>
                <a:gd name="T26" fmla="*/ 46 w 63"/>
                <a:gd name="T27" fmla="*/ 46 h 82"/>
                <a:gd name="T28" fmla="*/ 49 w 63"/>
                <a:gd name="T29" fmla="*/ 49 h 82"/>
                <a:gd name="T30" fmla="*/ 56 w 63"/>
                <a:gd name="T31" fmla="*/ 40 h 82"/>
                <a:gd name="T32" fmla="*/ 57 w 63"/>
                <a:gd name="T33" fmla="*/ 40 h 82"/>
                <a:gd name="T34" fmla="*/ 63 w 63"/>
                <a:gd name="T35" fmla="*/ 67 h 82"/>
                <a:gd name="T36" fmla="*/ 63 w 63"/>
                <a:gd name="T37" fmla="*/ 76 h 82"/>
                <a:gd name="T38" fmla="*/ 59 w 63"/>
                <a:gd name="T39" fmla="*/ 76 h 82"/>
                <a:gd name="T40" fmla="*/ 59 w 63"/>
                <a:gd name="T41" fmla="*/ 82 h 82"/>
                <a:gd name="T42" fmla="*/ 57 w 63"/>
                <a:gd name="T43" fmla="*/ 82 h 82"/>
                <a:gd name="T44" fmla="*/ 57 w 63"/>
                <a:gd name="T45" fmla="*/ 80 h 82"/>
                <a:gd name="T46" fmla="*/ 51 w 63"/>
                <a:gd name="T47" fmla="*/ 63 h 82"/>
                <a:gd name="T48" fmla="*/ 49 w 63"/>
                <a:gd name="T49" fmla="*/ 57 h 82"/>
                <a:gd name="T50" fmla="*/ 41 w 63"/>
                <a:gd name="T51" fmla="*/ 57 h 82"/>
                <a:gd name="T52" fmla="*/ 38 w 63"/>
                <a:gd name="T53" fmla="*/ 54 h 82"/>
                <a:gd name="T54" fmla="*/ 35 w 63"/>
                <a:gd name="T55" fmla="*/ 57 h 82"/>
                <a:gd name="T56" fmla="*/ 35 w 63"/>
                <a:gd name="T57" fmla="*/ 63 h 82"/>
                <a:gd name="T58" fmla="*/ 32 w 63"/>
                <a:gd name="T59" fmla="*/ 68 h 82"/>
                <a:gd name="T60" fmla="*/ 31 w 63"/>
                <a:gd name="T61" fmla="*/ 68 h 82"/>
                <a:gd name="T62" fmla="*/ 28 w 63"/>
                <a:gd name="T63" fmla="*/ 65 h 82"/>
                <a:gd name="T64" fmla="*/ 25 w 63"/>
                <a:gd name="T65" fmla="*/ 70 h 82"/>
                <a:gd name="T66" fmla="*/ 23 w 63"/>
                <a:gd name="T67" fmla="*/ 70 h 82"/>
                <a:gd name="T68" fmla="*/ 23 w 63"/>
                <a:gd name="T69" fmla="*/ 68 h 82"/>
                <a:gd name="T70" fmla="*/ 22 w 63"/>
                <a:gd name="T71" fmla="*/ 68 h 82"/>
                <a:gd name="T72" fmla="*/ 14 w 63"/>
                <a:gd name="T73" fmla="*/ 71 h 82"/>
                <a:gd name="T74" fmla="*/ 13 w 63"/>
                <a:gd name="T75" fmla="*/ 71 h 82"/>
                <a:gd name="T76" fmla="*/ 7 w 63"/>
                <a:gd name="T77" fmla="*/ 42 h 82"/>
                <a:gd name="T78" fmla="*/ 7 w 63"/>
                <a:gd name="T79" fmla="*/ 33 h 82"/>
                <a:gd name="T80" fmla="*/ 0 w 63"/>
                <a:gd name="T81" fmla="*/ 27 h 82"/>
                <a:gd name="T82" fmla="*/ 0 w 63"/>
                <a:gd name="T83" fmla="*/ 25 h 82"/>
                <a:gd name="T84" fmla="*/ 4 w 63"/>
                <a:gd name="T85" fmla="*/ 20 h 82"/>
                <a:gd name="T86" fmla="*/ 10 w 63"/>
                <a:gd name="T87" fmla="*/ 20 h 82"/>
                <a:gd name="T88" fmla="*/ 8 w 63"/>
                <a:gd name="T89" fmla="*/ 15 h 82"/>
                <a:gd name="T90" fmla="*/ 4 w 63"/>
                <a:gd name="T91" fmla="*/ 15 h 82"/>
                <a:gd name="T92" fmla="*/ 3 w 63"/>
                <a:gd name="T93" fmla="*/ 11 h 82"/>
                <a:gd name="T94" fmla="*/ 7 w 63"/>
                <a:gd name="T9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3" h="82">
                  <a:moveTo>
                    <a:pt x="7" y="0"/>
                  </a:moveTo>
                  <a:lnTo>
                    <a:pt x="8" y="0"/>
                  </a:lnTo>
                  <a:lnTo>
                    <a:pt x="11" y="6"/>
                  </a:lnTo>
                  <a:lnTo>
                    <a:pt x="14" y="2"/>
                  </a:lnTo>
                  <a:lnTo>
                    <a:pt x="17" y="8"/>
                  </a:lnTo>
                  <a:lnTo>
                    <a:pt x="20" y="8"/>
                  </a:lnTo>
                  <a:lnTo>
                    <a:pt x="20" y="5"/>
                  </a:lnTo>
                  <a:lnTo>
                    <a:pt x="22" y="5"/>
                  </a:lnTo>
                  <a:lnTo>
                    <a:pt x="25" y="15"/>
                  </a:lnTo>
                  <a:lnTo>
                    <a:pt x="29" y="18"/>
                  </a:lnTo>
                  <a:lnTo>
                    <a:pt x="57" y="21"/>
                  </a:lnTo>
                  <a:lnTo>
                    <a:pt x="57" y="22"/>
                  </a:lnTo>
                  <a:lnTo>
                    <a:pt x="43" y="39"/>
                  </a:lnTo>
                  <a:lnTo>
                    <a:pt x="46" y="46"/>
                  </a:lnTo>
                  <a:lnTo>
                    <a:pt x="49" y="49"/>
                  </a:lnTo>
                  <a:lnTo>
                    <a:pt x="56" y="40"/>
                  </a:lnTo>
                  <a:lnTo>
                    <a:pt x="57" y="40"/>
                  </a:lnTo>
                  <a:lnTo>
                    <a:pt x="63" y="67"/>
                  </a:lnTo>
                  <a:lnTo>
                    <a:pt x="63" y="76"/>
                  </a:lnTo>
                  <a:lnTo>
                    <a:pt x="59" y="76"/>
                  </a:lnTo>
                  <a:lnTo>
                    <a:pt x="59" y="82"/>
                  </a:lnTo>
                  <a:lnTo>
                    <a:pt x="57" y="82"/>
                  </a:lnTo>
                  <a:lnTo>
                    <a:pt x="57" y="80"/>
                  </a:lnTo>
                  <a:lnTo>
                    <a:pt x="51" y="63"/>
                  </a:lnTo>
                  <a:lnTo>
                    <a:pt x="49" y="57"/>
                  </a:lnTo>
                  <a:lnTo>
                    <a:pt x="41" y="57"/>
                  </a:lnTo>
                  <a:lnTo>
                    <a:pt x="38" y="54"/>
                  </a:lnTo>
                  <a:lnTo>
                    <a:pt x="35" y="57"/>
                  </a:lnTo>
                  <a:lnTo>
                    <a:pt x="35" y="63"/>
                  </a:lnTo>
                  <a:lnTo>
                    <a:pt x="32" y="68"/>
                  </a:lnTo>
                  <a:lnTo>
                    <a:pt x="31" y="68"/>
                  </a:lnTo>
                  <a:lnTo>
                    <a:pt x="28" y="65"/>
                  </a:lnTo>
                  <a:lnTo>
                    <a:pt x="25" y="70"/>
                  </a:lnTo>
                  <a:lnTo>
                    <a:pt x="23" y="70"/>
                  </a:lnTo>
                  <a:lnTo>
                    <a:pt x="23" y="68"/>
                  </a:lnTo>
                  <a:lnTo>
                    <a:pt x="22" y="68"/>
                  </a:lnTo>
                  <a:lnTo>
                    <a:pt x="14" y="71"/>
                  </a:lnTo>
                  <a:lnTo>
                    <a:pt x="13" y="71"/>
                  </a:lnTo>
                  <a:lnTo>
                    <a:pt x="7" y="42"/>
                  </a:lnTo>
                  <a:lnTo>
                    <a:pt x="7" y="33"/>
                  </a:lnTo>
                  <a:lnTo>
                    <a:pt x="0" y="27"/>
                  </a:lnTo>
                  <a:lnTo>
                    <a:pt x="0" y="25"/>
                  </a:lnTo>
                  <a:lnTo>
                    <a:pt x="4" y="20"/>
                  </a:lnTo>
                  <a:lnTo>
                    <a:pt x="10" y="20"/>
                  </a:lnTo>
                  <a:lnTo>
                    <a:pt x="8" y="15"/>
                  </a:lnTo>
                  <a:lnTo>
                    <a:pt x="4" y="15"/>
                  </a:lnTo>
                  <a:lnTo>
                    <a:pt x="3" y="11"/>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1" name="Bhutan">
              <a:extLst>
                <a:ext uri="{FF2B5EF4-FFF2-40B4-BE49-F238E27FC236}">
                  <a16:creationId xmlns:a16="http://schemas.microsoft.com/office/drawing/2014/main" id="{72F0929F-A1F5-F3EE-5CFB-E1C069573B00}"/>
                </a:ext>
              </a:extLst>
            </p:cNvPr>
            <p:cNvSpPr>
              <a:spLocks/>
            </p:cNvSpPr>
            <p:nvPr/>
          </p:nvSpPr>
          <p:spPr bwMode="auto">
            <a:xfrm>
              <a:off x="7918421" y="3895302"/>
              <a:ext cx="83124" cy="43369"/>
            </a:xfrm>
            <a:custGeom>
              <a:avLst/>
              <a:gdLst>
                <a:gd name="T0" fmla="*/ 17 w 46"/>
                <a:gd name="T1" fmla="*/ 0 h 24"/>
                <a:gd name="T2" fmla="*/ 36 w 46"/>
                <a:gd name="T3" fmla="*/ 5 h 24"/>
                <a:gd name="T4" fmla="*/ 40 w 46"/>
                <a:gd name="T5" fmla="*/ 7 h 24"/>
                <a:gd name="T6" fmla="*/ 40 w 46"/>
                <a:gd name="T7" fmla="*/ 10 h 24"/>
                <a:gd name="T8" fmla="*/ 46 w 46"/>
                <a:gd name="T9" fmla="*/ 13 h 24"/>
                <a:gd name="T10" fmla="*/ 46 w 46"/>
                <a:gd name="T11" fmla="*/ 15 h 24"/>
                <a:gd name="T12" fmla="*/ 43 w 46"/>
                <a:gd name="T13" fmla="*/ 21 h 24"/>
                <a:gd name="T14" fmla="*/ 40 w 46"/>
                <a:gd name="T15" fmla="*/ 21 h 24"/>
                <a:gd name="T16" fmla="*/ 33 w 46"/>
                <a:gd name="T17" fmla="*/ 22 h 24"/>
                <a:gd name="T18" fmla="*/ 23 w 46"/>
                <a:gd name="T19" fmla="*/ 22 h 24"/>
                <a:gd name="T20" fmla="*/ 15 w 46"/>
                <a:gd name="T21" fmla="*/ 24 h 24"/>
                <a:gd name="T22" fmla="*/ 12 w 46"/>
                <a:gd name="T23" fmla="*/ 24 h 24"/>
                <a:gd name="T24" fmla="*/ 2 w 46"/>
                <a:gd name="T25" fmla="*/ 21 h 24"/>
                <a:gd name="T26" fmla="*/ 0 w 46"/>
                <a:gd name="T27" fmla="*/ 18 h 24"/>
                <a:gd name="T28" fmla="*/ 0 w 46"/>
                <a:gd name="T29" fmla="*/ 16 h 24"/>
                <a:gd name="T30" fmla="*/ 17 w 46"/>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24">
                  <a:moveTo>
                    <a:pt x="17" y="0"/>
                  </a:moveTo>
                  <a:lnTo>
                    <a:pt x="36" y="5"/>
                  </a:lnTo>
                  <a:lnTo>
                    <a:pt x="40" y="7"/>
                  </a:lnTo>
                  <a:lnTo>
                    <a:pt x="40" y="10"/>
                  </a:lnTo>
                  <a:lnTo>
                    <a:pt x="46" y="13"/>
                  </a:lnTo>
                  <a:lnTo>
                    <a:pt x="46" y="15"/>
                  </a:lnTo>
                  <a:lnTo>
                    <a:pt x="43" y="21"/>
                  </a:lnTo>
                  <a:lnTo>
                    <a:pt x="40" y="21"/>
                  </a:lnTo>
                  <a:lnTo>
                    <a:pt x="33" y="22"/>
                  </a:lnTo>
                  <a:lnTo>
                    <a:pt x="23" y="22"/>
                  </a:lnTo>
                  <a:lnTo>
                    <a:pt x="15" y="24"/>
                  </a:lnTo>
                  <a:lnTo>
                    <a:pt x="12" y="24"/>
                  </a:lnTo>
                  <a:lnTo>
                    <a:pt x="2" y="21"/>
                  </a:lnTo>
                  <a:lnTo>
                    <a:pt x="0" y="18"/>
                  </a:lnTo>
                  <a:lnTo>
                    <a:pt x="0" y="16"/>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2" name="Myanmar">
              <a:extLst>
                <a:ext uri="{FF2B5EF4-FFF2-40B4-BE49-F238E27FC236}">
                  <a16:creationId xmlns:a16="http://schemas.microsoft.com/office/drawing/2014/main" id="{C570A5AF-F38E-52DE-81AB-6D707C19454C}"/>
                </a:ext>
              </a:extLst>
            </p:cNvPr>
            <p:cNvSpPr>
              <a:spLocks/>
            </p:cNvSpPr>
            <p:nvPr/>
          </p:nvSpPr>
          <p:spPr bwMode="auto">
            <a:xfrm>
              <a:off x="8001547" y="3895302"/>
              <a:ext cx="211427" cy="455380"/>
            </a:xfrm>
            <a:custGeom>
              <a:avLst/>
              <a:gdLst>
                <a:gd name="T0" fmla="*/ 72 w 117"/>
                <a:gd name="T1" fmla="*/ 0 h 252"/>
                <a:gd name="T2" fmla="*/ 80 w 117"/>
                <a:gd name="T3" fmla="*/ 10 h 252"/>
                <a:gd name="T4" fmla="*/ 83 w 117"/>
                <a:gd name="T5" fmla="*/ 12 h 252"/>
                <a:gd name="T6" fmla="*/ 86 w 117"/>
                <a:gd name="T7" fmla="*/ 33 h 252"/>
                <a:gd name="T8" fmla="*/ 72 w 117"/>
                <a:gd name="T9" fmla="*/ 64 h 252"/>
                <a:gd name="T10" fmla="*/ 88 w 117"/>
                <a:gd name="T11" fmla="*/ 59 h 252"/>
                <a:gd name="T12" fmla="*/ 89 w 117"/>
                <a:gd name="T13" fmla="*/ 71 h 252"/>
                <a:gd name="T14" fmla="*/ 97 w 117"/>
                <a:gd name="T15" fmla="*/ 77 h 252"/>
                <a:gd name="T16" fmla="*/ 101 w 117"/>
                <a:gd name="T17" fmla="*/ 89 h 252"/>
                <a:gd name="T18" fmla="*/ 115 w 117"/>
                <a:gd name="T19" fmla="*/ 92 h 252"/>
                <a:gd name="T20" fmla="*/ 106 w 117"/>
                <a:gd name="T21" fmla="*/ 108 h 252"/>
                <a:gd name="T22" fmla="*/ 88 w 117"/>
                <a:gd name="T23" fmla="*/ 123 h 252"/>
                <a:gd name="T24" fmla="*/ 73 w 117"/>
                <a:gd name="T25" fmla="*/ 141 h 252"/>
                <a:gd name="T26" fmla="*/ 83 w 117"/>
                <a:gd name="T27" fmla="*/ 157 h 252"/>
                <a:gd name="T28" fmla="*/ 86 w 117"/>
                <a:gd name="T29" fmla="*/ 171 h 252"/>
                <a:gd name="T30" fmla="*/ 88 w 117"/>
                <a:gd name="T31" fmla="*/ 172 h 252"/>
                <a:gd name="T32" fmla="*/ 80 w 117"/>
                <a:gd name="T33" fmla="*/ 193 h 252"/>
                <a:gd name="T34" fmla="*/ 91 w 117"/>
                <a:gd name="T35" fmla="*/ 212 h 252"/>
                <a:gd name="T36" fmla="*/ 88 w 117"/>
                <a:gd name="T37" fmla="*/ 242 h 252"/>
                <a:gd name="T38" fmla="*/ 86 w 117"/>
                <a:gd name="T39" fmla="*/ 252 h 252"/>
                <a:gd name="T40" fmla="*/ 85 w 117"/>
                <a:gd name="T41" fmla="*/ 251 h 252"/>
                <a:gd name="T42" fmla="*/ 82 w 117"/>
                <a:gd name="T43" fmla="*/ 249 h 252"/>
                <a:gd name="T44" fmla="*/ 83 w 117"/>
                <a:gd name="T45" fmla="*/ 228 h 252"/>
                <a:gd name="T46" fmla="*/ 82 w 117"/>
                <a:gd name="T47" fmla="*/ 227 h 252"/>
                <a:gd name="T48" fmla="*/ 83 w 117"/>
                <a:gd name="T49" fmla="*/ 215 h 252"/>
                <a:gd name="T50" fmla="*/ 79 w 117"/>
                <a:gd name="T51" fmla="*/ 206 h 252"/>
                <a:gd name="T52" fmla="*/ 73 w 117"/>
                <a:gd name="T53" fmla="*/ 187 h 252"/>
                <a:gd name="T54" fmla="*/ 61 w 117"/>
                <a:gd name="T55" fmla="*/ 162 h 252"/>
                <a:gd name="T56" fmla="*/ 60 w 117"/>
                <a:gd name="T57" fmla="*/ 165 h 252"/>
                <a:gd name="T58" fmla="*/ 37 w 117"/>
                <a:gd name="T59" fmla="*/ 176 h 252"/>
                <a:gd name="T60" fmla="*/ 30 w 117"/>
                <a:gd name="T61" fmla="*/ 175 h 252"/>
                <a:gd name="T62" fmla="*/ 27 w 117"/>
                <a:gd name="T63" fmla="*/ 174 h 252"/>
                <a:gd name="T64" fmla="*/ 26 w 117"/>
                <a:gd name="T65" fmla="*/ 172 h 252"/>
                <a:gd name="T66" fmla="*/ 27 w 117"/>
                <a:gd name="T67" fmla="*/ 141 h 252"/>
                <a:gd name="T68" fmla="*/ 23 w 117"/>
                <a:gd name="T69" fmla="*/ 133 h 252"/>
                <a:gd name="T70" fmla="*/ 17 w 117"/>
                <a:gd name="T71" fmla="*/ 129 h 252"/>
                <a:gd name="T72" fmla="*/ 20 w 117"/>
                <a:gd name="T73" fmla="*/ 126 h 252"/>
                <a:gd name="T74" fmla="*/ 9 w 117"/>
                <a:gd name="T75" fmla="*/ 119 h 252"/>
                <a:gd name="T76" fmla="*/ 0 w 117"/>
                <a:gd name="T77" fmla="*/ 99 h 252"/>
                <a:gd name="T78" fmla="*/ 5 w 117"/>
                <a:gd name="T79" fmla="*/ 90 h 252"/>
                <a:gd name="T80" fmla="*/ 9 w 117"/>
                <a:gd name="T81" fmla="*/ 80 h 252"/>
                <a:gd name="T82" fmla="*/ 11 w 117"/>
                <a:gd name="T83" fmla="*/ 77 h 252"/>
                <a:gd name="T84" fmla="*/ 14 w 117"/>
                <a:gd name="T85" fmla="*/ 65 h 252"/>
                <a:gd name="T86" fmla="*/ 26 w 117"/>
                <a:gd name="T87" fmla="*/ 62 h 252"/>
                <a:gd name="T88" fmla="*/ 39 w 117"/>
                <a:gd name="T89" fmla="*/ 36 h 252"/>
                <a:gd name="T90" fmla="*/ 51 w 117"/>
                <a:gd name="T91" fmla="*/ 16 h 252"/>
                <a:gd name="T92" fmla="*/ 63 w 117"/>
                <a:gd name="T93" fmla="*/ 7 h 252"/>
                <a:gd name="T94" fmla="*/ 67 w 117"/>
                <a:gd name="T95" fmla="*/ 5 h 252"/>
                <a:gd name="T96" fmla="*/ 70 w 117"/>
                <a:gd name="T9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7" h="252">
                  <a:moveTo>
                    <a:pt x="70" y="0"/>
                  </a:moveTo>
                  <a:lnTo>
                    <a:pt x="72" y="0"/>
                  </a:lnTo>
                  <a:lnTo>
                    <a:pt x="75" y="2"/>
                  </a:lnTo>
                  <a:lnTo>
                    <a:pt x="80" y="10"/>
                  </a:lnTo>
                  <a:lnTo>
                    <a:pt x="83" y="10"/>
                  </a:lnTo>
                  <a:lnTo>
                    <a:pt x="83" y="12"/>
                  </a:lnTo>
                  <a:lnTo>
                    <a:pt x="86" y="24"/>
                  </a:lnTo>
                  <a:lnTo>
                    <a:pt x="86" y="33"/>
                  </a:lnTo>
                  <a:lnTo>
                    <a:pt x="75" y="47"/>
                  </a:lnTo>
                  <a:lnTo>
                    <a:pt x="72" y="64"/>
                  </a:lnTo>
                  <a:lnTo>
                    <a:pt x="80" y="59"/>
                  </a:lnTo>
                  <a:lnTo>
                    <a:pt x="88" y="59"/>
                  </a:lnTo>
                  <a:lnTo>
                    <a:pt x="88" y="61"/>
                  </a:lnTo>
                  <a:lnTo>
                    <a:pt x="89" y="71"/>
                  </a:lnTo>
                  <a:lnTo>
                    <a:pt x="97" y="76"/>
                  </a:lnTo>
                  <a:lnTo>
                    <a:pt x="97" y="77"/>
                  </a:lnTo>
                  <a:lnTo>
                    <a:pt x="94" y="86"/>
                  </a:lnTo>
                  <a:lnTo>
                    <a:pt x="101" y="89"/>
                  </a:lnTo>
                  <a:lnTo>
                    <a:pt x="106" y="95"/>
                  </a:lnTo>
                  <a:lnTo>
                    <a:pt x="115" y="92"/>
                  </a:lnTo>
                  <a:lnTo>
                    <a:pt x="117" y="95"/>
                  </a:lnTo>
                  <a:lnTo>
                    <a:pt x="106" y="108"/>
                  </a:lnTo>
                  <a:lnTo>
                    <a:pt x="101" y="114"/>
                  </a:lnTo>
                  <a:lnTo>
                    <a:pt x="88" y="123"/>
                  </a:lnTo>
                  <a:lnTo>
                    <a:pt x="77" y="125"/>
                  </a:lnTo>
                  <a:lnTo>
                    <a:pt x="73" y="141"/>
                  </a:lnTo>
                  <a:lnTo>
                    <a:pt x="76" y="151"/>
                  </a:lnTo>
                  <a:lnTo>
                    <a:pt x="83" y="157"/>
                  </a:lnTo>
                  <a:lnTo>
                    <a:pt x="83" y="168"/>
                  </a:lnTo>
                  <a:lnTo>
                    <a:pt x="86" y="171"/>
                  </a:lnTo>
                  <a:lnTo>
                    <a:pt x="88" y="171"/>
                  </a:lnTo>
                  <a:lnTo>
                    <a:pt x="88" y="172"/>
                  </a:lnTo>
                  <a:lnTo>
                    <a:pt x="80" y="188"/>
                  </a:lnTo>
                  <a:lnTo>
                    <a:pt x="80" y="193"/>
                  </a:lnTo>
                  <a:lnTo>
                    <a:pt x="91" y="200"/>
                  </a:lnTo>
                  <a:lnTo>
                    <a:pt x="91" y="212"/>
                  </a:lnTo>
                  <a:lnTo>
                    <a:pt x="98" y="228"/>
                  </a:lnTo>
                  <a:lnTo>
                    <a:pt x="88" y="242"/>
                  </a:lnTo>
                  <a:lnTo>
                    <a:pt x="86" y="251"/>
                  </a:lnTo>
                  <a:lnTo>
                    <a:pt x="86" y="252"/>
                  </a:lnTo>
                  <a:lnTo>
                    <a:pt x="85" y="252"/>
                  </a:lnTo>
                  <a:lnTo>
                    <a:pt x="85" y="251"/>
                  </a:lnTo>
                  <a:lnTo>
                    <a:pt x="83" y="249"/>
                  </a:lnTo>
                  <a:lnTo>
                    <a:pt x="82" y="249"/>
                  </a:lnTo>
                  <a:lnTo>
                    <a:pt x="86" y="230"/>
                  </a:lnTo>
                  <a:lnTo>
                    <a:pt x="83" y="228"/>
                  </a:lnTo>
                  <a:lnTo>
                    <a:pt x="82" y="228"/>
                  </a:lnTo>
                  <a:lnTo>
                    <a:pt x="82" y="227"/>
                  </a:lnTo>
                  <a:lnTo>
                    <a:pt x="85" y="225"/>
                  </a:lnTo>
                  <a:lnTo>
                    <a:pt x="83" y="215"/>
                  </a:lnTo>
                  <a:lnTo>
                    <a:pt x="80" y="205"/>
                  </a:lnTo>
                  <a:lnTo>
                    <a:pt x="79" y="206"/>
                  </a:lnTo>
                  <a:lnTo>
                    <a:pt x="79" y="205"/>
                  </a:lnTo>
                  <a:lnTo>
                    <a:pt x="73" y="187"/>
                  </a:lnTo>
                  <a:lnTo>
                    <a:pt x="72" y="166"/>
                  </a:lnTo>
                  <a:lnTo>
                    <a:pt x="61" y="162"/>
                  </a:lnTo>
                  <a:lnTo>
                    <a:pt x="60" y="159"/>
                  </a:lnTo>
                  <a:lnTo>
                    <a:pt x="60" y="165"/>
                  </a:lnTo>
                  <a:lnTo>
                    <a:pt x="40" y="176"/>
                  </a:lnTo>
                  <a:lnTo>
                    <a:pt x="37" y="176"/>
                  </a:lnTo>
                  <a:lnTo>
                    <a:pt x="33" y="175"/>
                  </a:lnTo>
                  <a:lnTo>
                    <a:pt x="30" y="175"/>
                  </a:lnTo>
                  <a:lnTo>
                    <a:pt x="30" y="172"/>
                  </a:lnTo>
                  <a:lnTo>
                    <a:pt x="27" y="174"/>
                  </a:lnTo>
                  <a:lnTo>
                    <a:pt x="26" y="174"/>
                  </a:lnTo>
                  <a:lnTo>
                    <a:pt x="26" y="172"/>
                  </a:lnTo>
                  <a:lnTo>
                    <a:pt x="30" y="157"/>
                  </a:lnTo>
                  <a:lnTo>
                    <a:pt x="27" y="141"/>
                  </a:lnTo>
                  <a:lnTo>
                    <a:pt x="23" y="132"/>
                  </a:lnTo>
                  <a:lnTo>
                    <a:pt x="23" y="133"/>
                  </a:lnTo>
                  <a:lnTo>
                    <a:pt x="21" y="133"/>
                  </a:lnTo>
                  <a:lnTo>
                    <a:pt x="17" y="129"/>
                  </a:lnTo>
                  <a:lnTo>
                    <a:pt x="18" y="126"/>
                  </a:lnTo>
                  <a:lnTo>
                    <a:pt x="20" y="126"/>
                  </a:lnTo>
                  <a:lnTo>
                    <a:pt x="18" y="123"/>
                  </a:lnTo>
                  <a:lnTo>
                    <a:pt x="9" y="119"/>
                  </a:lnTo>
                  <a:lnTo>
                    <a:pt x="0" y="105"/>
                  </a:lnTo>
                  <a:lnTo>
                    <a:pt x="0" y="99"/>
                  </a:lnTo>
                  <a:lnTo>
                    <a:pt x="5" y="99"/>
                  </a:lnTo>
                  <a:lnTo>
                    <a:pt x="5" y="90"/>
                  </a:lnTo>
                  <a:lnTo>
                    <a:pt x="11" y="88"/>
                  </a:lnTo>
                  <a:lnTo>
                    <a:pt x="9" y="80"/>
                  </a:lnTo>
                  <a:lnTo>
                    <a:pt x="11" y="79"/>
                  </a:lnTo>
                  <a:lnTo>
                    <a:pt x="11" y="77"/>
                  </a:lnTo>
                  <a:lnTo>
                    <a:pt x="14" y="77"/>
                  </a:lnTo>
                  <a:lnTo>
                    <a:pt x="14" y="65"/>
                  </a:lnTo>
                  <a:lnTo>
                    <a:pt x="15" y="65"/>
                  </a:lnTo>
                  <a:lnTo>
                    <a:pt x="26" y="62"/>
                  </a:lnTo>
                  <a:lnTo>
                    <a:pt x="32" y="45"/>
                  </a:lnTo>
                  <a:lnTo>
                    <a:pt x="39" y="36"/>
                  </a:lnTo>
                  <a:lnTo>
                    <a:pt x="39" y="27"/>
                  </a:lnTo>
                  <a:lnTo>
                    <a:pt x="51" y="16"/>
                  </a:lnTo>
                  <a:lnTo>
                    <a:pt x="63" y="15"/>
                  </a:lnTo>
                  <a:lnTo>
                    <a:pt x="63" y="7"/>
                  </a:lnTo>
                  <a:lnTo>
                    <a:pt x="64" y="7"/>
                  </a:lnTo>
                  <a:lnTo>
                    <a:pt x="67" y="5"/>
                  </a:lnTo>
                  <a:lnTo>
                    <a:pt x="67" y="2"/>
                  </a:lnTo>
                  <a:lnTo>
                    <a:pt x="7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3" name="Laos">
              <a:extLst>
                <a:ext uri="{FF2B5EF4-FFF2-40B4-BE49-F238E27FC236}">
                  <a16:creationId xmlns:a16="http://schemas.microsoft.com/office/drawing/2014/main" id="{6099B163-77BC-B37A-635E-3E254FF754B8}"/>
                </a:ext>
              </a:extLst>
            </p:cNvPr>
            <p:cNvSpPr>
              <a:spLocks/>
            </p:cNvSpPr>
            <p:nvPr/>
          </p:nvSpPr>
          <p:spPr bwMode="auto">
            <a:xfrm>
              <a:off x="8189480" y="4045289"/>
              <a:ext cx="175286" cy="215041"/>
            </a:xfrm>
            <a:custGeom>
              <a:avLst/>
              <a:gdLst>
                <a:gd name="T0" fmla="*/ 21 w 97"/>
                <a:gd name="T1" fmla="*/ 0 h 119"/>
                <a:gd name="T2" fmla="*/ 22 w 97"/>
                <a:gd name="T3" fmla="*/ 0 h 119"/>
                <a:gd name="T4" fmla="*/ 28 w 97"/>
                <a:gd name="T5" fmla="*/ 2 h 119"/>
                <a:gd name="T6" fmla="*/ 36 w 97"/>
                <a:gd name="T7" fmla="*/ 12 h 119"/>
                <a:gd name="T8" fmla="*/ 37 w 97"/>
                <a:gd name="T9" fmla="*/ 19 h 119"/>
                <a:gd name="T10" fmla="*/ 40 w 97"/>
                <a:gd name="T11" fmla="*/ 22 h 119"/>
                <a:gd name="T12" fmla="*/ 54 w 97"/>
                <a:gd name="T13" fmla="*/ 22 h 119"/>
                <a:gd name="T14" fmla="*/ 56 w 97"/>
                <a:gd name="T15" fmla="*/ 25 h 119"/>
                <a:gd name="T16" fmla="*/ 61 w 97"/>
                <a:gd name="T17" fmla="*/ 36 h 119"/>
                <a:gd name="T18" fmla="*/ 56 w 97"/>
                <a:gd name="T19" fmla="*/ 40 h 119"/>
                <a:gd name="T20" fmla="*/ 52 w 97"/>
                <a:gd name="T21" fmla="*/ 40 h 119"/>
                <a:gd name="T22" fmla="*/ 51 w 97"/>
                <a:gd name="T23" fmla="*/ 45 h 119"/>
                <a:gd name="T24" fmla="*/ 65 w 97"/>
                <a:gd name="T25" fmla="*/ 53 h 119"/>
                <a:gd name="T26" fmla="*/ 76 w 97"/>
                <a:gd name="T27" fmla="*/ 68 h 119"/>
                <a:gd name="T28" fmla="*/ 82 w 97"/>
                <a:gd name="T29" fmla="*/ 71 h 119"/>
                <a:gd name="T30" fmla="*/ 82 w 97"/>
                <a:gd name="T31" fmla="*/ 73 h 119"/>
                <a:gd name="T32" fmla="*/ 83 w 97"/>
                <a:gd name="T33" fmla="*/ 82 h 119"/>
                <a:gd name="T34" fmla="*/ 92 w 97"/>
                <a:gd name="T35" fmla="*/ 86 h 119"/>
                <a:gd name="T36" fmla="*/ 97 w 97"/>
                <a:gd name="T37" fmla="*/ 99 h 119"/>
                <a:gd name="T38" fmla="*/ 95 w 97"/>
                <a:gd name="T39" fmla="*/ 107 h 119"/>
                <a:gd name="T40" fmla="*/ 95 w 97"/>
                <a:gd name="T41" fmla="*/ 108 h 119"/>
                <a:gd name="T42" fmla="*/ 89 w 97"/>
                <a:gd name="T43" fmla="*/ 113 h 119"/>
                <a:gd name="T44" fmla="*/ 86 w 97"/>
                <a:gd name="T45" fmla="*/ 113 h 119"/>
                <a:gd name="T46" fmla="*/ 85 w 97"/>
                <a:gd name="T47" fmla="*/ 111 h 119"/>
                <a:gd name="T48" fmla="*/ 82 w 97"/>
                <a:gd name="T49" fmla="*/ 111 h 119"/>
                <a:gd name="T50" fmla="*/ 76 w 97"/>
                <a:gd name="T51" fmla="*/ 117 h 119"/>
                <a:gd name="T52" fmla="*/ 76 w 97"/>
                <a:gd name="T53" fmla="*/ 119 h 119"/>
                <a:gd name="T54" fmla="*/ 74 w 97"/>
                <a:gd name="T55" fmla="*/ 119 h 119"/>
                <a:gd name="T56" fmla="*/ 65 w 97"/>
                <a:gd name="T57" fmla="*/ 113 h 119"/>
                <a:gd name="T58" fmla="*/ 68 w 97"/>
                <a:gd name="T59" fmla="*/ 110 h 119"/>
                <a:gd name="T60" fmla="*/ 68 w 97"/>
                <a:gd name="T61" fmla="*/ 95 h 119"/>
                <a:gd name="T62" fmla="*/ 59 w 97"/>
                <a:gd name="T63" fmla="*/ 86 h 119"/>
                <a:gd name="T64" fmla="*/ 56 w 97"/>
                <a:gd name="T65" fmla="*/ 68 h 119"/>
                <a:gd name="T66" fmla="*/ 48 w 97"/>
                <a:gd name="T67" fmla="*/ 58 h 119"/>
                <a:gd name="T68" fmla="*/ 43 w 97"/>
                <a:gd name="T69" fmla="*/ 58 h 119"/>
                <a:gd name="T70" fmla="*/ 39 w 97"/>
                <a:gd name="T71" fmla="*/ 59 h 119"/>
                <a:gd name="T72" fmla="*/ 37 w 97"/>
                <a:gd name="T73" fmla="*/ 62 h 119"/>
                <a:gd name="T74" fmla="*/ 33 w 97"/>
                <a:gd name="T75" fmla="*/ 64 h 119"/>
                <a:gd name="T76" fmla="*/ 31 w 97"/>
                <a:gd name="T77" fmla="*/ 64 h 119"/>
                <a:gd name="T78" fmla="*/ 22 w 97"/>
                <a:gd name="T79" fmla="*/ 61 h 119"/>
                <a:gd name="T80" fmla="*/ 11 w 97"/>
                <a:gd name="T81" fmla="*/ 68 h 119"/>
                <a:gd name="T82" fmla="*/ 9 w 97"/>
                <a:gd name="T83" fmla="*/ 68 h 119"/>
                <a:gd name="T84" fmla="*/ 12 w 97"/>
                <a:gd name="T85" fmla="*/ 42 h 119"/>
                <a:gd name="T86" fmla="*/ 6 w 97"/>
                <a:gd name="T87" fmla="*/ 40 h 119"/>
                <a:gd name="T88" fmla="*/ 5 w 97"/>
                <a:gd name="T89" fmla="*/ 40 h 119"/>
                <a:gd name="T90" fmla="*/ 5 w 97"/>
                <a:gd name="T91" fmla="*/ 31 h 119"/>
                <a:gd name="T92" fmla="*/ 0 w 97"/>
                <a:gd name="T93" fmla="*/ 30 h 119"/>
                <a:gd name="T94" fmla="*/ 0 w 97"/>
                <a:gd name="T95" fmla="*/ 28 h 119"/>
                <a:gd name="T96" fmla="*/ 2 w 97"/>
                <a:gd name="T97" fmla="*/ 25 h 119"/>
                <a:gd name="T98" fmla="*/ 12 w 97"/>
                <a:gd name="T99" fmla="*/ 12 h 119"/>
                <a:gd name="T100" fmla="*/ 13 w 97"/>
                <a:gd name="T101" fmla="*/ 12 h 119"/>
                <a:gd name="T102" fmla="*/ 15 w 97"/>
                <a:gd name="T103" fmla="*/ 18 h 119"/>
                <a:gd name="T104" fmla="*/ 19 w 97"/>
                <a:gd name="T105" fmla="*/ 16 h 119"/>
                <a:gd name="T106" fmla="*/ 18 w 97"/>
                <a:gd name="T107" fmla="*/ 2 h 119"/>
                <a:gd name="T108" fmla="*/ 21 w 97"/>
                <a:gd name="T109"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19">
                  <a:moveTo>
                    <a:pt x="21" y="0"/>
                  </a:moveTo>
                  <a:lnTo>
                    <a:pt x="22" y="0"/>
                  </a:lnTo>
                  <a:lnTo>
                    <a:pt x="28" y="2"/>
                  </a:lnTo>
                  <a:lnTo>
                    <a:pt x="36" y="12"/>
                  </a:lnTo>
                  <a:lnTo>
                    <a:pt x="37" y="19"/>
                  </a:lnTo>
                  <a:lnTo>
                    <a:pt x="40" y="22"/>
                  </a:lnTo>
                  <a:lnTo>
                    <a:pt x="54" y="22"/>
                  </a:lnTo>
                  <a:lnTo>
                    <a:pt x="56" y="25"/>
                  </a:lnTo>
                  <a:lnTo>
                    <a:pt x="61" y="36"/>
                  </a:lnTo>
                  <a:lnTo>
                    <a:pt x="56" y="40"/>
                  </a:lnTo>
                  <a:lnTo>
                    <a:pt x="52" y="40"/>
                  </a:lnTo>
                  <a:lnTo>
                    <a:pt x="51" y="45"/>
                  </a:lnTo>
                  <a:lnTo>
                    <a:pt x="65" y="53"/>
                  </a:lnTo>
                  <a:lnTo>
                    <a:pt x="76" y="68"/>
                  </a:lnTo>
                  <a:lnTo>
                    <a:pt x="82" y="71"/>
                  </a:lnTo>
                  <a:lnTo>
                    <a:pt x="82" y="73"/>
                  </a:lnTo>
                  <a:lnTo>
                    <a:pt x="83" y="82"/>
                  </a:lnTo>
                  <a:lnTo>
                    <a:pt x="92" y="86"/>
                  </a:lnTo>
                  <a:lnTo>
                    <a:pt x="97" y="99"/>
                  </a:lnTo>
                  <a:lnTo>
                    <a:pt x="95" y="107"/>
                  </a:lnTo>
                  <a:lnTo>
                    <a:pt x="95" y="108"/>
                  </a:lnTo>
                  <a:lnTo>
                    <a:pt x="89" y="113"/>
                  </a:lnTo>
                  <a:lnTo>
                    <a:pt x="86" y="113"/>
                  </a:lnTo>
                  <a:lnTo>
                    <a:pt x="85" y="111"/>
                  </a:lnTo>
                  <a:lnTo>
                    <a:pt x="82" y="111"/>
                  </a:lnTo>
                  <a:lnTo>
                    <a:pt x="76" y="117"/>
                  </a:lnTo>
                  <a:lnTo>
                    <a:pt x="76" y="119"/>
                  </a:lnTo>
                  <a:lnTo>
                    <a:pt x="74" y="119"/>
                  </a:lnTo>
                  <a:lnTo>
                    <a:pt x="65" y="113"/>
                  </a:lnTo>
                  <a:lnTo>
                    <a:pt x="68" y="110"/>
                  </a:lnTo>
                  <a:lnTo>
                    <a:pt x="68" y="95"/>
                  </a:lnTo>
                  <a:lnTo>
                    <a:pt x="59" y="86"/>
                  </a:lnTo>
                  <a:lnTo>
                    <a:pt x="56" y="68"/>
                  </a:lnTo>
                  <a:lnTo>
                    <a:pt x="48" y="58"/>
                  </a:lnTo>
                  <a:lnTo>
                    <a:pt x="43" y="58"/>
                  </a:lnTo>
                  <a:lnTo>
                    <a:pt x="39" y="59"/>
                  </a:lnTo>
                  <a:lnTo>
                    <a:pt x="37" y="62"/>
                  </a:lnTo>
                  <a:lnTo>
                    <a:pt x="33" y="64"/>
                  </a:lnTo>
                  <a:lnTo>
                    <a:pt x="31" y="64"/>
                  </a:lnTo>
                  <a:lnTo>
                    <a:pt x="22" y="61"/>
                  </a:lnTo>
                  <a:lnTo>
                    <a:pt x="11" y="68"/>
                  </a:lnTo>
                  <a:lnTo>
                    <a:pt x="9" y="68"/>
                  </a:lnTo>
                  <a:lnTo>
                    <a:pt x="12" y="42"/>
                  </a:lnTo>
                  <a:lnTo>
                    <a:pt x="6" y="40"/>
                  </a:lnTo>
                  <a:lnTo>
                    <a:pt x="5" y="40"/>
                  </a:lnTo>
                  <a:lnTo>
                    <a:pt x="5" y="31"/>
                  </a:lnTo>
                  <a:lnTo>
                    <a:pt x="0" y="30"/>
                  </a:lnTo>
                  <a:lnTo>
                    <a:pt x="0" y="28"/>
                  </a:lnTo>
                  <a:lnTo>
                    <a:pt x="2" y="25"/>
                  </a:lnTo>
                  <a:lnTo>
                    <a:pt x="12" y="12"/>
                  </a:lnTo>
                  <a:lnTo>
                    <a:pt x="13" y="12"/>
                  </a:lnTo>
                  <a:lnTo>
                    <a:pt x="15" y="18"/>
                  </a:lnTo>
                  <a:lnTo>
                    <a:pt x="19" y="16"/>
                  </a:lnTo>
                  <a:lnTo>
                    <a:pt x="18" y="2"/>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4" name="Malaysia - East">
              <a:extLst>
                <a:ext uri="{FF2B5EF4-FFF2-40B4-BE49-F238E27FC236}">
                  <a16:creationId xmlns:a16="http://schemas.microsoft.com/office/drawing/2014/main" id="{E64472B9-CB88-9029-07B1-F9BE8799464E}"/>
                </a:ext>
              </a:extLst>
            </p:cNvPr>
            <p:cNvSpPr>
              <a:spLocks/>
            </p:cNvSpPr>
            <p:nvPr/>
          </p:nvSpPr>
          <p:spPr bwMode="auto">
            <a:xfrm>
              <a:off x="8411748" y="4426578"/>
              <a:ext cx="231304" cy="140950"/>
            </a:xfrm>
            <a:custGeom>
              <a:avLst/>
              <a:gdLst>
                <a:gd name="T0" fmla="*/ 94 w 128"/>
                <a:gd name="T1" fmla="*/ 0 h 78"/>
                <a:gd name="T2" fmla="*/ 95 w 128"/>
                <a:gd name="T3" fmla="*/ 0 h 78"/>
                <a:gd name="T4" fmla="*/ 95 w 128"/>
                <a:gd name="T5" fmla="*/ 3 h 78"/>
                <a:gd name="T6" fmla="*/ 98 w 128"/>
                <a:gd name="T7" fmla="*/ 0 h 78"/>
                <a:gd name="T8" fmla="*/ 99 w 128"/>
                <a:gd name="T9" fmla="*/ 0 h 78"/>
                <a:gd name="T10" fmla="*/ 102 w 128"/>
                <a:gd name="T11" fmla="*/ 4 h 78"/>
                <a:gd name="T12" fmla="*/ 105 w 128"/>
                <a:gd name="T13" fmla="*/ 6 h 78"/>
                <a:gd name="T14" fmla="*/ 107 w 128"/>
                <a:gd name="T15" fmla="*/ 6 h 78"/>
                <a:gd name="T16" fmla="*/ 107 w 128"/>
                <a:gd name="T17" fmla="*/ 11 h 78"/>
                <a:gd name="T18" fmla="*/ 111 w 128"/>
                <a:gd name="T19" fmla="*/ 11 h 78"/>
                <a:gd name="T20" fmla="*/ 111 w 128"/>
                <a:gd name="T21" fmla="*/ 16 h 78"/>
                <a:gd name="T22" fmla="*/ 114 w 128"/>
                <a:gd name="T23" fmla="*/ 14 h 78"/>
                <a:gd name="T24" fmla="*/ 128 w 128"/>
                <a:gd name="T25" fmla="*/ 22 h 78"/>
                <a:gd name="T26" fmla="*/ 128 w 128"/>
                <a:gd name="T27" fmla="*/ 23 h 78"/>
                <a:gd name="T28" fmla="*/ 120 w 128"/>
                <a:gd name="T29" fmla="*/ 26 h 78"/>
                <a:gd name="T30" fmla="*/ 114 w 128"/>
                <a:gd name="T31" fmla="*/ 26 h 78"/>
                <a:gd name="T32" fmla="*/ 119 w 128"/>
                <a:gd name="T33" fmla="*/ 32 h 78"/>
                <a:gd name="T34" fmla="*/ 119 w 128"/>
                <a:gd name="T35" fmla="*/ 34 h 78"/>
                <a:gd name="T36" fmla="*/ 117 w 128"/>
                <a:gd name="T37" fmla="*/ 34 h 78"/>
                <a:gd name="T38" fmla="*/ 111 w 128"/>
                <a:gd name="T39" fmla="*/ 37 h 78"/>
                <a:gd name="T40" fmla="*/ 107 w 128"/>
                <a:gd name="T41" fmla="*/ 34 h 78"/>
                <a:gd name="T42" fmla="*/ 105 w 128"/>
                <a:gd name="T43" fmla="*/ 37 h 78"/>
                <a:gd name="T44" fmla="*/ 98 w 128"/>
                <a:gd name="T45" fmla="*/ 34 h 78"/>
                <a:gd name="T46" fmla="*/ 82 w 128"/>
                <a:gd name="T47" fmla="*/ 34 h 78"/>
                <a:gd name="T48" fmla="*/ 68 w 128"/>
                <a:gd name="T49" fmla="*/ 65 h 78"/>
                <a:gd name="T50" fmla="*/ 65 w 128"/>
                <a:gd name="T51" fmla="*/ 69 h 78"/>
                <a:gd name="T52" fmla="*/ 61 w 128"/>
                <a:gd name="T53" fmla="*/ 72 h 78"/>
                <a:gd name="T54" fmla="*/ 51 w 128"/>
                <a:gd name="T55" fmla="*/ 75 h 78"/>
                <a:gd name="T56" fmla="*/ 43 w 128"/>
                <a:gd name="T57" fmla="*/ 71 h 78"/>
                <a:gd name="T58" fmla="*/ 37 w 128"/>
                <a:gd name="T59" fmla="*/ 71 h 78"/>
                <a:gd name="T60" fmla="*/ 28 w 128"/>
                <a:gd name="T61" fmla="*/ 78 h 78"/>
                <a:gd name="T62" fmla="*/ 14 w 128"/>
                <a:gd name="T63" fmla="*/ 78 h 78"/>
                <a:gd name="T64" fmla="*/ 6 w 128"/>
                <a:gd name="T65" fmla="*/ 75 h 78"/>
                <a:gd name="T66" fmla="*/ 0 w 128"/>
                <a:gd name="T67" fmla="*/ 63 h 78"/>
                <a:gd name="T68" fmla="*/ 2 w 128"/>
                <a:gd name="T69" fmla="*/ 62 h 78"/>
                <a:gd name="T70" fmla="*/ 8 w 128"/>
                <a:gd name="T71" fmla="*/ 66 h 78"/>
                <a:gd name="T72" fmla="*/ 19 w 128"/>
                <a:gd name="T73" fmla="*/ 68 h 78"/>
                <a:gd name="T74" fmla="*/ 21 w 128"/>
                <a:gd name="T75" fmla="*/ 60 h 78"/>
                <a:gd name="T76" fmla="*/ 21 w 128"/>
                <a:gd name="T77" fmla="*/ 59 h 78"/>
                <a:gd name="T78" fmla="*/ 24 w 128"/>
                <a:gd name="T79" fmla="*/ 59 h 78"/>
                <a:gd name="T80" fmla="*/ 27 w 128"/>
                <a:gd name="T81" fmla="*/ 53 h 78"/>
                <a:gd name="T82" fmla="*/ 27 w 128"/>
                <a:gd name="T83" fmla="*/ 51 h 78"/>
                <a:gd name="T84" fmla="*/ 43 w 128"/>
                <a:gd name="T85" fmla="*/ 50 h 78"/>
                <a:gd name="T86" fmla="*/ 55 w 128"/>
                <a:gd name="T87" fmla="*/ 35 h 78"/>
                <a:gd name="T88" fmla="*/ 58 w 128"/>
                <a:gd name="T89" fmla="*/ 29 h 78"/>
                <a:gd name="T90" fmla="*/ 65 w 128"/>
                <a:gd name="T91" fmla="*/ 37 h 78"/>
                <a:gd name="T92" fmla="*/ 70 w 128"/>
                <a:gd name="T93" fmla="*/ 28 h 78"/>
                <a:gd name="T94" fmla="*/ 70 w 128"/>
                <a:gd name="T95" fmla="*/ 26 h 78"/>
                <a:gd name="T96" fmla="*/ 71 w 128"/>
                <a:gd name="T97" fmla="*/ 26 h 78"/>
                <a:gd name="T98" fmla="*/ 74 w 128"/>
                <a:gd name="T99" fmla="*/ 31 h 78"/>
                <a:gd name="T100" fmla="*/ 73 w 128"/>
                <a:gd name="T101" fmla="*/ 26 h 78"/>
                <a:gd name="T102" fmla="*/ 77 w 128"/>
                <a:gd name="T103" fmla="*/ 22 h 78"/>
                <a:gd name="T104" fmla="*/ 77 w 128"/>
                <a:gd name="T105" fmla="*/ 19 h 78"/>
                <a:gd name="T106" fmla="*/ 82 w 128"/>
                <a:gd name="T107" fmla="*/ 17 h 78"/>
                <a:gd name="T108" fmla="*/ 94 w 128"/>
                <a:gd name="T10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 h="78">
                  <a:moveTo>
                    <a:pt x="94" y="0"/>
                  </a:moveTo>
                  <a:lnTo>
                    <a:pt x="95" y="0"/>
                  </a:lnTo>
                  <a:lnTo>
                    <a:pt x="95" y="3"/>
                  </a:lnTo>
                  <a:lnTo>
                    <a:pt x="98" y="0"/>
                  </a:lnTo>
                  <a:lnTo>
                    <a:pt x="99" y="0"/>
                  </a:lnTo>
                  <a:lnTo>
                    <a:pt x="102" y="4"/>
                  </a:lnTo>
                  <a:lnTo>
                    <a:pt x="105" y="6"/>
                  </a:lnTo>
                  <a:lnTo>
                    <a:pt x="107" y="6"/>
                  </a:lnTo>
                  <a:lnTo>
                    <a:pt x="107" y="11"/>
                  </a:lnTo>
                  <a:lnTo>
                    <a:pt x="111" y="11"/>
                  </a:lnTo>
                  <a:lnTo>
                    <a:pt x="111" y="16"/>
                  </a:lnTo>
                  <a:lnTo>
                    <a:pt x="114" y="14"/>
                  </a:lnTo>
                  <a:lnTo>
                    <a:pt x="128" y="22"/>
                  </a:lnTo>
                  <a:lnTo>
                    <a:pt x="128" y="23"/>
                  </a:lnTo>
                  <a:lnTo>
                    <a:pt x="120" y="26"/>
                  </a:lnTo>
                  <a:lnTo>
                    <a:pt x="114" y="26"/>
                  </a:lnTo>
                  <a:lnTo>
                    <a:pt x="119" y="32"/>
                  </a:lnTo>
                  <a:lnTo>
                    <a:pt x="119" y="34"/>
                  </a:lnTo>
                  <a:lnTo>
                    <a:pt x="117" y="34"/>
                  </a:lnTo>
                  <a:lnTo>
                    <a:pt x="111" y="37"/>
                  </a:lnTo>
                  <a:lnTo>
                    <a:pt x="107" y="34"/>
                  </a:lnTo>
                  <a:lnTo>
                    <a:pt x="105" y="37"/>
                  </a:lnTo>
                  <a:lnTo>
                    <a:pt x="98" y="34"/>
                  </a:lnTo>
                  <a:lnTo>
                    <a:pt x="82" y="34"/>
                  </a:lnTo>
                  <a:lnTo>
                    <a:pt x="68" y="65"/>
                  </a:lnTo>
                  <a:lnTo>
                    <a:pt x="65" y="69"/>
                  </a:lnTo>
                  <a:lnTo>
                    <a:pt x="61" y="72"/>
                  </a:lnTo>
                  <a:lnTo>
                    <a:pt x="51" y="75"/>
                  </a:lnTo>
                  <a:lnTo>
                    <a:pt x="43" y="71"/>
                  </a:lnTo>
                  <a:lnTo>
                    <a:pt x="37" y="71"/>
                  </a:lnTo>
                  <a:lnTo>
                    <a:pt x="28" y="78"/>
                  </a:lnTo>
                  <a:lnTo>
                    <a:pt x="14" y="78"/>
                  </a:lnTo>
                  <a:lnTo>
                    <a:pt x="6" y="75"/>
                  </a:lnTo>
                  <a:lnTo>
                    <a:pt x="0" y="63"/>
                  </a:lnTo>
                  <a:lnTo>
                    <a:pt x="2" y="62"/>
                  </a:lnTo>
                  <a:lnTo>
                    <a:pt x="8" y="66"/>
                  </a:lnTo>
                  <a:lnTo>
                    <a:pt x="19" y="68"/>
                  </a:lnTo>
                  <a:lnTo>
                    <a:pt x="21" y="60"/>
                  </a:lnTo>
                  <a:lnTo>
                    <a:pt x="21" y="59"/>
                  </a:lnTo>
                  <a:lnTo>
                    <a:pt x="24" y="59"/>
                  </a:lnTo>
                  <a:lnTo>
                    <a:pt x="27" y="53"/>
                  </a:lnTo>
                  <a:lnTo>
                    <a:pt x="27" y="51"/>
                  </a:lnTo>
                  <a:lnTo>
                    <a:pt x="43" y="50"/>
                  </a:lnTo>
                  <a:lnTo>
                    <a:pt x="55" y="35"/>
                  </a:lnTo>
                  <a:lnTo>
                    <a:pt x="58" y="29"/>
                  </a:lnTo>
                  <a:lnTo>
                    <a:pt x="65" y="37"/>
                  </a:lnTo>
                  <a:lnTo>
                    <a:pt x="70" y="28"/>
                  </a:lnTo>
                  <a:lnTo>
                    <a:pt x="70" y="26"/>
                  </a:lnTo>
                  <a:lnTo>
                    <a:pt x="71" y="26"/>
                  </a:lnTo>
                  <a:lnTo>
                    <a:pt x="74" y="31"/>
                  </a:lnTo>
                  <a:lnTo>
                    <a:pt x="73" y="26"/>
                  </a:lnTo>
                  <a:lnTo>
                    <a:pt x="77" y="22"/>
                  </a:lnTo>
                  <a:lnTo>
                    <a:pt x="77" y="19"/>
                  </a:lnTo>
                  <a:lnTo>
                    <a:pt x="82" y="17"/>
                  </a:lnTo>
                  <a:lnTo>
                    <a:pt x="9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5" name="Malaysia - West">
              <a:extLst>
                <a:ext uri="{FF2B5EF4-FFF2-40B4-BE49-F238E27FC236}">
                  <a16:creationId xmlns:a16="http://schemas.microsoft.com/office/drawing/2014/main" id="{A31BBCBC-0930-5BF2-06C9-334BC16EC53A}"/>
                </a:ext>
              </a:extLst>
            </p:cNvPr>
            <p:cNvSpPr>
              <a:spLocks/>
            </p:cNvSpPr>
            <p:nvPr/>
          </p:nvSpPr>
          <p:spPr bwMode="auto">
            <a:xfrm>
              <a:off x="8189480" y="4428386"/>
              <a:ext cx="99389" cy="126494"/>
            </a:xfrm>
            <a:custGeom>
              <a:avLst/>
              <a:gdLst>
                <a:gd name="T0" fmla="*/ 0 w 55"/>
                <a:gd name="T1" fmla="*/ 0 h 70"/>
                <a:gd name="T2" fmla="*/ 2 w 55"/>
                <a:gd name="T3" fmla="*/ 0 h 70"/>
                <a:gd name="T4" fmla="*/ 12 w 55"/>
                <a:gd name="T5" fmla="*/ 5 h 70"/>
                <a:gd name="T6" fmla="*/ 15 w 55"/>
                <a:gd name="T7" fmla="*/ 13 h 70"/>
                <a:gd name="T8" fmla="*/ 19 w 55"/>
                <a:gd name="T9" fmla="*/ 10 h 70"/>
                <a:gd name="T10" fmla="*/ 24 w 55"/>
                <a:gd name="T11" fmla="*/ 10 h 70"/>
                <a:gd name="T12" fmla="*/ 27 w 55"/>
                <a:gd name="T13" fmla="*/ 8 h 70"/>
                <a:gd name="T14" fmla="*/ 30 w 55"/>
                <a:gd name="T15" fmla="*/ 8 h 70"/>
                <a:gd name="T16" fmla="*/ 39 w 55"/>
                <a:gd name="T17" fmla="*/ 15 h 70"/>
                <a:gd name="T18" fmla="*/ 45 w 55"/>
                <a:gd name="T19" fmla="*/ 22 h 70"/>
                <a:gd name="T20" fmla="*/ 45 w 55"/>
                <a:gd name="T21" fmla="*/ 46 h 70"/>
                <a:gd name="T22" fmla="*/ 55 w 55"/>
                <a:gd name="T23" fmla="*/ 64 h 70"/>
                <a:gd name="T24" fmla="*/ 54 w 55"/>
                <a:gd name="T25" fmla="*/ 70 h 70"/>
                <a:gd name="T26" fmla="*/ 52 w 55"/>
                <a:gd name="T27" fmla="*/ 70 h 70"/>
                <a:gd name="T28" fmla="*/ 48 w 55"/>
                <a:gd name="T29" fmla="*/ 68 h 70"/>
                <a:gd name="T30" fmla="*/ 43 w 55"/>
                <a:gd name="T31" fmla="*/ 70 h 70"/>
                <a:gd name="T32" fmla="*/ 16 w 55"/>
                <a:gd name="T33" fmla="*/ 52 h 70"/>
                <a:gd name="T34" fmla="*/ 6 w 55"/>
                <a:gd name="T35" fmla="*/ 33 h 70"/>
                <a:gd name="T36" fmla="*/ 0 w 55"/>
                <a:gd name="T37" fmla="*/ 5 h 70"/>
                <a:gd name="T38" fmla="*/ 0 w 55"/>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 h="70">
                  <a:moveTo>
                    <a:pt x="0" y="0"/>
                  </a:moveTo>
                  <a:lnTo>
                    <a:pt x="2" y="0"/>
                  </a:lnTo>
                  <a:lnTo>
                    <a:pt x="12" y="5"/>
                  </a:lnTo>
                  <a:lnTo>
                    <a:pt x="15" y="13"/>
                  </a:lnTo>
                  <a:lnTo>
                    <a:pt x="19" y="10"/>
                  </a:lnTo>
                  <a:lnTo>
                    <a:pt x="24" y="10"/>
                  </a:lnTo>
                  <a:lnTo>
                    <a:pt x="27" y="8"/>
                  </a:lnTo>
                  <a:lnTo>
                    <a:pt x="30" y="8"/>
                  </a:lnTo>
                  <a:lnTo>
                    <a:pt x="39" y="15"/>
                  </a:lnTo>
                  <a:lnTo>
                    <a:pt x="45" y="22"/>
                  </a:lnTo>
                  <a:lnTo>
                    <a:pt x="45" y="46"/>
                  </a:lnTo>
                  <a:lnTo>
                    <a:pt x="55" y="64"/>
                  </a:lnTo>
                  <a:lnTo>
                    <a:pt x="54" y="70"/>
                  </a:lnTo>
                  <a:lnTo>
                    <a:pt x="52" y="70"/>
                  </a:lnTo>
                  <a:lnTo>
                    <a:pt x="48" y="68"/>
                  </a:lnTo>
                  <a:lnTo>
                    <a:pt x="43" y="70"/>
                  </a:lnTo>
                  <a:lnTo>
                    <a:pt x="16" y="52"/>
                  </a:lnTo>
                  <a:lnTo>
                    <a:pt x="6" y="33"/>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6" name="Nepal">
              <a:extLst>
                <a:ext uri="{FF2B5EF4-FFF2-40B4-BE49-F238E27FC236}">
                  <a16:creationId xmlns:a16="http://schemas.microsoft.com/office/drawing/2014/main" id="{3F37A98A-207A-BE35-4DDA-5A0B6F9DD44D}"/>
                </a:ext>
              </a:extLst>
            </p:cNvPr>
            <p:cNvSpPr>
              <a:spLocks/>
            </p:cNvSpPr>
            <p:nvPr/>
          </p:nvSpPr>
          <p:spPr bwMode="auto">
            <a:xfrm>
              <a:off x="7712416" y="3841090"/>
              <a:ext cx="193357" cy="108424"/>
            </a:xfrm>
            <a:custGeom>
              <a:avLst/>
              <a:gdLst>
                <a:gd name="T0" fmla="*/ 15 w 107"/>
                <a:gd name="T1" fmla="*/ 0 h 60"/>
                <a:gd name="T2" fmla="*/ 15 w 107"/>
                <a:gd name="T3" fmla="*/ 2 h 60"/>
                <a:gd name="T4" fmla="*/ 18 w 107"/>
                <a:gd name="T5" fmla="*/ 3 h 60"/>
                <a:gd name="T6" fmla="*/ 18 w 107"/>
                <a:gd name="T7" fmla="*/ 0 h 60"/>
                <a:gd name="T8" fmla="*/ 26 w 107"/>
                <a:gd name="T9" fmla="*/ 0 h 60"/>
                <a:gd name="T10" fmla="*/ 28 w 107"/>
                <a:gd name="T11" fmla="*/ 2 h 60"/>
                <a:gd name="T12" fmla="*/ 31 w 107"/>
                <a:gd name="T13" fmla="*/ 2 h 60"/>
                <a:gd name="T14" fmla="*/ 43 w 107"/>
                <a:gd name="T15" fmla="*/ 11 h 60"/>
                <a:gd name="T16" fmla="*/ 48 w 107"/>
                <a:gd name="T17" fmla="*/ 18 h 60"/>
                <a:gd name="T18" fmla="*/ 55 w 107"/>
                <a:gd name="T19" fmla="*/ 15 h 60"/>
                <a:gd name="T20" fmla="*/ 57 w 107"/>
                <a:gd name="T21" fmla="*/ 15 h 60"/>
                <a:gd name="T22" fmla="*/ 55 w 107"/>
                <a:gd name="T23" fmla="*/ 23 h 60"/>
                <a:gd name="T24" fmla="*/ 68 w 107"/>
                <a:gd name="T25" fmla="*/ 26 h 60"/>
                <a:gd name="T26" fmla="*/ 68 w 107"/>
                <a:gd name="T27" fmla="*/ 29 h 60"/>
                <a:gd name="T28" fmla="*/ 76 w 107"/>
                <a:gd name="T29" fmla="*/ 32 h 60"/>
                <a:gd name="T30" fmla="*/ 79 w 107"/>
                <a:gd name="T31" fmla="*/ 36 h 60"/>
                <a:gd name="T32" fmla="*/ 88 w 107"/>
                <a:gd name="T33" fmla="*/ 35 h 60"/>
                <a:gd name="T34" fmla="*/ 97 w 107"/>
                <a:gd name="T35" fmla="*/ 37 h 60"/>
                <a:gd name="T36" fmla="*/ 100 w 107"/>
                <a:gd name="T37" fmla="*/ 37 h 60"/>
                <a:gd name="T38" fmla="*/ 104 w 107"/>
                <a:gd name="T39" fmla="*/ 36 h 60"/>
                <a:gd name="T40" fmla="*/ 107 w 107"/>
                <a:gd name="T41" fmla="*/ 36 h 60"/>
                <a:gd name="T42" fmla="*/ 106 w 107"/>
                <a:gd name="T43" fmla="*/ 46 h 60"/>
                <a:gd name="T44" fmla="*/ 104 w 107"/>
                <a:gd name="T45" fmla="*/ 49 h 60"/>
                <a:gd name="T46" fmla="*/ 107 w 107"/>
                <a:gd name="T47" fmla="*/ 52 h 60"/>
                <a:gd name="T48" fmla="*/ 107 w 107"/>
                <a:gd name="T49" fmla="*/ 54 h 60"/>
                <a:gd name="T50" fmla="*/ 106 w 107"/>
                <a:gd name="T51" fmla="*/ 58 h 60"/>
                <a:gd name="T52" fmla="*/ 103 w 107"/>
                <a:gd name="T53" fmla="*/ 58 h 60"/>
                <a:gd name="T54" fmla="*/ 100 w 107"/>
                <a:gd name="T55" fmla="*/ 60 h 60"/>
                <a:gd name="T56" fmla="*/ 94 w 107"/>
                <a:gd name="T57" fmla="*/ 60 h 60"/>
                <a:gd name="T58" fmla="*/ 66 w 107"/>
                <a:gd name="T59" fmla="*/ 52 h 60"/>
                <a:gd name="T60" fmla="*/ 57 w 107"/>
                <a:gd name="T61" fmla="*/ 45 h 60"/>
                <a:gd name="T62" fmla="*/ 37 w 107"/>
                <a:gd name="T63" fmla="*/ 45 h 60"/>
                <a:gd name="T64" fmla="*/ 2 w 107"/>
                <a:gd name="T65" fmla="*/ 24 h 60"/>
                <a:gd name="T66" fmla="*/ 0 w 107"/>
                <a:gd name="T67" fmla="*/ 24 h 60"/>
                <a:gd name="T68" fmla="*/ 0 w 107"/>
                <a:gd name="T69" fmla="*/ 23 h 60"/>
                <a:gd name="T70" fmla="*/ 5 w 107"/>
                <a:gd name="T71" fmla="*/ 8 h 60"/>
                <a:gd name="T72" fmla="*/ 14 w 107"/>
                <a:gd name="T73" fmla="*/ 2 h 60"/>
                <a:gd name="T74" fmla="*/ 15 w 107"/>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60">
                  <a:moveTo>
                    <a:pt x="15" y="0"/>
                  </a:moveTo>
                  <a:lnTo>
                    <a:pt x="15" y="2"/>
                  </a:lnTo>
                  <a:lnTo>
                    <a:pt x="18" y="3"/>
                  </a:lnTo>
                  <a:lnTo>
                    <a:pt x="18" y="0"/>
                  </a:lnTo>
                  <a:lnTo>
                    <a:pt x="26" y="0"/>
                  </a:lnTo>
                  <a:lnTo>
                    <a:pt x="28" y="2"/>
                  </a:lnTo>
                  <a:lnTo>
                    <a:pt x="31" y="2"/>
                  </a:lnTo>
                  <a:lnTo>
                    <a:pt x="43" y="11"/>
                  </a:lnTo>
                  <a:lnTo>
                    <a:pt x="48" y="18"/>
                  </a:lnTo>
                  <a:lnTo>
                    <a:pt x="55" y="15"/>
                  </a:lnTo>
                  <a:lnTo>
                    <a:pt x="57" y="15"/>
                  </a:lnTo>
                  <a:lnTo>
                    <a:pt x="55" y="23"/>
                  </a:lnTo>
                  <a:lnTo>
                    <a:pt x="68" y="26"/>
                  </a:lnTo>
                  <a:lnTo>
                    <a:pt x="68" y="29"/>
                  </a:lnTo>
                  <a:lnTo>
                    <a:pt x="76" y="32"/>
                  </a:lnTo>
                  <a:lnTo>
                    <a:pt x="79" y="36"/>
                  </a:lnTo>
                  <a:lnTo>
                    <a:pt x="88" y="35"/>
                  </a:lnTo>
                  <a:lnTo>
                    <a:pt x="97" y="37"/>
                  </a:lnTo>
                  <a:lnTo>
                    <a:pt x="100" y="37"/>
                  </a:lnTo>
                  <a:lnTo>
                    <a:pt x="104" y="36"/>
                  </a:lnTo>
                  <a:lnTo>
                    <a:pt x="107" y="36"/>
                  </a:lnTo>
                  <a:lnTo>
                    <a:pt x="106" y="46"/>
                  </a:lnTo>
                  <a:lnTo>
                    <a:pt x="104" y="49"/>
                  </a:lnTo>
                  <a:lnTo>
                    <a:pt x="107" y="52"/>
                  </a:lnTo>
                  <a:lnTo>
                    <a:pt x="107" y="54"/>
                  </a:lnTo>
                  <a:lnTo>
                    <a:pt x="106" y="58"/>
                  </a:lnTo>
                  <a:lnTo>
                    <a:pt x="103" y="58"/>
                  </a:lnTo>
                  <a:lnTo>
                    <a:pt x="100" y="60"/>
                  </a:lnTo>
                  <a:lnTo>
                    <a:pt x="94" y="60"/>
                  </a:lnTo>
                  <a:lnTo>
                    <a:pt x="66" y="52"/>
                  </a:lnTo>
                  <a:lnTo>
                    <a:pt x="57" y="45"/>
                  </a:lnTo>
                  <a:lnTo>
                    <a:pt x="37" y="45"/>
                  </a:lnTo>
                  <a:lnTo>
                    <a:pt x="2" y="24"/>
                  </a:lnTo>
                  <a:lnTo>
                    <a:pt x="0" y="24"/>
                  </a:lnTo>
                  <a:lnTo>
                    <a:pt x="0" y="23"/>
                  </a:lnTo>
                  <a:lnTo>
                    <a:pt x="5" y="8"/>
                  </a:lnTo>
                  <a:lnTo>
                    <a:pt x="14" y="2"/>
                  </a:lnTo>
                  <a:lnTo>
                    <a:pt x="1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7" name="Vietnam">
              <a:extLst>
                <a:ext uri="{FF2B5EF4-FFF2-40B4-BE49-F238E27FC236}">
                  <a16:creationId xmlns:a16="http://schemas.microsoft.com/office/drawing/2014/main" id="{71464DBB-4873-DEAB-4CA6-09B7E1D217CA}"/>
                </a:ext>
              </a:extLst>
            </p:cNvPr>
            <p:cNvSpPr>
              <a:spLocks/>
            </p:cNvSpPr>
            <p:nvPr/>
          </p:nvSpPr>
          <p:spPr bwMode="auto">
            <a:xfrm>
              <a:off x="8238270" y="4027218"/>
              <a:ext cx="168057" cy="357799"/>
            </a:xfrm>
            <a:custGeom>
              <a:avLst/>
              <a:gdLst>
                <a:gd name="T0" fmla="*/ 56 w 93"/>
                <a:gd name="T1" fmla="*/ 6 h 198"/>
                <a:gd name="T2" fmla="*/ 61 w 93"/>
                <a:gd name="T3" fmla="*/ 19 h 198"/>
                <a:gd name="T4" fmla="*/ 75 w 93"/>
                <a:gd name="T5" fmla="*/ 25 h 198"/>
                <a:gd name="T6" fmla="*/ 68 w 93"/>
                <a:gd name="T7" fmla="*/ 28 h 198"/>
                <a:gd name="T8" fmla="*/ 49 w 93"/>
                <a:gd name="T9" fmla="*/ 47 h 198"/>
                <a:gd name="T10" fmla="*/ 46 w 93"/>
                <a:gd name="T11" fmla="*/ 65 h 198"/>
                <a:gd name="T12" fmla="*/ 56 w 93"/>
                <a:gd name="T13" fmla="*/ 77 h 198"/>
                <a:gd name="T14" fmla="*/ 72 w 93"/>
                <a:gd name="T15" fmla="*/ 95 h 198"/>
                <a:gd name="T16" fmla="*/ 80 w 93"/>
                <a:gd name="T17" fmla="*/ 98 h 198"/>
                <a:gd name="T18" fmla="*/ 87 w 93"/>
                <a:gd name="T19" fmla="*/ 108 h 198"/>
                <a:gd name="T20" fmla="*/ 92 w 93"/>
                <a:gd name="T21" fmla="*/ 148 h 198"/>
                <a:gd name="T22" fmla="*/ 89 w 93"/>
                <a:gd name="T23" fmla="*/ 163 h 198"/>
                <a:gd name="T24" fmla="*/ 67 w 93"/>
                <a:gd name="T25" fmla="*/ 175 h 198"/>
                <a:gd name="T26" fmla="*/ 56 w 93"/>
                <a:gd name="T27" fmla="*/ 181 h 198"/>
                <a:gd name="T28" fmla="*/ 55 w 93"/>
                <a:gd name="T29" fmla="*/ 187 h 198"/>
                <a:gd name="T30" fmla="*/ 52 w 93"/>
                <a:gd name="T31" fmla="*/ 188 h 198"/>
                <a:gd name="T32" fmla="*/ 34 w 93"/>
                <a:gd name="T33" fmla="*/ 198 h 198"/>
                <a:gd name="T34" fmla="*/ 37 w 93"/>
                <a:gd name="T35" fmla="*/ 179 h 198"/>
                <a:gd name="T36" fmla="*/ 29 w 93"/>
                <a:gd name="T37" fmla="*/ 173 h 198"/>
                <a:gd name="T38" fmla="*/ 35 w 93"/>
                <a:gd name="T39" fmla="*/ 169 h 198"/>
                <a:gd name="T40" fmla="*/ 47 w 93"/>
                <a:gd name="T41" fmla="*/ 164 h 198"/>
                <a:gd name="T42" fmla="*/ 55 w 93"/>
                <a:gd name="T43" fmla="*/ 157 h 198"/>
                <a:gd name="T44" fmla="*/ 68 w 93"/>
                <a:gd name="T45" fmla="*/ 148 h 198"/>
                <a:gd name="T46" fmla="*/ 68 w 93"/>
                <a:gd name="T47" fmla="*/ 109 h 198"/>
                <a:gd name="T48" fmla="*/ 56 w 93"/>
                <a:gd name="T49" fmla="*/ 93 h 198"/>
                <a:gd name="T50" fmla="*/ 55 w 93"/>
                <a:gd name="T51" fmla="*/ 92 h 198"/>
                <a:gd name="T52" fmla="*/ 47 w 93"/>
                <a:gd name="T53" fmla="*/ 80 h 198"/>
                <a:gd name="T54" fmla="*/ 22 w 93"/>
                <a:gd name="T55" fmla="*/ 56 h 198"/>
                <a:gd name="T56" fmla="*/ 24 w 93"/>
                <a:gd name="T57" fmla="*/ 50 h 198"/>
                <a:gd name="T58" fmla="*/ 29 w 93"/>
                <a:gd name="T59" fmla="*/ 49 h 198"/>
                <a:gd name="T60" fmla="*/ 28 w 93"/>
                <a:gd name="T61" fmla="*/ 35 h 198"/>
                <a:gd name="T62" fmla="*/ 12 w 93"/>
                <a:gd name="T63" fmla="*/ 34 h 198"/>
                <a:gd name="T64" fmla="*/ 7 w 93"/>
                <a:gd name="T65" fmla="*/ 22 h 198"/>
                <a:gd name="T66" fmla="*/ 0 w 93"/>
                <a:gd name="T67" fmla="*/ 12 h 198"/>
                <a:gd name="T68" fmla="*/ 3 w 93"/>
                <a:gd name="T69" fmla="*/ 6 h 198"/>
                <a:gd name="T70" fmla="*/ 15 w 93"/>
                <a:gd name="T71" fmla="*/ 7 h 198"/>
                <a:gd name="T72" fmla="*/ 21 w 93"/>
                <a:gd name="T73" fmla="*/ 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98">
                  <a:moveTo>
                    <a:pt x="38" y="0"/>
                  </a:moveTo>
                  <a:lnTo>
                    <a:pt x="56" y="6"/>
                  </a:lnTo>
                  <a:lnTo>
                    <a:pt x="56" y="7"/>
                  </a:lnTo>
                  <a:lnTo>
                    <a:pt x="61" y="19"/>
                  </a:lnTo>
                  <a:lnTo>
                    <a:pt x="67" y="23"/>
                  </a:lnTo>
                  <a:lnTo>
                    <a:pt x="75" y="25"/>
                  </a:lnTo>
                  <a:lnTo>
                    <a:pt x="75" y="26"/>
                  </a:lnTo>
                  <a:lnTo>
                    <a:pt x="68" y="28"/>
                  </a:lnTo>
                  <a:lnTo>
                    <a:pt x="58" y="37"/>
                  </a:lnTo>
                  <a:lnTo>
                    <a:pt x="49" y="47"/>
                  </a:lnTo>
                  <a:lnTo>
                    <a:pt x="46" y="59"/>
                  </a:lnTo>
                  <a:lnTo>
                    <a:pt x="46" y="65"/>
                  </a:lnTo>
                  <a:lnTo>
                    <a:pt x="53" y="71"/>
                  </a:lnTo>
                  <a:lnTo>
                    <a:pt x="56" y="77"/>
                  </a:lnTo>
                  <a:lnTo>
                    <a:pt x="64" y="86"/>
                  </a:lnTo>
                  <a:lnTo>
                    <a:pt x="72" y="95"/>
                  </a:lnTo>
                  <a:lnTo>
                    <a:pt x="78" y="98"/>
                  </a:lnTo>
                  <a:lnTo>
                    <a:pt x="80" y="98"/>
                  </a:lnTo>
                  <a:lnTo>
                    <a:pt x="81" y="103"/>
                  </a:lnTo>
                  <a:lnTo>
                    <a:pt x="87" y="108"/>
                  </a:lnTo>
                  <a:lnTo>
                    <a:pt x="93" y="142"/>
                  </a:lnTo>
                  <a:lnTo>
                    <a:pt x="92" y="148"/>
                  </a:lnTo>
                  <a:lnTo>
                    <a:pt x="92" y="158"/>
                  </a:lnTo>
                  <a:lnTo>
                    <a:pt x="89" y="163"/>
                  </a:lnTo>
                  <a:lnTo>
                    <a:pt x="75" y="172"/>
                  </a:lnTo>
                  <a:lnTo>
                    <a:pt x="67" y="175"/>
                  </a:lnTo>
                  <a:lnTo>
                    <a:pt x="61" y="175"/>
                  </a:lnTo>
                  <a:lnTo>
                    <a:pt x="56" y="181"/>
                  </a:lnTo>
                  <a:lnTo>
                    <a:pt x="56" y="187"/>
                  </a:lnTo>
                  <a:lnTo>
                    <a:pt x="55" y="187"/>
                  </a:lnTo>
                  <a:lnTo>
                    <a:pt x="50" y="184"/>
                  </a:lnTo>
                  <a:lnTo>
                    <a:pt x="52" y="188"/>
                  </a:lnTo>
                  <a:lnTo>
                    <a:pt x="38" y="198"/>
                  </a:lnTo>
                  <a:lnTo>
                    <a:pt x="34" y="198"/>
                  </a:lnTo>
                  <a:lnTo>
                    <a:pt x="34" y="188"/>
                  </a:lnTo>
                  <a:lnTo>
                    <a:pt x="37" y="179"/>
                  </a:lnTo>
                  <a:lnTo>
                    <a:pt x="29" y="175"/>
                  </a:lnTo>
                  <a:lnTo>
                    <a:pt x="29" y="173"/>
                  </a:lnTo>
                  <a:lnTo>
                    <a:pt x="34" y="172"/>
                  </a:lnTo>
                  <a:lnTo>
                    <a:pt x="35" y="169"/>
                  </a:lnTo>
                  <a:lnTo>
                    <a:pt x="35" y="167"/>
                  </a:lnTo>
                  <a:lnTo>
                    <a:pt x="47" y="164"/>
                  </a:lnTo>
                  <a:lnTo>
                    <a:pt x="47" y="157"/>
                  </a:lnTo>
                  <a:lnTo>
                    <a:pt x="55" y="157"/>
                  </a:lnTo>
                  <a:lnTo>
                    <a:pt x="55" y="154"/>
                  </a:lnTo>
                  <a:lnTo>
                    <a:pt x="68" y="148"/>
                  </a:lnTo>
                  <a:lnTo>
                    <a:pt x="67" y="117"/>
                  </a:lnTo>
                  <a:lnTo>
                    <a:pt x="68" y="109"/>
                  </a:lnTo>
                  <a:lnTo>
                    <a:pt x="64" y="96"/>
                  </a:lnTo>
                  <a:lnTo>
                    <a:pt x="56" y="93"/>
                  </a:lnTo>
                  <a:lnTo>
                    <a:pt x="55" y="93"/>
                  </a:lnTo>
                  <a:lnTo>
                    <a:pt x="55" y="92"/>
                  </a:lnTo>
                  <a:lnTo>
                    <a:pt x="53" y="83"/>
                  </a:lnTo>
                  <a:lnTo>
                    <a:pt x="47" y="80"/>
                  </a:lnTo>
                  <a:lnTo>
                    <a:pt x="37" y="65"/>
                  </a:lnTo>
                  <a:lnTo>
                    <a:pt x="22" y="56"/>
                  </a:lnTo>
                  <a:lnTo>
                    <a:pt x="22" y="55"/>
                  </a:lnTo>
                  <a:lnTo>
                    <a:pt x="24" y="50"/>
                  </a:lnTo>
                  <a:lnTo>
                    <a:pt x="24" y="49"/>
                  </a:lnTo>
                  <a:lnTo>
                    <a:pt x="29" y="49"/>
                  </a:lnTo>
                  <a:lnTo>
                    <a:pt x="32" y="46"/>
                  </a:lnTo>
                  <a:lnTo>
                    <a:pt x="28" y="35"/>
                  </a:lnTo>
                  <a:lnTo>
                    <a:pt x="25" y="34"/>
                  </a:lnTo>
                  <a:lnTo>
                    <a:pt x="12" y="34"/>
                  </a:lnTo>
                  <a:lnTo>
                    <a:pt x="9" y="29"/>
                  </a:lnTo>
                  <a:lnTo>
                    <a:pt x="7" y="22"/>
                  </a:lnTo>
                  <a:lnTo>
                    <a:pt x="0" y="13"/>
                  </a:lnTo>
                  <a:lnTo>
                    <a:pt x="0" y="12"/>
                  </a:lnTo>
                  <a:lnTo>
                    <a:pt x="3" y="7"/>
                  </a:lnTo>
                  <a:lnTo>
                    <a:pt x="3" y="6"/>
                  </a:lnTo>
                  <a:lnTo>
                    <a:pt x="12" y="9"/>
                  </a:lnTo>
                  <a:lnTo>
                    <a:pt x="15" y="7"/>
                  </a:lnTo>
                  <a:lnTo>
                    <a:pt x="16" y="7"/>
                  </a:lnTo>
                  <a:lnTo>
                    <a:pt x="21" y="9"/>
                  </a:lnTo>
                  <a:lnTo>
                    <a:pt x="3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8" name="India">
              <a:extLst>
                <a:ext uri="{FF2B5EF4-FFF2-40B4-BE49-F238E27FC236}">
                  <a16:creationId xmlns:a16="http://schemas.microsoft.com/office/drawing/2014/main" id="{2583D588-1F01-4E55-3543-6D606AC42C32}"/>
                </a:ext>
              </a:extLst>
            </p:cNvPr>
            <p:cNvSpPr>
              <a:spLocks/>
            </p:cNvSpPr>
            <p:nvPr/>
          </p:nvSpPr>
          <p:spPr bwMode="auto">
            <a:xfrm>
              <a:off x="7428708" y="3680262"/>
              <a:ext cx="697525" cy="719211"/>
            </a:xfrm>
            <a:custGeom>
              <a:avLst/>
              <a:gdLst>
                <a:gd name="T0" fmla="*/ 162 w 386"/>
                <a:gd name="T1" fmla="*/ 8 h 398"/>
                <a:gd name="T2" fmla="*/ 153 w 386"/>
                <a:gd name="T3" fmla="*/ 26 h 398"/>
                <a:gd name="T4" fmla="*/ 145 w 386"/>
                <a:gd name="T5" fmla="*/ 42 h 398"/>
                <a:gd name="T6" fmla="*/ 145 w 386"/>
                <a:gd name="T7" fmla="*/ 60 h 398"/>
                <a:gd name="T8" fmla="*/ 140 w 386"/>
                <a:gd name="T9" fmla="*/ 55 h 398"/>
                <a:gd name="T10" fmla="*/ 151 w 386"/>
                <a:gd name="T11" fmla="*/ 78 h 398"/>
                <a:gd name="T12" fmla="*/ 194 w 386"/>
                <a:gd name="T13" fmla="*/ 132 h 398"/>
                <a:gd name="T14" fmla="*/ 261 w 386"/>
                <a:gd name="T15" fmla="*/ 146 h 398"/>
                <a:gd name="T16" fmla="*/ 263 w 386"/>
                <a:gd name="T17" fmla="*/ 125 h 398"/>
                <a:gd name="T18" fmla="*/ 273 w 386"/>
                <a:gd name="T19" fmla="*/ 131 h 398"/>
                <a:gd name="T20" fmla="*/ 274 w 386"/>
                <a:gd name="T21" fmla="*/ 140 h 398"/>
                <a:gd name="T22" fmla="*/ 310 w 386"/>
                <a:gd name="T23" fmla="*/ 131 h 398"/>
                <a:gd name="T24" fmla="*/ 357 w 386"/>
                <a:gd name="T25" fmla="*/ 104 h 398"/>
                <a:gd name="T26" fmla="*/ 372 w 386"/>
                <a:gd name="T27" fmla="*/ 109 h 398"/>
                <a:gd name="T28" fmla="*/ 386 w 386"/>
                <a:gd name="T29" fmla="*/ 121 h 398"/>
                <a:gd name="T30" fmla="*/ 380 w 386"/>
                <a:gd name="T31" fmla="*/ 135 h 398"/>
                <a:gd name="T32" fmla="*/ 350 w 386"/>
                <a:gd name="T33" fmla="*/ 165 h 398"/>
                <a:gd name="T34" fmla="*/ 332 w 386"/>
                <a:gd name="T35" fmla="*/ 198 h 398"/>
                <a:gd name="T36" fmla="*/ 329 w 386"/>
                <a:gd name="T37" fmla="*/ 208 h 398"/>
                <a:gd name="T38" fmla="*/ 310 w 386"/>
                <a:gd name="T39" fmla="*/ 195 h 398"/>
                <a:gd name="T40" fmla="*/ 304 w 386"/>
                <a:gd name="T41" fmla="*/ 192 h 398"/>
                <a:gd name="T42" fmla="*/ 288 w 386"/>
                <a:gd name="T43" fmla="*/ 164 h 398"/>
                <a:gd name="T44" fmla="*/ 276 w 386"/>
                <a:gd name="T45" fmla="*/ 153 h 398"/>
                <a:gd name="T46" fmla="*/ 268 w 386"/>
                <a:gd name="T47" fmla="*/ 147 h 398"/>
                <a:gd name="T48" fmla="*/ 270 w 386"/>
                <a:gd name="T49" fmla="*/ 159 h 398"/>
                <a:gd name="T50" fmla="*/ 261 w 386"/>
                <a:gd name="T51" fmla="*/ 169 h 398"/>
                <a:gd name="T52" fmla="*/ 274 w 386"/>
                <a:gd name="T53" fmla="*/ 215 h 398"/>
                <a:gd name="T54" fmla="*/ 263 w 386"/>
                <a:gd name="T55" fmla="*/ 209 h 398"/>
                <a:gd name="T56" fmla="*/ 240 w 386"/>
                <a:gd name="T57" fmla="*/ 238 h 398"/>
                <a:gd name="T58" fmla="*/ 185 w 386"/>
                <a:gd name="T59" fmla="*/ 285 h 398"/>
                <a:gd name="T60" fmla="*/ 159 w 386"/>
                <a:gd name="T61" fmla="*/ 301 h 398"/>
                <a:gd name="T62" fmla="*/ 156 w 386"/>
                <a:gd name="T63" fmla="*/ 368 h 398"/>
                <a:gd name="T64" fmla="*/ 134 w 386"/>
                <a:gd name="T65" fmla="*/ 384 h 398"/>
                <a:gd name="T66" fmla="*/ 113 w 386"/>
                <a:gd name="T67" fmla="*/ 386 h 398"/>
                <a:gd name="T68" fmla="*/ 79 w 386"/>
                <a:gd name="T69" fmla="*/ 306 h 398"/>
                <a:gd name="T70" fmla="*/ 68 w 386"/>
                <a:gd name="T71" fmla="*/ 285 h 398"/>
                <a:gd name="T72" fmla="*/ 59 w 386"/>
                <a:gd name="T73" fmla="*/ 241 h 398"/>
                <a:gd name="T74" fmla="*/ 61 w 386"/>
                <a:gd name="T75" fmla="*/ 207 h 398"/>
                <a:gd name="T76" fmla="*/ 31 w 386"/>
                <a:gd name="T77" fmla="*/ 226 h 398"/>
                <a:gd name="T78" fmla="*/ 25 w 386"/>
                <a:gd name="T79" fmla="*/ 202 h 398"/>
                <a:gd name="T80" fmla="*/ 12 w 386"/>
                <a:gd name="T81" fmla="*/ 198 h 398"/>
                <a:gd name="T82" fmla="*/ 12 w 386"/>
                <a:gd name="T83" fmla="*/ 175 h 398"/>
                <a:gd name="T84" fmla="*/ 37 w 386"/>
                <a:gd name="T85" fmla="*/ 177 h 398"/>
                <a:gd name="T86" fmla="*/ 30 w 386"/>
                <a:gd name="T87" fmla="*/ 146 h 398"/>
                <a:gd name="T88" fmla="*/ 33 w 386"/>
                <a:gd name="T89" fmla="*/ 122 h 398"/>
                <a:gd name="T90" fmla="*/ 57 w 386"/>
                <a:gd name="T91" fmla="*/ 113 h 398"/>
                <a:gd name="T92" fmla="*/ 82 w 386"/>
                <a:gd name="T93" fmla="*/ 81 h 398"/>
                <a:gd name="T94" fmla="*/ 88 w 386"/>
                <a:gd name="T95" fmla="*/ 72 h 398"/>
                <a:gd name="T96" fmla="*/ 97 w 386"/>
                <a:gd name="T97" fmla="*/ 60 h 398"/>
                <a:gd name="T98" fmla="*/ 83 w 386"/>
                <a:gd name="T99" fmla="*/ 51 h 398"/>
                <a:gd name="T100" fmla="*/ 79 w 386"/>
                <a:gd name="T101" fmla="*/ 36 h 398"/>
                <a:gd name="T102" fmla="*/ 76 w 386"/>
                <a:gd name="T103" fmla="*/ 27 h 398"/>
                <a:gd name="T104" fmla="*/ 83 w 386"/>
                <a:gd name="T105" fmla="*/ 18 h 398"/>
                <a:gd name="T106" fmla="*/ 119 w 386"/>
                <a:gd name="T107" fmla="*/ 15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86" h="398">
                  <a:moveTo>
                    <a:pt x="148" y="0"/>
                  </a:moveTo>
                  <a:lnTo>
                    <a:pt x="159" y="6"/>
                  </a:lnTo>
                  <a:lnTo>
                    <a:pt x="159" y="9"/>
                  </a:lnTo>
                  <a:lnTo>
                    <a:pt x="162" y="8"/>
                  </a:lnTo>
                  <a:lnTo>
                    <a:pt x="163" y="8"/>
                  </a:lnTo>
                  <a:lnTo>
                    <a:pt x="163" y="9"/>
                  </a:lnTo>
                  <a:lnTo>
                    <a:pt x="159" y="21"/>
                  </a:lnTo>
                  <a:lnTo>
                    <a:pt x="153" y="26"/>
                  </a:lnTo>
                  <a:lnTo>
                    <a:pt x="153" y="32"/>
                  </a:lnTo>
                  <a:lnTo>
                    <a:pt x="151" y="32"/>
                  </a:lnTo>
                  <a:lnTo>
                    <a:pt x="144" y="33"/>
                  </a:lnTo>
                  <a:lnTo>
                    <a:pt x="145" y="42"/>
                  </a:lnTo>
                  <a:lnTo>
                    <a:pt x="151" y="45"/>
                  </a:lnTo>
                  <a:lnTo>
                    <a:pt x="153" y="52"/>
                  </a:lnTo>
                  <a:lnTo>
                    <a:pt x="145" y="58"/>
                  </a:lnTo>
                  <a:lnTo>
                    <a:pt x="145" y="60"/>
                  </a:lnTo>
                  <a:lnTo>
                    <a:pt x="144" y="60"/>
                  </a:lnTo>
                  <a:lnTo>
                    <a:pt x="144" y="58"/>
                  </a:lnTo>
                  <a:lnTo>
                    <a:pt x="141" y="54"/>
                  </a:lnTo>
                  <a:lnTo>
                    <a:pt x="140" y="55"/>
                  </a:lnTo>
                  <a:lnTo>
                    <a:pt x="142" y="64"/>
                  </a:lnTo>
                  <a:lnTo>
                    <a:pt x="142" y="72"/>
                  </a:lnTo>
                  <a:lnTo>
                    <a:pt x="145" y="78"/>
                  </a:lnTo>
                  <a:lnTo>
                    <a:pt x="151" y="78"/>
                  </a:lnTo>
                  <a:lnTo>
                    <a:pt x="172" y="91"/>
                  </a:lnTo>
                  <a:lnTo>
                    <a:pt x="163" y="98"/>
                  </a:lnTo>
                  <a:lnTo>
                    <a:pt x="159" y="112"/>
                  </a:lnTo>
                  <a:lnTo>
                    <a:pt x="194" y="132"/>
                  </a:lnTo>
                  <a:lnTo>
                    <a:pt x="215" y="132"/>
                  </a:lnTo>
                  <a:lnTo>
                    <a:pt x="223" y="141"/>
                  </a:lnTo>
                  <a:lnTo>
                    <a:pt x="251" y="147"/>
                  </a:lnTo>
                  <a:lnTo>
                    <a:pt x="261" y="146"/>
                  </a:lnTo>
                  <a:lnTo>
                    <a:pt x="263" y="141"/>
                  </a:lnTo>
                  <a:lnTo>
                    <a:pt x="260" y="138"/>
                  </a:lnTo>
                  <a:lnTo>
                    <a:pt x="261" y="135"/>
                  </a:lnTo>
                  <a:lnTo>
                    <a:pt x="263" y="125"/>
                  </a:lnTo>
                  <a:lnTo>
                    <a:pt x="264" y="125"/>
                  </a:lnTo>
                  <a:lnTo>
                    <a:pt x="271" y="122"/>
                  </a:lnTo>
                  <a:lnTo>
                    <a:pt x="273" y="122"/>
                  </a:lnTo>
                  <a:lnTo>
                    <a:pt x="273" y="131"/>
                  </a:lnTo>
                  <a:lnTo>
                    <a:pt x="274" y="132"/>
                  </a:lnTo>
                  <a:lnTo>
                    <a:pt x="274" y="134"/>
                  </a:lnTo>
                  <a:lnTo>
                    <a:pt x="273" y="135"/>
                  </a:lnTo>
                  <a:lnTo>
                    <a:pt x="274" y="140"/>
                  </a:lnTo>
                  <a:lnTo>
                    <a:pt x="283" y="141"/>
                  </a:lnTo>
                  <a:lnTo>
                    <a:pt x="313" y="138"/>
                  </a:lnTo>
                  <a:lnTo>
                    <a:pt x="316" y="134"/>
                  </a:lnTo>
                  <a:lnTo>
                    <a:pt x="310" y="131"/>
                  </a:lnTo>
                  <a:lnTo>
                    <a:pt x="310" y="126"/>
                  </a:lnTo>
                  <a:lnTo>
                    <a:pt x="328" y="119"/>
                  </a:lnTo>
                  <a:lnTo>
                    <a:pt x="347" y="104"/>
                  </a:lnTo>
                  <a:lnTo>
                    <a:pt x="357" y="104"/>
                  </a:lnTo>
                  <a:lnTo>
                    <a:pt x="366" y="101"/>
                  </a:lnTo>
                  <a:lnTo>
                    <a:pt x="368" y="101"/>
                  </a:lnTo>
                  <a:lnTo>
                    <a:pt x="371" y="109"/>
                  </a:lnTo>
                  <a:lnTo>
                    <a:pt x="372" y="109"/>
                  </a:lnTo>
                  <a:lnTo>
                    <a:pt x="372" y="116"/>
                  </a:lnTo>
                  <a:lnTo>
                    <a:pt x="381" y="118"/>
                  </a:lnTo>
                  <a:lnTo>
                    <a:pt x="384" y="121"/>
                  </a:lnTo>
                  <a:lnTo>
                    <a:pt x="386" y="121"/>
                  </a:lnTo>
                  <a:lnTo>
                    <a:pt x="386" y="125"/>
                  </a:lnTo>
                  <a:lnTo>
                    <a:pt x="384" y="125"/>
                  </a:lnTo>
                  <a:lnTo>
                    <a:pt x="381" y="126"/>
                  </a:lnTo>
                  <a:lnTo>
                    <a:pt x="380" y="135"/>
                  </a:lnTo>
                  <a:lnTo>
                    <a:pt x="369" y="137"/>
                  </a:lnTo>
                  <a:lnTo>
                    <a:pt x="357" y="146"/>
                  </a:lnTo>
                  <a:lnTo>
                    <a:pt x="357" y="156"/>
                  </a:lnTo>
                  <a:lnTo>
                    <a:pt x="350" y="165"/>
                  </a:lnTo>
                  <a:lnTo>
                    <a:pt x="344" y="181"/>
                  </a:lnTo>
                  <a:lnTo>
                    <a:pt x="344" y="183"/>
                  </a:lnTo>
                  <a:lnTo>
                    <a:pt x="332" y="186"/>
                  </a:lnTo>
                  <a:lnTo>
                    <a:pt x="332" y="198"/>
                  </a:lnTo>
                  <a:lnTo>
                    <a:pt x="328" y="198"/>
                  </a:lnTo>
                  <a:lnTo>
                    <a:pt x="328" y="199"/>
                  </a:lnTo>
                  <a:lnTo>
                    <a:pt x="329" y="207"/>
                  </a:lnTo>
                  <a:lnTo>
                    <a:pt x="329" y="208"/>
                  </a:lnTo>
                  <a:lnTo>
                    <a:pt x="323" y="211"/>
                  </a:lnTo>
                  <a:lnTo>
                    <a:pt x="322" y="211"/>
                  </a:lnTo>
                  <a:lnTo>
                    <a:pt x="316" y="187"/>
                  </a:lnTo>
                  <a:lnTo>
                    <a:pt x="310" y="195"/>
                  </a:lnTo>
                  <a:lnTo>
                    <a:pt x="310" y="196"/>
                  </a:lnTo>
                  <a:lnTo>
                    <a:pt x="309" y="196"/>
                  </a:lnTo>
                  <a:lnTo>
                    <a:pt x="309" y="195"/>
                  </a:lnTo>
                  <a:lnTo>
                    <a:pt x="304" y="192"/>
                  </a:lnTo>
                  <a:lnTo>
                    <a:pt x="301" y="183"/>
                  </a:lnTo>
                  <a:lnTo>
                    <a:pt x="301" y="181"/>
                  </a:lnTo>
                  <a:lnTo>
                    <a:pt x="316" y="166"/>
                  </a:lnTo>
                  <a:lnTo>
                    <a:pt x="288" y="164"/>
                  </a:lnTo>
                  <a:lnTo>
                    <a:pt x="283" y="159"/>
                  </a:lnTo>
                  <a:lnTo>
                    <a:pt x="282" y="152"/>
                  </a:lnTo>
                  <a:lnTo>
                    <a:pt x="280" y="153"/>
                  </a:lnTo>
                  <a:lnTo>
                    <a:pt x="276" y="153"/>
                  </a:lnTo>
                  <a:lnTo>
                    <a:pt x="274" y="149"/>
                  </a:lnTo>
                  <a:lnTo>
                    <a:pt x="273" y="152"/>
                  </a:lnTo>
                  <a:lnTo>
                    <a:pt x="271" y="152"/>
                  </a:lnTo>
                  <a:lnTo>
                    <a:pt x="268" y="147"/>
                  </a:lnTo>
                  <a:lnTo>
                    <a:pt x="264" y="155"/>
                  </a:lnTo>
                  <a:lnTo>
                    <a:pt x="266" y="158"/>
                  </a:lnTo>
                  <a:lnTo>
                    <a:pt x="270" y="158"/>
                  </a:lnTo>
                  <a:lnTo>
                    <a:pt x="270" y="159"/>
                  </a:lnTo>
                  <a:lnTo>
                    <a:pt x="271" y="164"/>
                  </a:lnTo>
                  <a:lnTo>
                    <a:pt x="271" y="165"/>
                  </a:lnTo>
                  <a:lnTo>
                    <a:pt x="266" y="165"/>
                  </a:lnTo>
                  <a:lnTo>
                    <a:pt x="261" y="169"/>
                  </a:lnTo>
                  <a:lnTo>
                    <a:pt x="268" y="177"/>
                  </a:lnTo>
                  <a:lnTo>
                    <a:pt x="268" y="186"/>
                  </a:lnTo>
                  <a:lnTo>
                    <a:pt x="274" y="214"/>
                  </a:lnTo>
                  <a:lnTo>
                    <a:pt x="274" y="215"/>
                  </a:lnTo>
                  <a:lnTo>
                    <a:pt x="270" y="215"/>
                  </a:lnTo>
                  <a:lnTo>
                    <a:pt x="266" y="217"/>
                  </a:lnTo>
                  <a:lnTo>
                    <a:pt x="264" y="217"/>
                  </a:lnTo>
                  <a:lnTo>
                    <a:pt x="263" y="209"/>
                  </a:lnTo>
                  <a:lnTo>
                    <a:pt x="261" y="212"/>
                  </a:lnTo>
                  <a:lnTo>
                    <a:pt x="249" y="218"/>
                  </a:lnTo>
                  <a:lnTo>
                    <a:pt x="249" y="229"/>
                  </a:lnTo>
                  <a:lnTo>
                    <a:pt x="240" y="238"/>
                  </a:lnTo>
                  <a:lnTo>
                    <a:pt x="223" y="248"/>
                  </a:lnTo>
                  <a:lnTo>
                    <a:pt x="212" y="261"/>
                  </a:lnTo>
                  <a:lnTo>
                    <a:pt x="188" y="279"/>
                  </a:lnTo>
                  <a:lnTo>
                    <a:pt x="185" y="285"/>
                  </a:lnTo>
                  <a:lnTo>
                    <a:pt x="174" y="288"/>
                  </a:lnTo>
                  <a:lnTo>
                    <a:pt x="169" y="297"/>
                  </a:lnTo>
                  <a:lnTo>
                    <a:pt x="162" y="297"/>
                  </a:lnTo>
                  <a:lnTo>
                    <a:pt x="159" y="301"/>
                  </a:lnTo>
                  <a:lnTo>
                    <a:pt x="159" y="324"/>
                  </a:lnTo>
                  <a:lnTo>
                    <a:pt x="162" y="330"/>
                  </a:lnTo>
                  <a:lnTo>
                    <a:pt x="156" y="350"/>
                  </a:lnTo>
                  <a:lnTo>
                    <a:pt x="156" y="368"/>
                  </a:lnTo>
                  <a:lnTo>
                    <a:pt x="148" y="368"/>
                  </a:lnTo>
                  <a:lnTo>
                    <a:pt x="144" y="377"/>
                  </a:lnTo>
                  <a:lnTo>
                    <a:pt x="144" y="381"/>
                  </a:lnTo>
                  <a:lnTo>
                    <a:pt x="134" y="384"/>
                  </a:lnTo>
                  <a:lnTo>
                    <a:pt x="132" y="392"/>
                  </a:lnTo>
                  <a:lnTo>
                    <a:pt x="128" y="398"/>
                  </a:lnTo>
                  <a:lnTo>
                    <a:pt x="122" y="398"/>
                  </a:lnTo>
                  <a:lnTo>
                    <a:pt x="113" y="386"/>
                  </a:lnTo>
                  <a:lnTo>
                    <a:pt x="101" y="353"/>
                  </a:lnTo>
                  <a:lnTo>
                    <a:pt x="92" y="341"/>
                  </a:lnTo>
                  <a:lnTo>
                    <a:pt x="88" y="324"/>
                  </a:lnTo>
                  <a:lnTo>
                    <a:pt x="79" y="306"/>
                  </a:lnTo>
                  <a:lnTo>
                    <a:pt x="77" y="300"/>
                  </a:lnTo>
                  <a:lnTo>
                    <a:pt x="74" y="300"/>
                  </a:lnTo>
                  <a:lnTo>
                    <a:pt x="73" y="295"/>
                  </a:lnTo>
                  <a:lnTo>
                    <a:pt x="68" y="285"/>
                  </a:lnTo>
                  <a:lnTo>
                    <a:pt x="62" y="260"/>
                  </a:lnTo>
                  <a:lnTo>
                    <a:pt x="64" y="251"/>
                  </a:lnTo>
                  <a:lnTo>
                    <a:pt x="62" y="251"/>
                  </a:lnTo>
                  <a:lnTo>
                    <a:pt x="59" y="241"/>
                  </a:lnTo>
                  <a:lnTo>
                    <a:pt x="62" y="230"/>
                  </a:lnTo>
                  <a:lnTo>
                    <a:pt x="58" y="211"/>
                  </a:lnTo>
                  <a:lnTo>
                    <a:pt x="58" y="209"/>
                  </a:lnTo>
                  <a:lnTo>
                    <a:pt x="61" y="207"/>
                  </a:lnTo>
                  <a:lnTo>
                    <a:pt x="55" y="205"/>
                  </a:lnTo>
                  <a:lnTo>
                    <a:pt x="52" y="221"/>
                  </a:lnTo>
                  <a:lnTo>
                    <a:pt x="42" y="226"/>
                  </a:lnTo>
                  <a:lnTo>
                    <a:pt x="31" y="226"/>
                  </a:lnTo>
                  <a:lnTo>
                    <a:pt x="14" y="208"/>
                  </a:lnTo>
                  <a:lnTo>
                    <a:pt x="12" y="205"/>
                  </a:lnTo>
                  <a:lnTo>
                    <a:pt x="12" y="204"/>
                  </a:lnTo>
                  <a:lnTo>
                    <a:pt x="25" y="202"/>
                  </a:lnTo>
                  <a:lnTo>
                    <a:pt x="30" y="199"/>
                  </a:lnTo>
                  <a:lnTo>
                    <a:pt x="30" y="195"/>
                  </a:lnTo>
                  <a:lnTo>
                    <a:pt x="22" y="198"/>
                  </a:lnTo>
                  <a:lnTo>
                    <a:pt x="12" y="198"/>
                  </a:lnTo>
                  <a:lnTo>
                    <a:pt x="0" y="184"/>
                  </a:lnTo>
                  <a:lnTo>
                    <a:pt x="5" y="181"/>
                  </a:lnTo>
                  <a:lnTo>
                    <a:pt x="11" y="181"/>
                  </a:lnTo>
                  <a:lnTo>
                    <a:pt x="12" y="175"/>
                  </a:lnTo>
                  <a:lnTo>
                    <a:pt x="27" y="178"/>
                  </a:lnTo>
                  <a:lnTo>
                    <a:pt x="33" y="174"/>
                  </a:lnTo>
                  <a:lnTo>
                    <a:pt x="34" y="174"/>
                  </a:lnTo>
                  <a:lnTo>
                    <a:pt x="37" y="177"/>
                  </a:lnTo>
                  <a:lnTo>
                    <a:pt x="42" y="175"/>
                  </a:lnTo>
                  <a:lnTo>
                    <a:pt x="34" y="158"/>
                  </a:lnTo>
                  <a:lnTo>
                    <a:pt x="28" y="155"/>
                  </a:lnTo>
                  <a:lnTo>
                    <a:pt x="30" y="146"/>
                  </a:lnTo>
                  <a:lnTo>
                    <a:pt x="21" y="144"/>
                  </a:lnTo>
                  <a:lnTo>
                    <a:pt x="19" y="143"/>
                  </a:lnTo>
                  <a:lnTo>
                    <a:pt x="21" y="137"/>
                  </a:lnTo>
                  <a:lnTo>
                    <a:pt x="33" y="122"/>
                  </a:lnTo>
                  <a:lnTo>
                    <a:pt x="34" y="122"/>
                  </a:lnTo>
                  <a:lnTo>
                    <a:pt x="39" y="126"/>
                  </a:lnTo>
                  <a:lnTo>
                    <a:pt x="51" y="124"/>
                  </a:lnTo>
                  <a:lnTo>
                    <a:pt x="57" y="113"/>
                  </a:lnTo>
                  <a:lnTo>
                    <a:pt x="64" y="109"/>
                  </a:lnTo>
                  <a:lnTo>
                    <a:pt x="71" y="95"/>
                  </a:lnTo>
                  <a:lnTo>
                    <a:pt x="76" y="92"/>
                  </a:lnTo>
                  <a:lnTo>
                    <a:pt x="82" y="81"/>
                  </a:lnTo>
                  <a:lnTo>
                    <a:pt x="89" y="78"/>
                  </a:lnTo>
                  <a:lnTo>
                    <a:pt x="86" y="76"/>
                  </a:lnTo>
                  <a:lnTo>
                    <a:pt x="86" y="75"/>
                  </a:lnTo>
                  <a:lnTo>
                    <a:pt x="88" y="72"/>
                  </a:lnTo>
                  <a:lnTo>
                    <a:pt x="86" y="70"/>
                  </a:lnTo>
                  <a:lnTo>
                    <a:pt x="86" y="69"/>
                  </a:lnTo>
                  <a:lnTo>
                    <a:pt x="88" y="64"/>
                  </a:lnTo>
                  <a:lnTo>
                    <a:pt x="97" y="60"/>
                  </a:lnTo>
                  <a:lnTo>
                    <a:pt x="95" y="57"/>
                  </a:lnTo>
                  <a:lnTo>
                    <a:pt x="88" y="57"/>
                  </a:lnTo>
                  <a:lnTo>
                    <a:pt x="88" y="52"/>
                  </a:lnTo>
                  <a:lnTo>
                    <a:pt x="83" y="51"/>
                  </a:lnTo>
                  <a:lnTo>
                    <a:pt x="77" y="45"/>
                  </a:lnTo>
                  <a:lnTo>
                    <a:pt x="77" y="43"/>
                  </a:lnTo>
                  <a:lnTo>
                    <a:pt x="82" y="40"/>
                  </a:lnTo>
                  <a:lnTo>
                    <a:pt x="79" y="36"/>
                  </a:lnTo>
                  <a:lnTo>
                    <a:pt x="82" y="33"/>
                  </a:lnTo>
                  <a:lnTo>
                    <a:pt x="77" y="30"/>
                  </a:lnTo>
                  <a:lnTo>
                    <a:pt x="79" y="27"/>
                  </a:lnTo>
                  <a:lnTo>
                    <a:pt x="76" y="27"/>
                  </a:lnTo>
                  <a:lnTo>
                    <a:pt x="76" y="26"/>
                  </a:lnTo>
                  <a:lnTo>
                    <a:pt x="77" y="20"/>
                  </a:lnTo>
                  <a:lnTo>
                    <a:pt x="79" y="20"/>
                  </a:lnTo>
                  <a:lnTo>
                    <a:pt x="83" y="18"/>
                  </a:lnTo>
                  <a:lnTo>
                    <a:pt x="100" y="23"/>
                  </a:lnTo>
                  <a:lnTo>
                    <a:pt x="110" y="20"/>
                  </a:lnTo>
                  <a:lnTo>
                    <a:pt x="116" y="20"/>
                  </a:lnTo>
                  <a:lnTo>
                    <a:pt x="119" y="15"/>
                  </a:lnTo>
                  <a:lnTo>
                    <a:pt x="126" y="9"/>
                  </a:lnTo>
                  <a:lnTo>
                    <a:pt x="14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79" name="Mongolia">
              <a:extLst>
                <a:ext uri="{FF2B5EF4-FFF2-40B4-BE49-F238E27FC236}">
                  <a16:creationId xmlns:a16="http://schemas.microsoft.com/office/drawing/2014/main" id="{8E638908-67AD-1AC3-A52D-5A4D5FF7E96F}"/>
                </a:ext>
              </a:extLst>
            </p:cNvPr>
            <p:cNvSpPr>
              <a:spLocks/>
            </p:cNvSpPr>
            <p:nvPr/>
          </p:nvSpPr>
          <p:spPr bwMode="auto">
            <a:xfrm>
              <a:off x="7894931" y="3145371"/>
              <a:ext cx="749931" cy="366834"/>
            </a:xfrm>
            <a:custGeom>
              <a:avLst/>
              <a:gdLst>
                <a:gd name="T0" fmla="*/ 151 w 415"/>
                <a:gd name="T1" fmla="*/ 0 h 203"/>
                <a:gd name="T2" fmla="*/ 187 w 415"/>
                <a:gd name="T3" fmla="*/ 15 h 203"/>
                <a:gd name="T4" fmla="*/ 200 w 415"/>
                <a:gd name="T5" fmla="*/ 37 h 203"/>
                <a:gd name="T6" fmla="*/ 225 w 415"/>
                <a:gd name="T7" fmla="*/ 31 h 203"/>
                <a:gd name="T8" fmla="*/ 265 w 415"/>
                <a:gd name="T9" fmla="*/ 49 h 203"/>
                <a:gd name="T10" fmla="*/ 292 w 415"/>
                <a:gd name="T11" fmla="*/ 59 h 203"/>
                <a:gd name="T12" fmla="*/ 331 w 415"/>
                <a:gd name="T13" fmla="*/ 53 h 203"/>
                <a:gd name="T14" fmla="*/ 351 w 415"/>
                <a:gd name="T15" fmla="*/ 40 h 203"/>
                <a:gd name="T16" fmla="*/ 369 w 415"/>
                <a:gd name="T17" fmla="*/ 47 h 203"/>
                <a:gd name="T18" fmla="*/ 375 w 415"/>
                <a:gd name="T19" fmla="*/ 46 h 203"/>
                <a:gd name="T20" fmla="*/ 365 w 415"/>
                <a:gd name="T21" fmla="*/ 62 h 203"/>
                <a:gd name="T22" fmla="*/ 366 w 415"/>
                <a:gd name="T23" fmla="*/ 90 h 203"/>
                <a:gd name="T24" fmla="*/ 397 w 415"/>
                <a:gd name="T25" fmla="*/ 83 h 203"/>
                <a:gd name="T26" fmla="*/ 411 w 415"/>
                <a:gd name="T27" fmla="*/ 96 h 203"/>
                <a:gd name="T28" fmla="*/ 415 w 415"/>
                <a:gd name="T29" fmla="*/ 110 h 203"/>
                <a:gd name="T30" fmla="*/ 381 w 415"/>
                <a:gd name="T31" fmla="*/ 114 h 203"/>
                <a:gd name="T32" fmla="*/ 354 w 415"/>
                <a:gd name="T33" fmla="*/ 133 h 203"/>
                <a:gd name="T34" fmla="*/ 337 w 415"/>
                <a:gd name="T35" fmla="*/ 147 h 203"/>
                <a:gd name="T36" fmla="*/ 317 w 415"/>
                <a:gd name="T37" fmla="*/ 144 h 203"/>
                <a:gd name="T38" fmla="*/ 317 w 415"/>
                <a:gd name="T39" fmla="*/ 164 h 203"/>
                <a:gd name="T40" fmla="*/ 279 w 415"/>
                <a:gd name="T41" fmla="*/ 190 h 203"/>
                <a:gd name="T42" fmla="*/ 224 w 415"/>
                <a:gd name="T43" fmla="*/ 203 h 203"/>
                <a:gd name="T44" fmla="*/ 171 w 415"/>
                <a:gd name="T45" fmla="*/ 182 h 203"/>
                <a:gd name="T46" fmla="*/ 135 w 415"/>
                <a:gd name="T47" fmla="*/ 184 h 203"/>
                <a:gd name="T48" fmla="*/ 108 w 415"/>
                <a:gd name="T49" fmla="*/ 172 h 203"/>
                <a:gd name="T50" fmla="*/ 68 w 415"/>
                <a:gd name="T51" fmla="*/ 142 h 203"/>
                <a:gd name="T52" fmla="*/ 39 w 415"/>
                <a:gd name="T53" fmla="*/ 136 h 203"/>
                <a:gd name="T54" fmla="*/ 40 w 415"/>
                <a:gd name="T55" fmla="*/ 113 h 203"/>
                <a:gd name="T56" fmla="*/ 31 w 415"/>
                <a:gd name="T57" fmla="*/ 90 h 203"/>
                <a:gd name="T58" fmla="*/ 5 w 415"/>
                <a:gd name="T59" fmla="*/ 76 h 203"/>
                <a:gd name="T60" fmla="*/ 0 w 415"/>
                <a:gd name="T61" fmla="*/ 65 h 203"/>
                <a:gd name="T62" fmla="*/ 39 w 415"/>
                <a:gd name="T63" fmla="*/ 38 h 203"/>
                <a:gd name="T64" fmla="*/ 86 w 415"/>
                <a:gd name="T65" fmla="*/ 36 h 203"/>
                <a:gd name="T66" fmla="*/ 132 w 415"/>
                <a:gd name="T67" fmla="*/ 44 h 203"/>
                <a:gd name="T68" fmla="*/ 134 w 415"/>
                <a:gd name="T69" fmla="*/ 36 h 203"/>
                <a:gd name="T70" fmla="*/ 132 w 415"/>
                <a:gd name="T71" fmla="*/ 16 h 203"/>
                <a:gd name="T72" fmla="*/ 150 w 415"/>
                <a:gd name="T73"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5" h="203">
                  <a:moveTo>
                    <a:pt x="150" y="0"/>
                  </a:moveTo>
                  <a:lnTo>
                    <a:pt x="151" y="0"/>
                  </a:lnTo>
                  <a:lnTo>
                    <a:pt x="185" y="13"/>
                  </a:lnTo>
                  <a:lnTo>
                    <a:pt x="187" y="15"/>
                  </a:lnTo>
                  <a:lnTo>
                    <a:pt x="190" y="30"/>
                  </a:lnTo>
                  <a:lnTo>
                    <a:pt x="200" y="37"/>
                  </a:lnTo>
                  <a:lnTo>
                    <a:pt x="208" y="40"/>
                  </a:lnTo>
                  <a:lnTo>
                    <a:pt x="225" y="31"/>
                  </a:lnTo>
                  <a:lnTo>
                    <a:pt x="234" y="33"/>
                  </a:lnTo>
                  <a:lnTo>
                    <a:pt x="265" y="49"/>
                  </a:lnTo>
                  <a:lnTo>
                    <a:pt x="274" y="56"/>
                  </a:lnTo>
                  <a:lnTo>
                    <a:pt x="292" y="59"/>
                  </a:lnTo>
                  <a:lnTo>
                    <a:pt x="302" y="62"/>
                  </a:lnTo>
                  <a:lnTo>
                    <a:pt x="331" y="53"/>
                  </a:lnTo>
                  <a:lnTo>
                    <a:pt x="350" y="40"/>
                  </a:lnTo>
                  <a:lnTo>
                    <a:pt x="351" y="40"/>
                  </a:lnTo>
                  <a:lnTo>
                    <a:pt x="366" y="47"/>
                  </a:lnTo>
                  <a:lnTo>
                    <a:pt x="369" y="47"/>
                  </a:lnTo>
                  <a:lnTo>
                    <a:pt x="372" y="46"/>
                  </a:lnTo>
                  <a:lnTo>
                    <a:pt x="375" y="46"/>
                  </a:lnTo>
                  <a:lnTo>
                    <a:pt x="375" y="47"/>
                  </a:lnTo>
                  <a:lnTo>
                    <a:pt x="365" y="62"/>
                  </a:lnTo>
                  <a:lnTo>
                    <a:pt x="363" y="83"/>
                  </a:lnTo>
                  <a:lnTo>
                    <a:pt x="366" y="90"/>
                  </a:lnTo>
                  <a:lnTo>
                    <a:pt x="383" y="93"/>
                  </a:lnTo>
                  <a:lnTo>
                    <a:pt x="397" y="83"/>
                  </a:lnTo>
                  <a:lnTo>
                    <a:pt x="399" y="83"/>
                  </a:lnTo>
                  <a:lnTo>
                    <a:pt x="411" y="96"/>
                  </a:lnTo>
                  <a:lnTo>
                    <a:pt x="412" y="105"/>
                  </a:lnTo>
                  <a:lnTo>
                    <a:pt x="415" y="110"/>
                  </a:lnTo>
                  <a:lnTo>
                    <a:pt x="415" y="111"/>
                  </a:lnTo>
                  <a:lnTo>
                    <a:pt x="381" y="114"/>
                  </a:lnTo>
                  <a:lnTo>
                    <a:pt x="365" y="130"/>
                  </a:lnTo>
                  <a:lnTo>
                    <a:pt x="354" y="133"/>
                  </a:lnTo>
                  <a:lnTo>
                    <a:pt x="338" y="147"/>
                  </a:lnTo>
                  <a:lnTo>
                    <a:pt x="337" y="147"/>
                  </a:lnTo>
                  <a:lnTo>
                    <a:pt x="322" y="141"/>
                  </a:lnTo>
                  <a:lnTo>
                    <a:pt x="317" y="144"/>
                  </a:lnTo>
                  <a:lnTo>
                    <a:pt x="311" y="156"/>
                  </a:lnTo>
                  <a:lnTo>
                    <a:pt x="317" y="164"/>
                  </a:lnTo>
                  <a:lnTo>
                    <a:pt x="294" y="187"/>
                  </a:lnTo>
                  <a:lnTo>
                    <a:pt x="279" y="190"/>
                  </a:lnTo>
                  <a:lnTo>
                    <a:pt x="261" y="190"/>
                  </a:lnTo>
                  <a:lnTo>
                    <a:pt x="224" y="203"/>
                  </a:lnTo>
                  <a:lnTo>
                    <a:pt x="193" y="194"/>
                  </a:lnTo>
                  <a:lnTo>
                    <a:pt x="171" y="182"/>
                  </a:lnTo>
                  <a:lnTo>
                    <a:pt x="147" y="182"/>
                  </a:lnTo>
                  <a:lnTo>
                    <a:pt x="135" y="184"/>
                  </a:lnTo>
                  <a:lnTo>
                    <a:pt x="122" y="184"/>
                  </a:lnTo>
                  <a:lnTo>
                    <a:pt x="108" y="172"/>
                  </a:lnTo>
                  <a:lnTo>
                    <a:pt x="98" y="156"/>
                  </a:lnTo>
                  <a:lnTo>
                    <a:pt x="68" y="142"/>
                  </a:lnTo>
                  <a:lnTo>
                    <a:pt x="59" y="144"/>
                  </a:lnTo>
                  <a:lnTo>
                    <a:pt x="39" y="136"/>
                  </a:lnTo>
                  <a:lnTo>
                    <a:pt x="40" y="129"/>
                  </a:lnTo>
                  <a:lnTo>
                    <a:pt x="40" y="113"/>
                  </a:lnTo>
                  <a:lnTo>
                    <a:pt x="33" y="93"/>
                  </a:lnTo>
                  <a:lnTo>
                    <a:pt x="31" y="90"/>
                  </a:lnTo>
                  <a:lnTo>
                    <a:pt x="15" y="87"/>
                  </a:lnTo>
                  <a:lnTo>
                    <a:pt x="5" y="76"/>
                  </a:lnTo>
                  <a:lnTo>
                    <a:pt x="0" y="67"/>
                  </a:lnTo>
                  <a:lnTo>
                    <a:pt x="0" y="65"/>
                  </a:lnTo>
                  <a:lnTo>
                    <a:pt x="8" y="56"/>
                  </a:lnTo>
                  <a:lnTo>
                    <a:pt x="39" y="38"/>
                  </a:lnTo>
                  <a:lnTo>
                    <a:pt x="53" y="33"/>
                  </a:lnTo>
                  <a:lnTo>
                    <a:pt x="86" y="36"/>
                  </a:lnTo>
                  <a:lnTo>
                    <a:pt x="93" y="44"/>
                  </a:lnTo>
                  <a:lnTo>
                    <a:pt x="132" y="44"/>
                  </a:lnTo>
                  <a:lnTo>
                    <a:pt x="134" y="43"/>
                  </a:lnTo>
                  <a:lnTo>
                    <a:pt x="134" y="36"/>
                  </a:lnTo>
                  <a:lnTo>
                    <a:pt x="135" y="31"/>
                  </a:lnTo>
                  <a:lnTo>
                    <a:pt x="132" y="16"/>
                  </a:lnTo>
                  <a:lnTo>
                    <a:pt x="132" y="15"/>
                  </a:lnTo>
                  <a:lnTo>
                    <a:pt x="15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0" name="Georgia">
              <a:extLst>
                <a:ext uri="{FF2B5EF4-FFF2-40B4-BE49-F238E27FC236}">
                  <a16:creationId xmlns:a16="http://schemas.microsoft.com/office/drawing/2014/main" id="{46560984-4A50-5D09-810C-AD5314061FB3}"/>
                </a:ext>
              </a:extLst>
            </p:cNvPr>
            <p:cNvSpPr>
              <a:spLocks/>
            </p:cNvSpPr>
            <p:nvPr/>
          </p:nvSpPr>
          <p:spPr bwMode="auto">
            <a:xfrm>
              <a:off x="6765516" y="3445344"/>
              <a:ext cx="162635" cy="84933"/>
            </a:xfrm>
            <a:custGeom>
              <a:avLst/>
              <a:gdLst>
                <a:gd name="T0" fmla="*/ 11 w 90"/>
                <a:gd name="T1" fmla="*/ 0 h 47"/>
                <a:gd name="T2" fmla="*/ 26 w 90"/>
                <a:gd name="T3" fmla="*/ 6 h 47"/>
                <a:gd name="T4" fmla="*/ 41 w 90"/>
                <a:gd name="T5" fmla="*/ 6 h 47"/>
                <a:gd name="T6" fmla="*/ 56 w 90"/>
                <a:gd name="T7" fmla="*/ 16 h 47"/>
                <a:gd name="T8" fmla="*/ 65 w 90"/>
                <a:gd name="T9" fmla="*/ 13 h 47"/>
                <a:gd name="T10" fmla="*/ 71 w 90"/>
                <a:gd name="T11" fmla="*/ 15 h 47"/>
                <a:gd name="T12" fmla="*/ 78 w 90"/>
                <a:gd name="T13" fmla="*/ 18 h 47"/>
                <a:gd name="T14" fmla="*/ 78 w 90"/>
                <a:gd name="T15" fmla="*/ 24 h 47"/>
                <a:gd name="T16" fmla="*/ 87 w 90"/>
                <a:gd name="T17" fmla="*/ 28 h 47"/>
                <a:gd name="T18" fmla="*/ 87 w 90"/>
                <a:gd name="T19" fmla="*/ 30 h 47"/>
                <a:gd name="T20" fmla="*/ 89 w 90"/>
                <a:gd name="T21" fmla="*/ 30 h 47"/>
                <a:gd name="T22" fmla="*/ 86 w 90"/>
                <a:gd name="T23" fmla="*/ 34 h 47"/>
                <a:gd name="T24" fmla="*/ 90 w 90"/>
                <a:gd name="T25" fmla="*/ 39 h 47"/>
                <a:gd name="T26" fmla="*/ 90 w 90"/>
                <a:gd name="T27" fmla="*/ 43 h 47"/>
                <a:gd name="T28" fmla="*/ 89 w 90"/>
                <a:gd name="T29" fmla="*/ 43 h 47"/>
                <a:gd name="T30" fmla="*/ 74 w 90"/>
                <a:gd name="T31" fmla="*/ 39 h 47"/>
                <a:gd name="T32" fmla="*/ 69 w 90"/>
                <a:gd name="T33" fmla="*/ 40 h 47"/>
                <a:gd name="T34" fmla="*/ 66 w 90"/>
                <a:gd name="T35" fmla="*/ 41 h 47"/>
                <a:gd name="T36" fmla="*/ 49 w 90"/>
                <a:gd name="T37" fmla="*/ 47 h 47"/>
                <a:gd name="T38" fmla="*/ 38 w 90"/>
                <a:gd name="T39" fmla="*/ 37 h 47"/>
                <a:gd name="T40" fmla="*/ 34 w 90"/>
                <a:gd name="T41" fmla="*/ 39 h 47"/>
                <a:gd name="T42" fmla="*/ 22 w 90"/>
                <a:gd name="T43" fmla="*/ 37 h 47"/>
                <a:gd name="T44" fmla="*/ 22 w 90"/>
                <a:gd name="T45" fmla="*/ 36 h 47"/>
                <a:gd name="T46" fmla="*/ 25 w 90"/>
                <a:gd name="T47" fmla="*/ 34 h 47"/>
                <a:gd name="T48" fmla="*/ 25 w 90"/>
                <a:gd name="T49" fmla="*/ 28 h 47"/>
                <a:gd name="T50" fmla="*/ 19 w 90"/>
                <a:gd name="T51" fmla="*/ 16 h 47"/>
                <a:gd name="T52" fmla="*/ 6 w 90"/>
                <a:gd name="T53" fmla="*/ 9 h 47"/>
                <a:gd name="T54" fmla="*/ 0 w 90"/>
                <a:gd name="T55" fmla="*/ 3 h 47"/>
                <a:gd name="T56" fmla="*/ 0 w 90"/>
                <a:gd name="T57" fmla="*/ 1 h 47"/>
                <a:gd name="T58" fmla="*/ 11 w 90"/>
                <a:gd name="T5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47">
                  <a:moveTo>
                    <a:pt x="11" y="0"/>
                  </a:moveTo>
                  <a:lnTo>
                    <a:pt x="26" y="6"/>
                  </a:lnTo>
                  <a:lnTo>
                    <a:pt x="41" y="6"/>
                  </a:lnTo>
                  <a:lnTo>
                    <a:pt x="56" y="16"/>
                  </a:lnTo>
                  <a:lnTo>
                    <a:pt x="65" y="13"/>
                  </a:lnTo>
                  <a:lnTo>
                    <a:pt x="71" y="15"/>
                  </a:lnTo>
                  <a:lnTo>
                    <a:pt x="78" y="18"/>
                  </a:lnTo>
                  <a:lnTo>
                    <a:pt x="78" y="24"/>
                  </a:lnTo>
                  <a:lnTo>
                    <a:pt x="87" y="28"/>
                  </a:lnTo>
                  <a:lnTo>
                    <a:pt x="87" y="30"/>
                  </a:lnTo>
                  <a:lnTo>
                    <a:pt x="89" y="30"/>
                  </a:lnTo>
                  <a:lnTo>
                    <a:pt x="86" y="34"/>
                  </a:lnTo>
                  <a:lnTo>
                    <a:pt x="90" y="39"/>
                  </a:lnTo>
                  <a:lnTo>
                    <a:pt x="90" y="43"/>
                  </a:lnTo>
                  <a:lnTo>
                    <a:pt x="89" y="43"/>
                  </a:lnTo>
                  <a:lnTo>
                    <a:pt x="74" y="39"/>
                  </a:lnTo>
                  <a:lnTo>
                    <a:pt x="69" y="40"/>
                  </a:lnTo>
                  <a:lnTo>
                    <a:pt x="66" y="41"/>
                  </a:lnTo>
                  <a:lnTo>
                    <a:pt x="49" y="47"/>
                  </a:lnTo>
                  <a:lnTo>
                    <a:pt x="38" y="37"/>
                  </a:lnTo>
                  <a:lnTo>
                    <a:pt x="34" y="39"/>
                  </a:lnTo>
                  <a:lnTo>
                    <a:pt x="22" y="37"/>
                  </a:lnTo>
                  <a:lnTo>
                    <a:pt x="22" y="36"/>
                  </a:lnTo>
                  <a:lnTo>
                    <a:pt x="25" y="34"/>
                  </a:lnTo>
                  <a:lnTo>
                    <a:pt x="25" y="28"/>
                  </a:lnTo>
                  <a:lnTo>
                    <a:pt x="19" y="16"/>
                  </a:lnTo>
                  <a:lnTo>
                    <a:pt x="6" y="9"/>
                  </a:lnTo>
                  <a:lnTo>
                    <a:pt x="0" y="3"/>
                  </a:lnTo>
                  <a:lnTo>
                    <a:pt x="0" y="1"/>
                  </a:lnTo>
                  <a:lnTo>
                    <a:pt x="1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1" name="Turkmenistan">
              <a:extLst>
                <a:ext uri="{FF2B5EF4-FFF2-40B4-BE49-F238E27FC236}">
                  <a16:creationId xmlns:a16="http://schemas.microsoft.com/office/drawing/2014/main" id="{98D32D1C-0CEF-9DBF-98F0-45E36E309DDB}"/>
                </a:ext>
              </a:extLst>
            </p:cNvPr>
            <p:cNvSpPr>
              <a:spLocks/>
            </p:cNvSpPr>
            <p:nvPr/>
          </p:nvSpPr>
          <p:spPr bwMode="auto">
            <a:xfrm>
              <a:off x="7061874" y="3468835"/>
              <a:ext cx="339728" cy="236726"/>
            </a:xfrm>
            <a:custGeom>
              <a:avLst/>
              <a:gdLst>
                <a:gd name="T0" fmla="*/ 83 w 188"/>
                <a:gd name="T1" fmla="*/ 0 h 131"/>
                <a:gd name="T2" fmla="*/ 101 w 188"/>
                <a:gd name="T3" fmla="*/ 9 h 131"/>
                <a:gd name="T4" fmla="*/ 104 w 188"/>
                <a:gd name="T5" fmla="*/ 18 h 131"/>
                <a:gd name="T6" fmla="*/ 102 w 188"/>
                <a:gd name="T7" fmla="*/ 20 h 131"/>
                <a:gd name="T8" fmla="*/ 117 w 188"/>
                <a:gd name="T9" fmla="*/ 28 h 131"/>
                <a:gd name="T10" fmla="*/ 126 w 188"/>
                <a:gd name="T11" fmla="*/ 30 h 131"/>
                <a:gd name="T12" fmla="*/ 148 w 188"/>
                <a:gd name="T13" fmla="*/ 58 h 131"/>
                <a:gd name="T14" fmla="*/ 162 w 188"/>
                <a:gd name="T15" fmla="*/ 69 h 131"/>
                <a:gd name="T16" fmla="*/ 178 w 188"/>
                <a:gd name="T17" fmla="*/ 77 h 131"/>
                <a:gd name="T18" fmla="*/ 187 w 188"/>
                <a:gd name="T19" fmla="*/ 88 h 131"/>
                <a:gd name="T20" fmla="*/ 182 w 188"/>
                <a:gd name="T21" fmla="*/ 95 h 131"/>
                <a:gd name="T22" fmla="*/ 175 w 188"/>
                <a:gd name="T23" fmla="*/ 94 h 131"/>
                <a:gd name="T24" fmla="*/ 165 w 188"/>
                <a:gd name="T25" fmla="*/ 97 h 131"/>
                <a:gd name="T26" fmla="*/ 159 w 188"/>
                <a:gd name="T27" fmla="*/ 112 h 131"/>
                <a:gd name="T28" fmla="*/ 142 w 188"/>
                <a:gd name="T29" fmla="*/ 122 h 131"/>
                <a:gd name="T30" fmla="*/ 141 w 188"/>
                <a:gd name="T31" fmla="*/ 126 h 131"/>
                <a:gd name="T32" fmla="*/ 135 w 188"/>
                <a:gd name="T33" fmla="*/ 131 h 131"/>
                <a:gd name="T34" fmla="*/ 116 w 188"/>
                <a:gd name="T35" fmla="*/ 123 h 131"/>
                <a:gd name="T36" fmla="*/ 114 w 188"/>
                <a:gd name="T37" fmla="*/ 109 h 131"/>
                <a:gd name="T38" fmla="*/ 94 w 188"/>
                <a:gd name="T39" fmla="*/ 98 h 131"/>
                <a:gd name="T40" fmla="*/ 67 w 188"/>
                <a:gd name="T41" fmla="*/ 85 h 131"/>
                <a:gd name="T42" fmla="*/ 40 w 188"/>
                <a:gd name="T43" fmla="*/ 83 h 131"/>
                <a:gd name="T44" fmla="*/ 21 w 188"/>
                <a:gd name="T45" fmla="*/ 94 h 131"/>
                <a:gd name="T46" fmla="*/ 18 w 188"/>
                <a:gd name="T47" fmla="*/ 76 h 131"/>
                <a:gd name="T48" fmla="*/ 13 w 188"/>
                <a:gd name="T49" fmla="*/ 63 h 131"/>
                <a:gd name="T50" fmla="*/ 12 w 188"/>
                <a:gd name="T51" fmla="*/ 61 h 131"/>
                <a:gd name="T52" fmla="*/ 18 w 188"/>
                <a:gd name="T53" fmla="*/ 58 h 131"/>
                <a:gd name="T54" fmla="*/ 12 w 188"/>
                <a:gd name="T55" fmla="*/ 55 h 131"/>
                <a:gd name="T56" fmla="*/ 15 w 188"/>
                <a:gd name="T57" fmla="*/ 52 h 131"/>
                <a:gd name="T58" fmla="*/ 6 w 188"/>
                <a:gd name="T59" fmla="*/ 52 h 131"/>
                <a:gd name="T60" fmla="*/ 6 w 188"/>
                <a:gd name="T61" fmla="*/ 31 h 131"/>
                <a:gd name="T62" fmla="*/ 9 w 188"/>
                <a:gd name="T63" fmla="*/ 37 h 131"/>
                <a:gd name="T64" fmla="*/ 25 w 188"/>
                <a:gd name="T65" fmla="*/ 39 h 131"/>
                <a:gd name="T66" fmla="*/ 24 w 188"/>
                <a:gd name="T67" fmla="*/ 36 h 131"/>
                <a:gd name="T68" fmla="*/ 22 w 188"/>
                <a:gd name="T69" fmla="*/ 24 h 131"/>
                <a:gd name="T70" fmla="*/ 15 w 188"/>
                <a:gd name="T71" fmla="*/ 17 h 131"/>
                <a:gd name="T72" fmla="*/ 6 w 188"/>
                <a:gd name="T73" fmla="*/ 31 h 131"/>
                <a:gd name="T74" fmla="*/ 5 w 188"/>
                <a:gd name="T75" fmla="*/ 30 h 131"/>
                <a:gd name="T76" fmla="*/ 9 w 188"/>
                <a:gd name="T77" fmla="*/ 12 h 131"/>
                <a:gd name="T78" fmla="*/ 25 w 188"/>
                <a:gd name="T79" fmla="*/ 8 h 131"/>
                <a:gd name="T80" fmla="*/ 42 w 188"/>
                <a:gd name="T81" fmla="*/ 27 h 131"/>
                <a:gd name="T82" fmla="*/ 61 w 188"/>
                <a:gd name="T83" fmla="*/ 27 h 131"/>
                <a:gd name="T84" fmla="*/ 61 w 188"/>
                <a:gd name="T85" fmla="*/ 17 h 131"/>
                <a:gd name="T86" fmla="*/ 73 w 188"/>
                <a:gd name="T87" fmla="*/ 11 h 131"/>
                <a:gd name="T88" fmla="*/ 76 w 188"/>
                <a:gd name="T89" fmla="*/ 6 h 131"/>
                <a:gd name="T90" fmla="*/ 77 w 188"/>
                <a:gd name="T91" fmla="*/ 5 h 131"/>
                <a:gd name="T92" fmla="*/ 80 w 188"/>
                <a:gd name="T93" fmla="*/ 3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131">
                  <a:moveTo>
                    <a:pt x="82" y="0"/>
                  </a:moveTo>
                  <a:lnTo>
                    <a:pt x="83" y="0"/>
                  </a:lnTo>
                  <a:lnTo>
                    <a:pt x="92" y="9"/>
                  </a:lnTo>
                  <a:lnTo>
                    <a:pt x="101" y="9"/>
                  </a:lnTo>
                  <a:lnTo>
                    <a:pt x="101" y="15"/>
                  </a:lnTo>
                  <a:lnTo>
                    <a:pt x="104" y="18"/>
                  </a:lnTo>
                  <a:lnTo>
                    <a:pt x="104" y="20"/>
                  </a:lnTo>
                  <a:lnTo>
                    <a:pt x="102" y="20"/>
                  </a:lnTo>
                  <a:lnTo>
                    <a:pt x="104" y="26"/>
                  </a:lnTo>
                  <a:lnTo>
                    <a:pt x="117" y="28"/>
                  </a:lnTo>
                  <a:lnTo>
                    <a:pt x="122" y="26"/>
                  </a:lnTo>
                  <a:lnTo>
                    <a:pt x="126" y="30"/>
                  </a:lnTo>
                  <a:lnTo>
                    <a:pt x="136" y="52"/>
                  </a:lnTo>
                  <a:lnTo>
                    <a:pt x="148" y="58"/>
                  </a:lnTo>
                  <a:lnTo>
                    <a:pt x="154" y="66"/>
                  </a:lnTo>
                  <a:lnTo>
                    <a:pt x="162" y="69"/>
                  </a:lnTo>
                  <a:lnTo>
                    <a:pt x="174" y="77"/>
                  </a:lnTo>
                  <a:lnTo>
                    <a:pt x="178" y="77"/>
                  </a:lnTo>
                  <a:lnTo>
                    <a:pt x="188" y="83"/>
                  </a:lnTo>
                  <a:lnTo>
                    <a:pt x="187" y="88"/>
                  </a:lnTo>
                  <a:lnTo>
                    <a:pt x="187" y="95"/>
                  </a:lnTo>
                  <a:lnTo>
                    <a:pt x="182" y="95"/>
                  </a:lnTo>
                  <a:lnTo>
                    <a:pt x="178" y="94"/>
                  </a:lnTo>
                  <a:lnTo>
                    <a:pt x="175" y="94"/>
                  </a:lnTo>
                  <a:lnTo>
                    <a:pt x="171" y="97"/>
                  </a:lnTo>
                  <a:lnTo>
                    <a:pt x="165" y="97"/>
                  </a:lnTo>
                  <a:lnTo>
                    <a:pt x="160" y="112"/>
                  </a:lnTo>
                  <a:lnTo>
                    <a:pt x="159" y="112"/>
                  </a:lnTo>
                  <a:lnTo>
                    <a:pt x="141" y="120"/>
                  </a:lnTo>
                  <a:lnTo>
                    <a:pt x="142" y="122"/>
                  </a:lnTo>
                  <a:lnTo>
                    <a:pt x="142" y="123"/>
                  </a:lnTo>
                  <a:lnTo>
                    <a:pt x="141" y="126"/>
                  </a:lnTo>
                  <a:lnTo>
                    <a:pt x="136" y="131"/>
                  </a:lnTo>
                  <a:lnTo>
                    <a:pt x="135" y="131"/>
                  </a:lnTo>
                  <a:lnTo>
                    <a:pt x="120" y="126"/>
                  </a:lnTo>
                  <a:lnTo>
                    <a:pt x="116" y="123"/>
                  </a:lnTo>
                  <a:lnTo>
                    <a:pt x="116" y="119"/>
                  </a:lnTo>
                  <a:lnTo>
                    <a:pt x="114" y="109"/>
                  </a:lnTo>
                  <a:lnTo>
                    <a:pt x="108" y="109"/>
                  </a:lnTo>
                  <a:lnTo>
                    <a:pt x="94" y="98"/>
                  </a:lnTo>
                  <a:lnTo>
                    <a:pt x="89" y="91"/>
                  </a:lnTo>
                  <a:lnTo>
                    <a:pt x="67" y="85"/>
                  </a:lnTo>
                  <a:lnTo>
                    <a:pt x="62" y="79"/>
                  </a:lnTo>
                  <a:lnTo>
                    <a:pt x="40" y="83"/>
                  </a:lnTo>
                  <a:lnTo>
                    <a:pt x="28" y="92"/>
                  </a:lnTo>
                  <a:lnTo>
                    <a:pt x="21" y="94"/>
                  </a:lnTo>
                  <a:lnTo>
                    <a:pt x="19" y="94"/>
                  </a:lnTo>
                  <a:lnTo>
                    <a:pt x="18" y="76"/>
                  </a:lnTo>
                  <a:lnTo>
                    <a:pt x="21" y="67"/>
                  </a:lnTo>
                  <a:lnTo>
                    <a:pt x="13" y="63"/>
                  </a:lnTo>
                  <a:lnTo>
                    <a:pt x="12" y="63"/>
                  </a:lnTo>
                  <a:lnTo>
                    <a:pt x="12" y="61"/>
                  </a:lnTo>
                  <a:lnTo>
                    <a:pt x="13" y="61"/>
                  </a:lnTo>
                  <a:lnTo>
                    <a:pt x="18" y="58"/>
                  </a:lnTo>
                  <a:lnTo>
                    <a:pt x="13" y="55"/>
                  </a:lnTo>
                  <a:lnTo>
                    <a:pt x="12" y="55"/>
                  </a:lnTo>
                  <a:lnTo>
                    <a:pt x="12" y="54"/>
                  </a:lnTo>
                  <a:lnTo>
                    <a:pt x="15" y="52"/>
                  </a:lnTo>
                  <a:lnTo>
                    <a:pt x="13" y="51"/>
                  </a:lnTo>
                  <a:lnTo>
                    <a:pt x="6" y="52"/>
                  </a:lnTo>
                  <a:lnTo>
                    <a:pt x="5" y="45"/>
                  </a:lnTo>
                  <a:lnTo>
                    <a:pt x="6" y="31"/>
                  </a:lnTo>
                  <a:lnTo>
                    <a:pt x="8" y="31"/>
                  </a:lnTo>
                  <a:lnTo>
                    <a:pt x="9" y="37"/>
                  </a:lnTo>
                  <a:lnTo>
                    <a:pt x="24" y="39"/>
                  </a:lnTo>
                  <a:lnTo>
                    <a:pt x="25" y="39"/>
                  </a:lnTo>
                  <a:lnTo>
                    <a:pt x="24" y="37"/>
                  </a:lnTo>
                  <a:lnTo>
                    <a:pt x="24" y="36"/>
                  </a:lnTo>
                  <a:lnTo>
                    <a:pt x="30" y="31"/>
                  </a:lnTo>
                  <a:lnTo>
                    <a:pt x="22" y="24"/>
                  </a:lnTo>
                  <a:lnTo>
                    <a:pt x="18" y="17"/>
                  </a:lnTo>
                  <a:lnTo>
                    <a:pt x="15" y="17"/>
                  </a:lnTo>
                  <a:lnTo>
                    <a:pt x="6" y="21"/>
                  </a:lnTo>
                  <a:lnTo>
                    <a:pt x="6" y="31"/>
                  </a:lnTo>
                  <a:lnTo>
                    <a:pt x="5" y="31"/>
                  </a:lnTo>
                  <a:lnTo>
                    <a:pt x="5" y="30"/>
                  </a:lnTo>
                  <a:lnTo>
                    <a:pt x="0" y="18"/>
                  </a:lnTo>
                  <a:lnTo>
                    <a:pt x="9" y="12"/>
                  </a:lnTo>
                  <a:lnTo>
                    <a:pt x="24" y="8"/>
                  </a:lnTo>
                  <a:lnTo>
                    <a:pt x="25" y="8"/>
                  </a:lnTo>
                  <a:lnTo>
                    <a:pt x="33" y="12"/>
                  </a:lnTo>
                  <a:lnTo>
                    <a:pt x="42" y="27"/>
                  </a:lnTo>
                  <a:lnTo>
                    <a:pt x="49" y="26"/>
                  </a:lnTo>
                  <a:lnTo>
                    <a:pt x="61" y="27"/>
                  </a:lnTo>
                  <a:lnTo>
                    <a:pt x="62" y="27"/>
                  </a:lnTo>
                  <a:lnTo>
                    <a:pt x="61" y="17"/>
                  </a:lnTo>
                  <a:lnTo>
                    <a:pt x="65" y="12"/>
                  </a:lnTo>
                  <a:lnTo>
                    <a:pt x="73" y="11"/>
                  </a:lnTo>
                  <a:lnTo>
                    <a:pt x="74" y="6"/>
                  </a:lnTo>
                  <a:lnTo>
                    <a:pt x="76" y="6"/>
                  </a:lnTo>
                  <a:lnTo>
                    <a:pt x="79" y="8"/>
                  </a:lnTo>
                  <a:lnTo>
                    <a:pt x="77" y="5"/>
                  </a:lnTo>
                  <a:lnTo>
                    <a:pt x="77" y="3"/>
                  </a:lnTo>
                  <a:lnTo>
                    <a:pt x="80" y="3"/>
                  </a:lnTo>
                  <a:lnTo>
                    <a:pt x="8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2" name="Uzbekistan">
              <a:extLst>
                <a:ext uri="{FF2B5EF4-FFF2-40B4-BE49-F238E27FC236}">
                  <a16:creationId xmlns:a16="http://schemas.microsoft.com/office/drawing/2014/main" id="{18588C86-45C4-A1A4-C2EE-1A27907AC096}"/>
                </a:ext>
              </a:extLst>
            </p:cNvPr>
            <p:cNvSpPr>
              <a:spLocks/>
            </p:cNvSpPr>
            <p:nvPr/>
          </p:nvSpPr>
          <p:spPr bwMode="auto">
            <a:xfrm>
              <a:off x="7148613" y="3378482"/>
              <a:ext cx="406590" cy="265638"/>
            </a:xfrm>
            <a:custGeom>
              <a:avLst/>
              <a:gdLst>
                <a:gd name="T0" fmla="*/ 41 w 225"/>
                <a:gd name="T1" fmla="*/ 3 h 147"/>
                <a:gd name="T2" fmla="*/ 80 w 225"/>
                <a:gd name="T3" fmla="*/ 38 h 147"/>
                <a:gd name="T4" fmla="*/ 127 w 225"/>
                <a:gd name="T5" fmla="*/ 41 h 147"/>
                <a:gd name="T6" fmla="*/ 134 w 225"/>
                <a:gd name="T7" fmla="*/ 49 h 147"/>
                <a:gd name="T8" fmla="*/ 140 w 225"/>
                <a:gd name="T9" fmla="*/ 68 h 147"/>
                <a:gd name="T10" fmla="*/ 155 w 225"/>
                <a:gd name="T11" fmla="*/ 77 h 147"/>
                <a:gd name="T12" fmla="*/ 176 w 225"/>
                <a:gd name="T13" fmla="*/ 73 h 147"/>
                <a:gd name="T14" fmla="*/ 188 w 225"/>
                <a:gd name="T15" fmla="*/ 64 h 147"/>
                <a:gd name="T16" fmla="*/ 195 w 225"/>
                <a:gd name="T17" fmla="*/ 59 h 147"/>
                <a:gd name="T18" fmla="*/ 200 w 225"/>
                <a:gd name="T19" fmla="*/ 62 h 147"/>
                <a:gd name="T20" fmla="*/ 186 w 225"/>
                <a:gd name="T21" fmla="*/ 74 h 147"/>
                <a:gd name="T22" fmla="*/ 194 w 225"/>
                <a:gd name="T23" fmla="*/ 77 h 147"/>
                <a:gd name="T24" fmla="*/ 206 w 225"/>
                <a:gd name="T25" fmla="*/ 74 h 147"/>
                <a:gd name="T26" fmla="*/ 225 w 225"/>
                <a:gd name="T27" fmla="*/ 86 h 147"/>
                <a:gd name="T28" fmla="*/ 191 w 225"/>
                <a:gd name="T29" fmla="*/ 96 h 147"/>
                <a:gd name="T30" fmla="*/ 192 w 225"/>
                <a:gd name="T31" fmla="*/ 87 h 147"/>
                <a:gd name="T32" fmla="*/ 189 w 225"/>
                <a:gd name="T33" fmla="*/ 81 h 147"/>
                <a:gd name="T34" fmla="*/ 176 w 225"/>
                <a:gd name="T35" fmla="*/ 87 h 147"/>
                <a:gd name="T36" fmla="*/ 174 w 225"/>
                <a:gd name="T37" fmla="*/ 96 h 147"/>
                <a:gd name="T38" fmla="*/ 164 w 225"/>
                <a:gd name="T39" fmla="*/ 107 h 147"/>
                <a:gd name="T40" fmla="*/ 149 w 225"/>
                <a:gd name="T41" fmla="*/ 111 h 147"/>
                <a:gd name="T42" fmla="*/ 158 w 225"/>
                <a:gd name="T43" fmla="*/ 117 h 147"/>
                <a:gd name="T44" fmla="*/ 161 w 225"/>
                <a:gd name="T45" fmla="*/ 130 h 147"/>
                <a:gd name="T46" fmla="*/ 152 w 225"/>
                <a:gd name="T47" fmla="*/ 147 h 147"/>
                <a:gd name="T48" fmla="*/ 137 w 225"/>
                <a:gd name="T49" fmla="*/ 138 h 147"/>
                <a:gd name="T50" fmla="*/ 130 w 225"/>
                <a:gd name="T51" fmla="*/ 127 h 147"/>
                <a:gd name="T52" fmla="*/ 114 w 225"/>
                <a:gd name="T53" fmla="*/ 119 h 147"/>
                <a:gd name="T54" fmla="*/ 99 w 225"/>
                <a:gd name="T55" fmla="*/ 110 h 147"/>
                <a:gd name="T56" fmla="*/ 78 w 225"/>
                <a:gd name="T57" fmla="*/ 80 h 147"/>
                <a:gd name="T58" fmla="*/ 69 w 225"/>
                <a:gd name="T59" fmla="*/ 80 h 147"/>
                <a:gd name="T60" fmla="*/ 54 w 225"/>
                <a:gd name="T61" fmla="*/ 70 h 147"/>
                <a:gd name="T62" fmla="*/ 53 w 225"/>
                <a:gd name="T63" fmla="*/ 65 h 147"/>
                <a:gd name="T64" fmla="*/ 44 w 225"/>
                <a:gd name="T65" fmla="*/ 59 h 147"/>
                <a:gd name="T66" fmla="*/ 29 w 225"/>
                <a:gd name="T67" fmla="*/ 55 h 147"/>
                <a:gd name="T68" fmla="*/ 28 w 225"/>
                <a:gd name="T69" fmla="*/ 56 h 147"/>
                <a:gd name="T70" fmla="*/ 17 w 225"/>
                <a:gd name="T71" fmla="*/ 62 h 147"/>
                <a:gd name="T72" fmla="*/ 16 w 225"/>
                <a:gd name="T73" fmla="*/ 77 h 147"/>
                <a:gd name="T74" fmla="*/ 1 w 225"/>
                <a:gd name="T75" fmla="*/ 77 h 147"/>
                <a:gd name="T76" fmla="*/ 34 w 225"/>
                <a:gd name="T7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5" h="147">
                  <a:moveTo>
                    <a:pt x="34" y="0"/>
                  </a:moveTo>
                  <a:lnTo>
                    <a:pt x="41" y="3"/>
                  </a:lnTo>
                  <a:lnTo>
                    <a:pt x="54" y="13"/>
                  </a:lnTo>
                  <a:lnTo>
                    <a:pt x="80" y="38"/>
                  </a:lnTo>
                  <a:lnTo>
                    <a:pt x="118" y="34"/>
                  </a:lnTo>
                  <a:lnTo>
                    <a:pt x="127" y="41"/>
                  </a:lnTo>
                  <a:lnTo>
                    <a:pt x="130" y="49"/>
                  </a:lnTo>
                  <a:lnTo>
                    <a:pt x="134" y="49"/>
                  </a:lnTo>
                  <a:lnTo>
                    <a:pt x="133" y="67"/>
                  </a:lnTo>
                  <a:lnTo>
                    <a:pt x="140" y="68"/>
                  </a:lnTo>
                  <a:lnTo>
                    <a:pt x="143" y="78"/>
                  </a:lnTo>
                  <a:lnTo>
                    <a:pt x="155" y="77"/>
                  </a:lnTo>
                  <a:lnTo>
                    <a:pt x="167" y="81"/>
                  </a:lnTo>
                  <a:lnTo>
                    <a:pt x="176" y="73"/>
                  </a:lnTo>
                  <a:lnTo>
                    <a:pt x="185" y="68"/>
                  </a:lnTo>
                  <a:lnTo>
                    <a:pt x="188" y="64"/>
                  </a:lnTo>
                  <a:lnTo>
                    <a:pt x="192" y="64"/>
                  </a:lnTo>
                  <a:lnTo>
                    <a:pt x="195" y="59"/>
                  </a:lnTo>
                  <a:lnTo>
                    <a:pt x="198" y="61"/>
                  </a:lnTo>
                  <a:lnTo>
                    <a:pt x="200" y="62"/>
                  </a:lnTo>
                  <a:lnTo>
                    <a:pt x="186" y="71"/>
                  </a:lnTo>
                  <a:lnTo>
                    <a:pt x="186" y="74"/>
                  </a:lnTo>
                  <a:lnTo>
                    <a:pt x="192" y="74"/>
                  </a:lnTo>
                  <a:lnTo>
                    <a:pt x="194" y="77"/>
                  </a:lnTo>
                  <a:lnTo>
                    <a:pt x="201" y="80"/>
                  </a:lnTo>
                  <a:lnTo>
                    <a:pt x="206" y="74"/>
                  </a:lnTo>
                  <a:lnTo>
                    <a:pt x="212" y="81"/>
                  </a:lnTo>
                  <a:lnTo>
                    <a:pt x="225" y="86"/>
                  </a:lnTo>
                  <a:lnTo>
                    <a:pt x="209" y="96"/>
                  </a:lnTo>
                  <a:lnTo>
                    <a:pt x="191" y="96"/>
                  </a:lnTo>
                  <a:lnTo>
                    <a:pt x="189" y="90"/>
                  </a:lnTo>
                  <a:lnTo>
                    <a:pt x="192" y="87"/>
                  </a:lnTo>
                  <a:lnTo>
                    <a:pt x="192" y="81"/>
                  </a:lnTo>
                  <a:lnTo>
                    <a:pt x="189" y="81"/>
                  </a:lnTo>
                  <a:lnTo>
                    <a:pt x="180" y="89"/>
                  </a:lnTo>
                  <a:lnTo>
                    <a:pt x="176" y="87"/>
                  </a:lnTo>
                  <a:lnTo>
                    <a:pt x="174" y="90"/>
                  </a:lnTo>
                  <a:lnTo>
                    <a:pt x="174" y="96"/>
                  </a:lnTo>
                  <a:lnTo>
                    <a:pt x="167" y="99"/>
                  </a:lnTo>
                  <a:lnTo>
                    <a:pt x="164" y="107"/>
                  </a:lnTo>
                  <a:lnTo>
                    <a:pt x="152" y="107"/>
                  </a:lnTo>
                  <a:lnTo>
                    <a:pt x="149" y="111"/>
                  </a:lnTo>
                  <a:lnTo>
                    <a:pt x="154" y="116"/>
                  </a:lnTo>
                  <a:lnTo>
                    <a:pt x="158" y="117"/>
                  </a:lnTo>
                  <a:lnTo>
                    <a:pt x="158" y="121"/>
                  </a:lnTo>
                  <a:lnTo>
                    <a:pt x="161" y="130"/>
                  </a:lnTo>
                  <a:lnTo>
                    <a:pt x="155" y="139"/>
                  </a:lnTo>
                  <a:lnTo>
                    <a:pt x="152" y="147"/>
                  </a:lnTo>
                  <a:lnTo>
                    <a:pt x="137" y="144"/>
                  </a:lnTo>
                  <a:lnTo>
                    <a:pt x="137" y="138"/>
                  </a:lnTo>
                  <a:lnTo>
                    <a:pt x="140" y="133"/>
                  </a:lnTo>
                  <a:lnTo>
                    <a:pt x="130" y="127"/>
                  </a:lnTo>
                  <a:lnTo>
                    <a:pt x="124" y="129"/>
                  </a:lnTo>
                  <a:lnTo>
                    <a:pt x="114" y="119"/>
                  </a:lnTo>
                  <a:lnTo>
                    <a:pt x="106" y="116"/>
                  </a:lnTo>
                  <a:lnTo>
                    <a:pt x="99" y="110"/>
                  </a:lnTo>
                  <a:lnTo>
                    <a:pt x="87" y="102"/>
                  </a:lnTo>
                  <a:lnTo>
                    <a:pt x="78" y="80"/>
                  </a:lnTo>
                  <a:lnTo>
                    <a:pt x="74" y="77"/>
                  </a:lnTo>
                  <a:lnTo>
                    <a:pt x="69" y="80"/>
                  </a:lnTo>
                  <a:lnTo>
                    <a:pt x="54" y="77"/>
                  </a:lnTo>
                  <a:lnTo>
                    <a:pt x="54" y="70"/>
                  </a:lnTo>
                  <a:lnTo>
                    <a:pt x="56" y="68"/>
                  </a:lnTo>
                  <a:lnTo>
                    <a:pt x="53" y="65"/>
                  </a:lnTo>
                  <a:lnTo>
                    <a:pt x="51" y="61"/>
                  </a:lnTo>
                  <a:lnTo>
                    <a:pt x="44" y="59"/>
                  </a:lnTo>
                  <a:lnTo>
                    <a:pt x="35" y="52"/>
                  </a:lnTo>
                  <a:lnTo>
                    <a:pt x="29" y="55"/>
                  </a:lnTo>
                  <a:lnTo>
                    <a:pt x="32" y="59"/>
                  </a:lnTo>
                  <a:lnTo>
                    <a:pt x="28" y="56"/>
                  </a:lnTo>
                  <a:lnTo>
                    <a:pt x="25" y="61"/>
                  </a:lnTo>
                  <a:lnTo>
                    <a:pt x="17" y="62"/>
                  </a:lnTo>
                  <a:lnTo>
                    <a:pt x="14" y="67"/>
                  </a:lnTo>
                  <a:lnTo>
                    <a:pt x="16" y="77"/>
                  </a:lnTo>
                  <a:lnTo>
                    <a:pt x="13" y="78"/>
                  </a:lnTo>
                  <a:lnTo>
                    <a:pt x="1" y="77"/>
                  </a:lnTo>
                  <a:lnTo>
                    <a:pt x="0" y="12"/>
                  </a:lnTo>
                  <a:lnTo>
                    <a:pt x="3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3" name="Kazakhstan">
              <a:extLst>
                <a:ext uri="{FF2B5EF4-FFF2-40B4-BE49-F238E27FC236}">
                  <a16:creationId xmlns:a16="http://schemas.microsoft.com/office/drawing/2014/main" id="{755E4AF9-5621-3EAD-F4E0-856489E9A7BB}"/>
                </a:ext>
              </a:extLst>
            </p:cNvPr>
            <p:cNvSpPr>
              <a:spLocks/>
            </p:cNvSpPr>
            <p:nvPr/>
          </p:nvSpPr>
          <p:spPr bwMode="auto">
            <a:xfrm>
              <a:off x="6926344" y="3013456"/>
              <a:ext cx="961356" cy="515013"/>
            </a:xfrm>
            <a:custGeom>
              <a:avLst/>
              <a:gdLst>
                <a:gd name="T0" fmla="*/ 309 w 532"/>
                <a:gd name="T1" fmla="*/ 6 h 285"/>
                <a:gd name="T2" fmla="*/ 323 w 532"/>
                <a:gd name="T3" fmla="*/ 24 h 285"/>
                <a:gd name="T4" fmla="*/ 336 w 532"/>
                <a:gd name="T5" fmla="*/ 24 h 285"/>
                <a:gd name="T6" fmla="*/ 339 w 532"/>
                <a:gd name="T7" fmla="*/ 31 h 285"/>
                <a:gd name="T8" fmla="*/ 355 w 532"/>
                <a:gd name="T9" fmla="*/ 31 h 285"/>
                <a:gd name="T10" fmla="*/ 357 w 532"/>
                <a:gd name="T11" fmla="*/ 40 h 285"/>
                <a:gd name="T12" fmla="*/ 379 w 532"/>
                <a:gd name="T13" fmla="*/ 28 h 285"/>
                <a:gd name="T14" fmla="*/ 397 w 532"/>
                <a:gd name="T15" fmla="*/ 28 h 285"/>
                <a:gd name="T16" fmla="*/ 441 w 532"/>
                <a:gd name="T17" fmla="*/ 98 h 285"/>
                <a:gd name="T18" fmla="*/ 456 w 532"/>
                <a:gd name="T19" fmla="*/ 103 h 285"/>
                <a:gd name="T20" fmla="*/ 478 w 532"/>
                <a:gd name="T21" fmla="*/ 97 h 285"/>
                <a:gd name="T22" fmla="*/ 501 w 532"/>
                <a:gd name="T23" fmla="*/ 114 h 285"/>
                <a:gd name="T24" fmla="*/ 520 w 532"/>
                <a:gd name="T25" fmla="*/ 125 h 285"/>
                <a:gd name="T26" fmla="*/ 521 w 532"/>
                <a:gd name="T27" fmla="*/ 150 h 285"/>
                <a:gd name="T28" fmla="*/ 495 w 532"/>
                <a:gd name="T29" fmla="*/ 177 h 285"/>
                <a:gd name="T30" fmla="*/ 440 w 532"/>
                <a:gd name="T31" fmla="*/ 223 h 285"/>
                <a:gd name="T32" fmla="*/ 426 w 532"/>
                <a:gd name="T33" fmla="*/ 255 h 285"/>
                <a:gd name="T34" fmla="*/ 360 w 532"/>
                <a:gd name="T35" fmla="*/ 246 h 285"/>
                <a:gd name="T36" fmla="*/ 326 w 532"/>
                <a:gd name="T37" fmla="*/ 254 h 285"/>
                <a:gd name="T38" fmla="*/ 315 w 532"/>
                <a:gd name="T39" fmla="*/ 267 h 285"/>
                <a:gd name="T40" fmla="*/ 278 w 532"/>
                <a:gd name="T41" fmla="*/ 280 h 285"/>
                <a:gd name="T42" fmla="*/ 263 w 532"/>
                <a:gd name="T43" fmla="*/ 270 h 285"/>
                <a:gd name="T44" fmla="*/ 253 w 532"/>
                <a:gd name="T45" fmla="*/ 251 h 285"/>
                <a:gd name="T46" fmla="*/ 216 w 532"/>
                <a:gd name="T47" fmla="*/ 240 h 285"/>
                <a:gd name="T48" fmla="*/ 164 w 532"/>
                <a:gd name="T49" fmla="*/ 206 h 285"/>
                <a:gd name="T50" fmla="*/ 120 w 532"/>
                <a:gd name="T51" fmla="*/ 280 h 285"/>
                <a:gd name="T52" fmla="*/ 77 w 532"/>
                <a:gd name="T53" fmla="*/ 272 h 285"/>
                <a:gd name="T54" fmla="*/ 60 w 532"/>
                <a:gd name="T55" fmla="*/ 248 h 285"/>
                <a:gd name="T56" fmla="*/ 60 w 532"/>
                <a:gd name="T57" fmla="*/ 214 h 285"/>
                <a:gd name="T58" fmla="*/ 84 w 532"/>
                <a:gd name="T59" fmla="*/ 208 h 285"/>
                <a:gd name="T60" fmla="*/ 106 w 532"/>
                <a:gd name="T61" fmla="*/ 208 h 285"/>
                <a:gd name="T62" fmla="*/ 69 w 532"/>
                <a:gd name="T63" fmla="*/ 177 h 285"/>
                <a:gd name="T64" fmla="*/ 23 w 532"/>
                <a:gd name="T65" fmla="*/ 181 h 285"/>
                <a:gd name="T66" fmla="*/ 22 w 532"/>
                <a:gd name="T67" fmla="*/ 162 h 285"/>
                <a:gd name="T68" fmla="*/ 0 w 532"/>
                <a:gd name="T69" fmla="*/ 149 h 285"/>
                <a:gd name="T70" fmla="*/ 10 w 532"/>
                <a:gd name="T71" fmla="*/ 116 h 285"/>
                <a:gd name="T72" fmla="*/ 29 w 532"/>
                <a:gd name="T73" fmla="*/ 117 h 285"/>
                <a:gd name="T74" fmla="*/ 37 w 532"/>
                <a:gd name="T75" fmla="*/ 95 h 285"/>
                <a:gd name="T76" fmla="*/ 59 w 532"/>
                <a:gd name="T77" fmla="*/ 82 h 285"/>
                <a:gd name="T78" fmla="*/ 69 w 532"/>
                <a:gd name="T79" fmla="*/ 82 h 285"/>
                <a:gd name="T80" fmla="*/ 103 w 532"/>
                <a:gd name="T81" fmla="*/ 100 h 285"/>
                <a:gd name="T82" fmla="*/ 114 w 532"/>
                <a:gd name="T83" fmla="*/ 101 h 285"/>
                <a:gd name="T84" fmla="*/ 139 w 532"/>
                <a:gd name="T85" fmla="*/ 95 h 285"/>
                <a:gd name="T86" fmla="*/ 161 w 532"/>
                <a:gd name="T87" fmla="*/ 104 h 285"/>
                <a:gd name="T88" fmla="*/ 177 w 532"/>
                <a:gd name="T89" fmla="*/ 100 h 285"/>
                <a:gd name="T90" fmla="*/ 188 w 532"/>
                <a:gd name="T91" fmla="*/ 88 h 285"/>
                <a:gd name="T92" fmla="*/ 176 w 532"/>
                <a:gd name="T93" fmla="*/ 76 h 285"/>
                <a:gd name="T94" fmla="*/ 189 w 532"/>
                <a:gd name="T95" fmla="*/ 55 h 285"/>
                <a:gd name="T96" fmla="*/ 191 w 532"/>
                <a:gd name="T97" fmla="*/ 43 h 285"/>
                <a:gd name="T98" fmla="*/ 189 w 532"/>
                <a:gd name="T99" fmla="*/ 42 h 285"/>
                <a:gd name="T100" fmla="*/ 195 w 532"/>
                <a:gd name="T101" fmla="*/ 31 h 285"/>
                <a:gd name="T102" fmla="*/ 210 w 532"/>
                <a:gd name="T103" fmla="*/ 31 h 285"/>
                <a:gd name="T104" fmla="*/ 229 w 532"/>
                <a:gd name="T105" fmla="*/ 27 h 285"/>
                <a:gd name="T106" fmla="*/ 283 w 532"/>
                <a:gd name="T107" fmla="*/ 11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2" h="285">
                  <a:moveTo>
                    <a:pt x="293" y="0"/>
                  </a:moveTo>
                  <a:lnTo>
                    <a:pt x="296" y="0"/>
                  </a:lnTo>
                  <a:lnTo>
                    <a:pt x="299" y="2"/>
                  </a:lnTo>
                  <a:lnTo>
                    <a:pt x="302" y="2"/>
                  </a:lnTo>
                  <a:lnTo>
                    <a:pt x="309" y="6"/>
                  </a:lnTo>
                  <a:lnTo>
                    <a:pt x="315" y="3"/>
                  </a:lnTo>
                  <a:lnTo>
                    <a:pt x="320" y="6"/>
                  </a:lnTo>
                  <a:lnTo>
                    <a:pt x="321" y="15"/>
                  </a:lnTo>
                  <a:lnTo>
                    <a:pt x="324" y="18"/>
                  </a:lnTo>
                  <a:lnTo>
                    <a:pt x="323" y="24"/>
                  </a:lnTo>
                  <a:lnTo>
                    <a:pt x="321" y="27"/>
                  </a:lnTo>
                  <a:lnTo>
                    <a:pt x="323" y="30"/>
                  </a:lnTo>
                  <a:lnTo>
                    <a:pt x="333" y="28"/>
                  </a:lnTo>
                  <a:lnTo>
                    <a:pt x="333" y="24"/>
                  </a:lnTo>
                  <a:lnTo>
                    <a:pt x="336" y="24"/>
                  </a:lnTo>
                  <a:lnTo>
                    <a:pt x="336" y="25"/>
                  </a:lnTo>
                  <a:lnTo>
                    <a:pt x="339" y="30"/>
                  </a:lnTo>
                  <a:lnTo>
                    <a:pt x="339" y="33"/>
                  </a:lnTo>
                  <a:lnTo>
                    <a:pt x="340" y="33"/>
                  </a:lnTo>
                  <a:lnTo>
                    <a:pt x="339" y="31"/>
                  </a:lnTo>
                  <a:lnTo>
                    <a:pt x="340" y="30"/>
                  </a:lnTo>
                  <a:lnTo>
                    <a:pt x="342" y="30"/>
                  </a:lnTo>
                  <a:lnTo>
                    <a:pt x="349" y="34"/>
                  </a:lnTo>
                  <a:lnTo>
                    <a:pt x="354" y="31"/>
                  </a:lnTo>
                  <a:lnTo>
                    <a:pt x="355" y="31"/>
                  </a:lnTo>
                  <a:lnTo>
                    <a:pt x="355" y="37"/>
                  </a:lnTo>
                  <a:lnTo>
                    <a:pt x="352" y="37"/>
                  </a:lnTo>
                  <a:lnTo>
                    <a:pt x="351" y="42"/>
                  </a:lnTo>
                  <a:lnTo>
                    <a:pt x="351" y="43"/>
                  </a:lnTo>
                  <a:lnTo>
                    <a:pt x="357" y="40"/>
                  </a:lnTo>
                  <a:lnTo>
                    <a:pt x="358" y="40"/>
                  </a:lnTo>
                  <a:lnTo>
                    <a:pt x="364" y="42"/>
                  </a:lnTo>
                  <a:lnTo>
                    <a:pt x="364" y="39"/>
                  </a:lnTo>
                  <a:lnTo>
                    <a:pt x="373" y="36"/>
                  </a:lnTo>
                  <a:lnTo>
                    <a:pt x="379" y="28"/>
                  </a:lnTo>
                  <a:lnTo>
                    <a:pt x="385" y="28"/>
                  </a:lnTo>
                  <a:lnTo>
                    <a:pt x="394" y="24"/>
                  </a:lnTo>
                  <a:lnTo>
                    <a:pt x="395" y="24"/>
                  </a:lnTo>
                  <a:lnTo>
                    <a:pt x="397" y="27"/>
                  </a:lnTo>
                  <a:lnTo>
                    <a:pt x="397" y="28"/>
                  </a:lnTo>
                  <a:lnTo>
                    <a:pt x="392" y="30"/>
                  </a:lnTo>
                  <a:lnTo>
                    <a:pt x="392" y="33"/>
                  </a:lnTo>
                  <a:lnTo>
                    <a:pt x="410" y="49"/>
                  </a:lnTo>
                  <a:lnTo>
                    <a:pt x="438" y="101"/>
                  </a:lnTo>
                  <a:lnTo>
                    <a:pt x="441" y="98"/>
                  </a:lnTo>
                  <a:lnTo>
                    <a:pt x="444" y="92"/>
                  </a:lnTo>
                  <a:lnTo>
                    <a:pt x="447" y="91"/>
                  </a:lnTo>
                  <a:lnTo>
                    <a:pt x="453" y="95"/>
                  </a:lnTo>
                  <a:lnTo>
                    <a:pt x="453" y="98"/>
                  </a:lnTo>
                  <a:lnTo>
                    <a:pt x="456" y="103"/>
                  </a:lnTo>
                  <a:lnTo>
                    <a:pt x="471" y="103"/>
                  </a:lnTo>
                  <a:lnTo>
                    <a:pt x="472" y="100"/>
                  </a:lnTo>
                  <a:lnTo>
                    <a:pt x="474" y="98"/>
                  </a:lnTo>
                  <a:lnTo>
                    <a:pt x="477" y="98"/>
                  </a:lnTo>
                  <a:lnTo>
                    <a:pt x="478" y="97"/>
                  </a:lnTo>
                  <a:lnTo>
                    <a:pt x="480" y="97"/>
                  </a:lnTo>
                  <a:lnTo>
                    <a:pt x="483" y="98"/>
                  </a:lnTo>
                  <a:lnTo>
                    <a:pt x="493" y="104"/>
                  </a:lnTo>
                  <a:lnTo>
                    <a:pt x="495" y="113"/>
                  </a:lnTo>
                  <a:lnTo>
                    <a:pt x="501" y="114"/>
                  </a:lnTo>
                  <a:lnTo>
                    <a:pt x="501" y="116"/>
                  </a:lnTo>
                  <a:lnTo>
                    <a:pt x="502" y="119"/>
                  </a:lnTo>
                  <a:lnTo>
                    <a:pt x="506" y="125"/>
                  </a:lnTo>
                  <a:lnTo>
                    <a:pt x="518" y="128"/>
                  </a:lnTo>
                  <a:lnTo>
                    <a:pt x="520" y="125"/>
                  </a:lnTo>
                  <a:lnTo>
                    <a:pt x="524" y="123"/>
                  </a:lnTo>
                  <a:lnTo>
                    <a:pt x="532" y="134"/>
                  </a:lnTo>
                  <a:lnTo>
                    <a:pt x="532" y="135"/>
                  </a:lnTo>
                  <a:lnTo>
                    <a:pt x="527" y="141"/>
                  </a:lnTo>
                  <a:lnTo>
                    <a:pt x="521" y="150"/>
                  </a:lnTo>
                  <a:lnTo>
                    <a:pt x="512" y="152"/>
                  </a:lnTo>
                  <a:lnTo>
                    <a:pt x="509" y="162"/>
                  </a:lnTo>
                  <a:lnTo>
                    <a:pt x="509" y="177"/>
                  </a:lnTo>
                  <a:lnTo>
                    <a:pt x="499" y="181"/>
                  </a:lnTo>
                  <a:lnTo>
                    <a:pt x="495" y="177"/>
                  </a:lnTo>
                  <a:lnTo>
                    <a:pt x="475" y="175"/>
                  </a:lnTo>
                  <a:lnTo>
                    <a:pt x="466" y="197"/>
                  </a:lnTo>
                  <a:lnTo>
                    <a:pt x="466" y="211"/>
                  </a:lnTo>
                  <a:lnTo>
                    <a:pt x="437" y="218"/>
                  </a:lnTo>
                  <a:lnTo>
                    <a:pt x="440" y="223"/>
                  </a:lnTo>
                  <a:lnTo>
                    <a:pt x="446" y="245"/>
                  </a:lnTo>
                  <a:lnTo>
                    <a:pt x="441" y="261"/>
                  </a:lnTo>
                  <a:lnTo>
                    <a:pt x="440" y="261"/>
                  </a:lnTo>
                  <a:lnTo>
                    <a:pt x="431" y="260"/>
                  </a:lnTo>
                  <a:lnTo>
                    <a:pt x="426" y="255"/>
                  </a:lnTo>
                  <a:lnTo>
                    <a:pt x="398" y="251"/>
                  </a:lnTo>
                  <a:lnTo>
                    <a:pt x="394" y="252"/>
                  </a:lnTo>
                  <a:lnTo>
                    <a:pt x="376" y="252"/>
                  </a:lnTo>
                  <a:lnTo>
                    <a:pt x="367" y="251"/>
                  </a:lnTo>
                  <a:lnTo>
                    <a:pt x="360" y="246"/>
                  </a:lnTo>
                  <a:lnTo>
                    <a:pt x="352" y="251"/>
                  </a:lnTo>
                  <a:lnTo>
                    <a:pt x="351" y="260"/>
                  </a:lnTo>
                  <a:lnTo>
                    <a:pt x="349" y="260"/>
                  </a:lnTo>
                  <a:lnTo>
                    <a:pt x="335" y="255"/>
                  </a:lnTo>
                  <a:lnTo>
                    <a:pt x="326" y="254"/>
                  </a:lnTo>
                  <a:lnTo>
                    <a:pt x="321" y="254"/>
                  </a:lnTo>
                  <a:lnTo>
                    <a:pt x="321" y="258"/>
                  </a:lnTo>
                  <a:lnTo>
                    <a:pt x="318" y="263"/>
                  </a:lnTo>
                  <a:lnTo>
                    <a:pt x="315" y="266"/>
                  </a:lnTo>
                  <a:lnTo>
                    <a:pt x="315" y="267"/>
                  </a:lnTo>
                  <a:lnTo>
                    <a:pt x="312" y="267"/>
                  </a:lnTo>
                  <a:lnTo>
                    <a:pt x="309" y="272"/>
                  </a:lnTo>
                  <a:lnTo>
                    <a:pt x="300" y="276"/>
                  </a:lnTo>
                  <a:lnTo>
                    <a:pt x="290" y="285"/>
                  </a:lnTo>
                  <a:lnTo>
                    <a:pt x="278" y="280"/>
                  </a:lnTo>
                  <a:lnTo>
                    <a:pt x="272" y="280"/>
                  </a:lnTo>
                  <a:lnTo>
                    <a:pt x="269" y="282"/>
                  </a:lnTo>
                  <a:lnTo>
                    <a:pt x="265" y="282"/>
                  </a:lnTo>
                  <a:lnTo>
                    <a:pt x="265" y="280"/>
                  </a:lnTo>
                  <a:lnTo>
                    <a:pt x="263" y="270"/>
                  </a:lnTo>
                  <a:lnTo>
                    <a:pt x="256" y="269"/>
                  </a:lnTo>
                  <a:lnTo>
                    <a:pt x="254" y="269"/>
                  </a:lnTo>
                  <a:lnTo>
                    <a:pt x="256" y="252"/>
                  </a:lnTo>
                  <a:lnTo>
                    <a:pt x="253" y="252"/>
                  </a:lnTo>
                  <a:lnTo>
                    <a:pt x="253" y="251"/>
                  </a:lnTo>
                  <a:lnTo>
                    <a:pt x="249" y="243"/>
                  </a:lnTo>
                  <a:lnTo>
                    <a:pt x="240" y="237"/>
                  </a:lnTo>
                  <a:lnTo>
                    <a:pt x="235" y="237"/>
                  </a:lnTo>
                  <a:lnTo>
                    <a:pt x="226" y="239"/>
                  </a:lnTo>
                  <a:lnTo>
                    <a:pt x="216" y="240"/>
                  </a:lnTo>
                  <a:lnTo>
                    <a:pt x="207" y="242"/>
                  </a:lnTo>
                  <a:lnTo>
                    <a:pt x="203" y="242"/>
                  </a:lnTo>
                  <a:lnTo>
                    <a:pt x="203" y="240"/>
                  </a:lnTo>
                  <a:lnTo>
                    <a:pt x="176" y="215"/>
                  </a:lnTo>
                  <a:lnTo>
                    <a:pt x="164" y="206"/>
                  </a:lnTo>
                  <a:lnTo>
                    <a:pt x="157" y="203"/>
                  </a:lnTo>
                  <a:lnTo>
                    <a:pt x="124" y="214"/>
                  </a:lnTo>
                  <a:lnTo>
                    <a:pt x="124" y="279"/>
                  </a:lnTo>
                  <a:lnTo>
                    <a:pt x="121" y="279"/>
                  </a:lnTo>
                  <a:lnTo>
                    <a:pt x="120" y="280"/>
                  </a:lnTo>
                  <a:lnTo>
                    <a:pt x="115" y="280"/>
                  </a:lnTo>
                  <a:lnTo>
                    <a:pt x="106" y="264"/>
                  </a:lnTo>
                  <a:lnTo>
                    <a:pt x="99" y="261"/>
                  </a:lnTo>
                  <a:lnTo>
                    <a:pt x="85" y="266"/>
                  </a:lnTo>
                  <a:lnTo>
                    <a:pt x="77" y="272"/>
                  </a:lnTo>
                  <a:lnTo>
                    <a:pt x="75" y="272"/>
                  </a:lnTo>
                  <a:lnTo>
                    <a:pt x="75" y="270"/>
                  </a:lnTo>
                  <a:lnTo>
                    <a:pt x="78" y="255"/>
                  </a:lnTo>
                  <a:lnTo>
                    <a:pt x="62" y="248"/>
                  </a:lnTo>
                  <a:lnTo>
                    <a:pt x="60" y="248"/>
                  </a:lnTo>
                  <a:lnTo>
                    <a:pt x="57" y="233"/>
                  </a:lnTo>
                  <a:lnTo>
                    <a:pt x="45" y="223"/>
                  </a:lnTo>
                  <a:lnTo>
                    <a:pt x="63" y="223"/>
                  </a:lnTo>
                  <a:lnTo>
                    <a:pt x="60" y="215"/>
                  </a:lnTo>
                  <a:lnTo>
                    <a:pt x="60" y="214"/>
                  </a:lnTo>
                  <a:lnTo>
                    <a:pt x="62" y="211"/>
                  </a:lnTo>
                  <a:lnTo>
                    <a:pt x="69" y="211"/>
                  </a:lnTo>
                  <a:lnTo>
                    <a:pt x="72" y="206"/>
                  </a:lnTo>
                  <a:lnTo>
                    <a:pt x="77" y="206"/>
                  </a:lnTo>
                  <a:lnTo>
                    <a:pt x="84" y="208"/>
                  </a:lnTo>
                  <a:lnTo>
                    <a:pt x="94" y="211"/>
                  </a:lnTo>
                  <a:lnTo>
                    <a:pt x="102" y="212"/>
                  </a:lnTo>
                  <a:lnTo>
                    <a:pt x="105" y="212"/>
                  </a:lnTo>
                  <a:lnTo>
                    <a:pt x="103" y="208"/>
                  </a:lnTo>
                  <a:lnTo>
                    <a:pt x="106" y="208"/>
                  </a:lnTo>
                  <a:lnTo>
                    <a:pt x="105" y="205"/>
                  </a:lnTo>
                  <a:lnTo>
                    <a:pt x="96" y="197"/>
                  </a:lnTo>
                  <a:lnTo>
                    <a:pt x="85" y="180"/>
                  </a:lnTo>
                  <a:lnTo>
                    <a:pt x="78" y="175"/>
                  </a:lnTo>
                  <a:lnTo>
                    <a:pt x="69" y="177"/>
                  </a:lnTo>
                  <a:lnTo>
                    <a:pt x="57" y="174"/>
                  </a:lnTo>
                  <a:lnTo>
                    <a:pt x="48" y="181"/>
                  </a:lnTo>
                  <a:lnTo>
                    <a:pt x="26" y="186"/>
                  </a:lnTo>
                  <a:lnTo>
                    <a:pt x="23" y="186"/>
                  </a:lnTo>
                  <a:lnTo>
                    <a:pt x="23" y="181"/>
                  </a:lnTo>
                  <a:lnTo>
                    <a:pt x="25" y="181"/>
                  </a:lnTo>
                  <a:lnTo>
                    <a:pt x="25" y="180"/>
                  </a:lnTo>
                  <a:lnTo>
                    <a:pt x="31" y="180"/>
                  </a:lnTo>
                  <a:lnTo>
                    <a:pt x="26" y="168"/>
                  </a:lnTo>
                  <a:lnTo>
                    <a:pt x="22" y="162"/>
                  </a:lnTo>
                  <a:lnTo>
                    <a:pt x="11" y="162"/>
                  </a:lnTo>
                  <a:lnTo>
                    <a:pt x="11" y="163"/>
                  </a:lnTo>
                  <a:lnTo>
                    <a:pt x="8" y="160"/>
                  </a:lnTo>
                  <a:lnTo>
                    <a:pt x="5" y="152"/>
                  </a:lnTo>
                  <a:lnTo>
                    <a:pt x="0" y="149"/>
                  </a:lnTo>
                  <a:lnTo>
                    <a:pt x="2" y="138"/>
                  </a:lnTo>
                  <a:lnTo>
                    <a:pt x="7" y="135"/>
                  </a:lnTo>
                  <a:lnTo>
                    <a:pt x="4" y="131"/>
                  </a:lnTo>
                  <a:lnTo>
                    <a:pt x="5" y="119"/>
                  </a:lnTo>
                  <a:lnTo>
                    <a:pt x="10" y="116"/>
                  </a:lnTo>
                  <a:lnTo>
                    <a:pt x="11" y="107"/>
                  </a:lnTo>
                  <a:lnTo>
                    <a:pt x="13" y="106"/>
                  </a:lnTo>
                  <a:lnTo>
                    <a:pt x="13" y="107"/>
                  </a:lnTo>
                  <a:lnTo>
                    <a:pt x="25" y="120"/>
                  </a:lnTo>
                  <a:lnTo>
                    <a:pt x="29" y="117"/>
                  </a:lnTo>
                  <a:lnTo>
                    <a:pt x="26" y="106"/>
                  </a:lnTo>
                  <a:lnTo>
                    <a:pt x="26" y="104"/>
                  </a:lnTo>
                  <a:lnTo>
                    <a:pt x="29" y="104"/>
                  </a:lnTo>
                  <a:lnTo>
                    <a:pt x="37" y="100"/>
                  </a:lnTo>
                  <a:lnTo>
                    <a:pt x="37" y="95"/>
                  </a:lnTo>
                  <a:lnTo>
                    <a:pt x="38" y="94"/>
                  </a:lnTo>
                  <a:lnTo>
                    <a:pt x="48" y="91"/>
                  </a:lnTo>
                  <a:lnTo>
                    <a:pt x="53" y="83"/>
                  </a:lnTo>
                  <a:lnTo>
                    <a:pt x="57" y="83"/>
                  </a:lnTo>
                  <a:lnTo>
                    <a:pt x="59" y="82"/>
                  </a:lnTo>
                  <a:lnTo>
                    <a:pt x="62" y="82"/>
                  </a:lnTo>
                  <a:lnTo>
                    <a:pt x="63" y="85"/>
                  </a:lnTo>
                  <a:lnTo>
                    <a:pt x="66" y="85"/>
                  </a:lnTo>
                  <a:lnTo>
                    <a:pt x="68" y="86"/>
                  </a:lnTo>
                  <a:lnTo>
                    <a:pt x="69" y="82"/>
                  </a:lnTo>
                  <a:lnTo>
                    <a:pt x="71" y="80"/>
                  </a:lnTo>
                  <a:lnTo>
                    <a:pt x="77" y="80"/>
                  </a:lnTo>
                  <a:lnTo>
                    <a:pt x="80" y="86"/>
                  </a:lnTo>
                  <a:lnTo>
                    <a:pt x="91" y="86"/>
                  </a:lnTo>
                  <a:lnTo>
                    <a:pt x="103" y="100"/>
                  </a:lnTo>
                  <a:lnTo>
                    <a:pt x="105" y="106"/>
                  </a:lnTo>
                  <a:lnTo>
                    <a:pt x="106" y="106"/>
                  </a:lnTo>
                  <a:lnTo>
                    <a:pt x="106" y="97"/>
                  </a:lnTo>
                  <a:lnTo>
                    <a:pt x="109" y="95"/>
                  </a:lnTo>
                  <a:lnTo>
                    <a:pt x="114" y="101"/>
                  </a:lnTo>
                  <a:lnTo>
                    <a:pt x="120" y="104"/>
                  </a:lnTo>
                  <a:lnTo>
                    <a:pt x="128" y="97"/>
                  </a:lnTo>
                  <a:lnTo>
                    <a:pt x="133" y="97"/>
                  </a:lnTo>
                  <a:lnTo>
                    <a:pt x="133" y="95"/>
                  </a:lnTo>
                  <a:lnTo>
                    <a:pt x="139" y="95"/>
                  </a:lnTo>
                  <a:lnTo>
                    <a:pt x="143" y="98"/>
                  </a:lnTo>
                  <a:lnTo>
                    <a:pt x="148" y="95"/>
                  </a:lnTo>
                  <a:lnTo>
                    <a:pt x="154" y="94"/>
                  </a:lnTo>
                  <a:lnTo>
                    <a:pt x="157" y="95"/>
                  </a:lnTo>
                  <a:lnTo>
                    <a:pt x="161" y="104"/>
                  </a:lnTo>
                  <a:lnTo>
                    <a:pt x="169" y="104"/>
                  </a:lnTo>
                  <a:lnTo>
                    <a:pt x="170" y="106"/>
                  </a:lnTo>
                  <a:lnTo>
                    <a:pt x="173" y="106"/>
                  </a:lnTo>
                  <a:lnTo>
                    <a:pt x="176" y="100"/>
                  </a:lnTo>
                  <a:lnTo>
                    <a:pt x="177" y="100"/>
                  </a:lnTo>
                  <a:lnTo>
                    <a:pt x="183" y="104"/>
                  </a:lnTo>
                  <a:lnTo>
                    <a:pt x="194" y="101"/>
                  </a:lnTo>
                  <a:lnTo>
                    <a:pt x="197" y="91"/>
                  </a:lnTo>
                  <a:lnTo>
                    <a:pt x="189" y="88"/>
                  </a:lnTo>
                  <a:lnTo>
                    <a:pt x="188" y="88"/>
                  </a:lnTo>
                  <a:lnTo>
                    <a:pt x="186" y="85"/>
                  </a:lnTo>
                  <a:lnTo>
                    <a:pt x="180" y="83"/>
                  </a:lnTo>
                  <a:lnTo>
                    <a:pt x="179" y="80"/>
                  </a:lnTo>
                  <a:lnTo>
                    <a:pt x="176" y="79"/>
                  </a:lnTo>
                  <a:lnTo>
                    <a:pt x="176" y="76"/>
                  </a:lnTo>
                  <a:lnTo>
                    <a:pt x="188" y="70"/>
                  </a:lnTo>
                  <a:lnTo>
                    <a:pt x="189" y="67"/>
                  </a:lnTo>
                  <a:lnTo>
                    <a:pt x="185" y="61"/>
                  </a:lnTo>
                  <a:lnTo>
                    <a:pt x="185" y="60"/>
                  </a:lnTo>
                  <a:lnTo>
                    <a:pt x="189" y="55"/>
                  </a:lnTo>
                  <a:lnTo>
                    <a:pt x="203" y="55"/>
                  </a:lnTo>
                  <a:lnTo>
                    <a:pt x="204" y="54"/>
                  </a:lnTo>
                  <a:lnTo>
                    <a:pt x="200" y="49"/>
                  </a:lnTo>
                  <a:lnTo>
                    <a:pt x="191" y="49"/>
                  </a:lnTo>
                  <a:lnTo>
                    <a:pt x="191" y="43"/>
                  </a:lnTo>
                  <a:lnTo>
                    <a:pt x="195" y="42"/>
                  </a:lnTo>
                  <a:lnTo>
                    <a:pt x="192" y="42"/>
                  </a:lnTo>
                  <a:lnTo>
                    <a:pt x="191" y="43"/>
                  </a:lnTo>
                  <a:lnTo>
                    <a:pt x="189" y="43"/>
                  </a:lnTo>
                  <a:lnTo>
                    <a:pt x="189" y="42"/>
                  </a:lnTo>
                  <a:lnTo>
                    <a:pt x="191" y="37"/>
                  </a:lnTo>
                  <a:lnTo>
                    <a:pt x="188" y="34"/>
                  </a:lnTo>
                  <a:lnTo>
                    <a:pt x="188" y="33"/>
                  </a:lnTo>
                  <a:lnTo>
                    <a:pt x="189" y="33"/>
                  </a:lnTo>
                  <a:lnTo>
                    <a:pt x="195" y="31"/>
                  </a:lnTo>
                  <a:lnTo>
                    <a:pt x="197" y="31"/>
                  </a:lnTo>
                  <a:lnTo>
                    <a:pt x="197" y="33"/>
                  </a:lnTo>
                  <a:lnTo>
                    <a:pt x="209" y="33"/>
                  </a:lnTo>
                  <a:lnTo>
                    <a:pt x="210" y="34"/>
                  </a:lnTo>
                  <a:lnTo>
                    <a:pt x="210" y="31"/>
                  </a:lnTo>
                  <a:lnTo>
                    <a:pt x="217" y="31"/>
                  </a:lnTo>
                  <a:lnTo>
                    <a:pt x="223" y="27"/>
                  </a:lnTo>
                  <a:lnTo>
                    <a:pt x="225" y="27"/>
                  </a:lnTo>
                  <a:lnTo>
                    <a:pt x="229" y="28"/>
                  </a:lnTo>
                  <a:lnTo>
                    <a:pt x="229" y="27"/>
                  </a:lnTo>
                  <a:lnTo>
                    <a:pt x="235" y="24"/>
                  </a:lnTo>
                  <a:lnTo>
                    <a:pt x="243" y="24"/>
                  </a:lnTo>
                  <a:lnTo>
                    <a:pt x="244" y="20"/>
                  </a:lnTo>
                  <a:lnTo>
                    <a:pt x="254" y="18"/>
                  </a:lnTo>
                  <a:lnTo>
                    <a:pt x="283" y="11"/>
                  </a:lnTo>
                  <a:lnTo>
                    <a:pt x="284" y="6"/>
                  </a:lnTo>
                  <a:lnTo>
                    <a:pt x="287" y="5"/>
                  </a:lnTo>
                  <a:lnTo>
                    <a:pt x="29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4" name="Kyrgyzstan">
              <a:extLst>
                <a:ext uri="{FF2B5EF4-FFF2-40B4-BE49-F238E27FC236}">
                  <a16:creationId xmlns:a16="http://schemas.microsoft.com/office/drawing/2014/main" id="{060E763F-AC89-3E21-FF70-7BB0173CADA6}"/>
                </a:ext>
              </a:extLst>
            </p:cNvPr>
            <p:cNvSpPr>
              <a:spLocks/>
            </p:cNvSpPr>
            <p:nvPr/>
          </p:nvSpPr>
          <p:spPr bwMode="auto">
            <a:xfrm>
              <a:off x="7461234" y="3456186"/>
              <a:ext cx="262024" cy="126495"/>
            </a:xfrm>
            <a:custGeom>
              <a:avLst/>
              <a:gdLst>
                <a:gd name="T0" fmla="*/ 65 w 145"/>
                <a:gd name="T1" fmla="*/ 0 h 70"/>
                <a:gd name="T2" fmla="*/ 80 w 145"/>
                <a:gd name="T3" fmla="*/ 6 h 70"/>
                <a:gd name="T4" fmla="*/ 102 w 145"/>
                <a:gd name="T5" fmla="*/ 4 h 70"/>
                <a:gd name="T6" fmla="*/ 135 w 145"/>
                <a:gd name="T7" fmla="*/ 13 h 70"/>
                <a:gd name="T8" fmla="*/ 145 w 145"/>
                <a:gd name="T9" fmla="*/ 16 h 70"/>
                <a:gd name="T10" fmla="*/ 142 w 145"/>
                <a:gd name="T11" fmla="*/ 25 h 70"/>
                <a:gd name="T12" fmla="*/ 117 w 145"/>
                <a:gd name="T13" fmla="*/ 40 h 70"/>
                <a:gd name="T14" fmla="*/ 99 w 145"/>
                <a:gd name="T15" fmla="*/ 44 h 70"/>
                <a:gd name="T16" fmla="*/ 92 w 145"/>
                <a:gd name="T17" fmla="*/ 53 h 70"/>
                <a:gd name="T18" fmla="*/ 84 w 145"/>
                <a:gd name="T19" fmla="*/ 52 h 70"/>
                <a:gd name="T20" fmla="*/ 77 w 145"/>
                <a:gd name="T21" fmla="*/ 50 h 70"/>
                <a:gd name="T22" fmla="*/ 73 w 145"/>
                <a:gd name="T23" fmla="*/ 53 h 70"/>
                <a:gd name="T24" fmla="*/ 61 w 145"/>
                <a:gd name="T25" fmla="*/ 67 h 70"/>
                <a:gd name="T26" fmla="*/ 52 w 145"/>
                <a:gd name="T27" fmla="*/ 68 h 70"/>
                <a:gd name="T28" fmla="*/ 44 w 145"/>
                <a:gd name="T29" fmla="*/ 70 h 70"/>
                <a:gd name="T30" fmla="*/ 33 w 145"/>
                <a:gd name="T31" fmla="*/ 65 h 70"/>
                <a:gd name="T32" fmla="*/ 22 w 145"/>
                <a:gd name="T33" fmla="*/ 67 h 70"/>
                <a:gd name="T34" fmla="*/ 1 w 145"/>
                <a:gd name="T35" fmla="*/ 65 h 70"/>
                <a:gd name="T36" fmla="*/ 0 w 145"/>
                <a:gd name="T37" fmla="*/ 58 h 70"/>
                <a:gd name="T38" fmla="*/ 12 w 145"/>
                <a:gd name="T39" fmla="*/ 53 h 70"/>
                <a:gd name="T40" fmla="*/ 22 w 145"/>
                <a:gd name="T41" fmla="*/ 52 h 70"/>
                <a:gd name="T42" fmla="*/ 50 w 145"/>
                <a:gd name="T43" fmla="*/ 43 h 70"/>
                <a:gd name="T44" fmla="*/ 33 w 145"/>
                <a:gd name="T45" fmla="*/ 33 h 70"/>
                <a:gd name="T46" fmla="*/ 30 w 145"/>
                <a:gd name="T47" fmla="*/ 38 h 70"/>
                <a:gd name="T48" fmla="*/ 21 w 145"/>
                <a:gd name="T49" fmla="*/ 35 h 70"/>
                <a:gd name="T50" fmla="*/ 13 w 145"/>
                <a:gd name="T51" fmla="*/ 31 h 70"/>
                <a:gd name="T52" fmla="*/ 25 w 145"/>
                <a:gd name="T53" fmla="*/ 19 h 70"/>
                <a:gd name="T54" fmla="*/ 21 w 145"/>
                <a:gd name="T55" fmla="*/ 18 h 70"/>
                <a:gd name="T56" fmla="*/ 24 w 145"/>
                <a:gd name="T57" fmla="*/ 13 h 70"/>
                <a:gd name="T58" fmla="*/ 30 w 145"/>
                <a:gd name="T59" fmla="*/ 7 h 70"/>
                <a:gd name="T60" fmla="*/ 53 w 145"/>
                <a:gd name="T61" fmla="*/ 13 h 70"/>
                <a:gd name="T62" fmla="*/ 64 w 145"/>
                <a:gd name="T6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70">
                  <a:moveTo>
                    <a:pt x="64" y="0"/>
                  </a:moveTo>
                  <a:lnTo>
                    <a:pt x="65" y="0"/>
                  </a:lnTo>
                  <a:lnTo>
                    <a:pt x="71" y="4"/>
                  </a:lnTo>
                  <a:lnTo>
                    <a:pt x="80" y="6"/>
                  </a:lnTo>
                  <a:lnTo>
                    <a:pt x="98" y="6"/>
                  </a:lnTo>
                  <a:lnTo>
                    <a:pt x="102" y="4"/>
                  </a:lnTo>
                  <a:lnTo>
                    <a:pt x="132" y="9"/>
                  </a:lnTo>
                  <a:lnTo>
                    <a:pt x="135" y="13"/>
                  </a:lnTo>
                  <a:lnTo>
                    <a:pt x="145" y="15"/>
                  </a:lnTo>
                  <a:lnTo>
                    <a:pt x="145" y="16"/>
                  </a:lnTo>
                  <a:lnTo>
                    <a:pt x="142" y="24"/>
                  </a:lnTo>
                  <a:lnTo>
                    <a:pt x="142" y="25"/>
                  </a:lnTo>
                  <a:lnTo>
                    <a:pt x="122" y="34"/>
                  </a:lnTo>
                  <a:lnTo>
                    <a:pt x="117" y="40"/>
                  </a:lnTo>
                  <a:lnTo>
                    <a:pt x="117" y="41"/>
                  </a:lnTo>
                  <a:lnTo>
                    <a:pt x="99" y="44"/>
                  </a:lnTo>
                  <a:lnTo>
                    <a:pt x="92" y="52"/>
                  </a:lnTo>
                  <a:lnTo>
                    <a:pt x="92" y="53"/>
                  </a:lnTo>
                  <a:lnTo>
                    <a:pt x="89" y="53"/>
                  </a:lnTo>
                  <a:lnTo>
                    <a:pt x="84" y="52"/>
                  </a:lnTo>
                  <a:lnTo>
                    <a:pt x="82" y="52"/>
                  </a:lnTo>
                  <a:lnTo>
                    <a:pt x="77" y="50"/>
                  </a:lnTo>
                  <a:lnTo>
                    <a:pt x="74" y="50"/>
                  </a:lnTo>
                  <a:lnTo>
                    <a:pt x="73" y="53"/>
                  </a:lnTo>
                  <a:lnTo>
                    <a:pt x="62" y="58"/>
                  </a:lnTo>
                  <a:lnTo>
                    <a:pt x="61" y="67"/>
                  </a:lnTo>
                  <a:lnTo>
                    <a:pt x="55" y="67"/>
                  </a:lnTo>
                  <a:lnTo>
                    <a:pt x="52" y="68"/>
                  </a:lnTo>
                  <a:lnTo>
                    <a:pt x="47" y="68"/>
                  </a:lnTo>
                  <a:lnTo>
                    <a:pt x="44" y="70"/>
                  </a:lnTo>
                  <a:lnTo>
                    <a:pt x="33" y="70"/>
                  </a:lnTo>
                  <a:lnTo>
                    <a:pt x="33" y="65"/>
                  </a:lnTo>
                  <a:lnTo>
                    <a:pt x="30" y="65"/>
                  </a:lnTo>
                  <a:lnTo>
                    <a:pt x="22" y="67"/>
                  </a:lnTo>
                  <a:lnTo>
                    <a:pt x="16" y="65"/>
                  </a:lnTo>
                  <a:lnTo>
                    <a:pt x="1" y="65"/>
                  </a:lnTo>
                  <a:lnTo>
                    <a:pt x="1" y="64"/>
                  </a:lnTo>
                  <a:lnTo>
                    <a:pt x="0" y="58"/>
                  </a:lnTo>
                  <a:lnTo>
                    <a:pt x="0" y="56"/>
                  </a:lnTo>
                  <a:lnTo>
                    <a:pt x="12" y="53"/>
                  </a:lnTo>
                  <a:lnTo>
                    <a:pt x="18" y="56"/>
                  </a:lnTo>
                  <a:lnTo>
                    <a:pt x="22" y="52"/>
                  </a:lnTo>
                  <a:lnTo>
                    <a:pt x="36" y="52"/>
                  </a:lnTo>
                  <a:lnTo>
                    <a:pt x="50" y="43"/>
                  </a:lnTo>
                  <a:lnTo>
                    <a:pt x="39" y="40"/>
                  </a:lnTo>
                  <a:lnTo>
                    <a:pt x="33" y="33"/>
                  </a:lnTo>
                  <a:lnTo>
                    <a:pt x="30" y="37"/>
                  </a:lnTo>
                  <a:lnTo>
                    <a:pt x="30" y="38"/>
                  </a:lnTo>
                  <a:lnTo>
                    <a:pt x="28" y="38"/>
                  </a:lnTo>
                  <a:lnTo>
                    <a:pt x="21" y="35"/>
                  </a:lnTo>
                  <a:lnTo>
                    <a:pt x="18" y="33"/>
                  </a:lnTo>
                  <a:lnTo>
                    <a:pt x="13" y="31"/>
                  </a:lnTo>
                  <a:lnTo>
                    <a:pt x="13" y="28"/>
                  </a:lnTo>
                  <a:lnTo>
                    <a:pt x="25" y="19"/>
                  </a:lnTo>
                  <a:lnTo>
                    <a:pt x="25" y="18"/>
                  </a:lnTo>
                  <a:lnTo>
                    <a:pt x="21" y="18"/>
                  </a:lnTo>
                  <a:lnTo>
                    <a:pt x="21" y="16"/>
                  </a:lnTo>
                  <a:lnTo>
                    <a:pt x="24" y="13"/>
                  </a:lnTo>
                  <a:lnTo>
                    <a:pt x="24" y="9"/>
                  </a:lnTo>
                  <a:lnTo>
                    <a:pt x="30" y="7"/>
                  </a:lnTo>
                  <a:lnTo>
                    <a:pt x="39" y="9"/>
                  </a:lnTo>
                  <a:lnTo>
                    <a:pt x="53" y="13"/>
                  </a:lnTo>
                  <a:lnTo>
                    <a:pt x="56"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5" name="Tajikistan">
              <a:extLst>
                <a:ext uri="{FF2B5EF4-FFF2-40B4-BE49-F238E27FC236}">
                  <a16:creationId xmlns:a16="http://schemas.microsoft.com/office/drawing/2014/main" id="{52676BE2-0F06-F81E-7645-16E4A5D09468}"/>
                </a:ext>
              </a:extLst>
            </p:cNvPr>
            <p:cNvSpPr>
              <a:spLocks/>
            </p:cNvSpPr>
            <p:nvPr/>
          </p:nvSpPr>
          <p:spPr bwMode="auto">
            <a:xfrm>
              <a:off x="7417865" y="3524853"/>
              <a:ext cx="180706" cy="137337"/>
            </a:xfrm>
            <a:custGeom>
              <a:avLst/>
              <a:gdLst>
                <a:gd name="T0" fmla="*/ 43 w 100"/>
                <a:gd name="T1" fmla="*/ 0 h 76"/>
                <a:gd name="T2" fmla="*/ 40 w 100"/>
                <a:gd name="T3" fmla="*/ 9 h 76"/>
                <a:gd name="T4" fmla="*/ 48 w 100"/>
                <a:gd name="T5" fmla="*/ 14 h 76"/>
                <a:gd name="T6" fmla="*/ 42 w 100"/>
                <a:gd name="T7" fmla="*/ 20 h 76"/>
                <a:gd name="T8" fmla="*/ 25 w 100"/>
                <a:gd name="T9" fmla="*/ 20 h 76"/>
                <a:gd name="T10" fmla="*/ 42 w 100"/>
                <a:gd name="T11" fmla="*/ 26 h 76"/>
                <a:gd name="T12" fmla="*/ 54 w 100"/>
                <a:gd name="T13" fmla="*/ 26 h 76"/>
                <a:gd name="T14" fmla="*/ 58 w 100"/>
                <a:gd name="T15" fmla="*/ 30 h 76"/>
                <a:gd name="T16" fmla="*/ 71 w 100"/>
                <a:gd name="T17" fmla="*/ 29 h 76"/>
                <a:gd name="T18" fmla="*/ 79 w 100"/>
                <a:gd name="T19" fmla="*/ 27 h 76"/>
                <a:gd name="T20" fmla="*/ 85 w 100"/>
                <a:gd name="T21" fmla="*/ 29 h 76"/>
                <a:gd name="T22" fmla="*/ 85 w 100"/>
                <a:gd name="T23" fmla="*/ 45 h 76"/>
                <a:gd name="T24" fmla="*/ 97 w 100"/>
                <a:gd name="T25" fmla="*/ 46 h 76"/>
                <a:gd name="T26" fmla="*/ 100 w 100"/>
                <a:gd name="T27" fmla="*/ 67 h 76"/>
                <a:gd name="T28" fmla="*/ 95 w 100"/>
                <a:gd name="T29" fmla="*/ 66 h 76"/>
                <a:gd name="T30" fmla="*/ 83 w 100"/>
                <a:gd name="T31" fmla="*/ 67 h 76"/>
                <a:gd name="T32" fmla="*/ 79 w 100"/>
                <a:gd name="T33" fmla="*/ 63 h 76"/>
                <a:gd name="T34" fmla="*/ 51 w 100"/>
                <a:gd name="T35" fmla="*/ 69 h 76"/>
                <a:gd name="T36" fmla="*/ 49 w 100"/>
                <a:gd name="T37" fmla="*/ 54 h 76"/>
                <a:gd name="T38" fmla="*/ 45 w 100"/>
                <a:gd name="T39" fmla="*/ 46 h 76"/>
                <a:gd name="T40" fmla="*/ 37 w 100"/>
                <a:gd name="T41" fmla="*/ 58 h 76"/>
                <a:gd name="T42" fmla="*/ 27 w 100"/>
                <a:gd name="T43" fmla="*/ 60 h 76"/>
                <a:gd name="T44" fmla="*/ 24 w 100"/>
                <a:gd name="T45" fmla="*/ 69 h 76"/>
                <a:gd name="T46" fmla="*/ 9 w 100"/>
                <a:gd name="T47" fmla="*/ 72 h 76"/>
                <a:gd name="T48" fmla="*/ 2 w 100"/>
                <a:gd name="T49" fmla="*/ 66 h 76"/>
                <a:gd name="T50" fmla="*/ 12 w 100"/>
                <a:gd name="T51" fmla="*/ 49 h 76"/>
                <a:gd name="T52" fmla="*/ 9 w 100"/>
                <a:gd name="T53" fmla="*/ 36 h 76"/>
                <a:gd name="T54" fmla="*/ 0 w 100"/>
                <a:gd name="T55" fmla="*/ 30 h 76"/>
                <a:gd name="T56" fmla="*/ 3 w 100"/>
                <a:gd name="T57" fmla="*/ 26 h 76"/>
                <a:gd name="T58" fmla="*/ 18 w 100"/>
                <a:gd name="T59" fmla="*/ 18 h 76"/>
                <a:gd name="T60" fmla="*/ 24 w 100"/>
                <a:gd name="T61" fmla="*/ 15 h 76"/>
                <a:gd name="T62" fmla="*/ 25 w 100"/>
                <a:gd name="T63" fmla="*/ 6 h 76"/>
                <a:gd name="T64" fmla="*/ 40 w 100"/>
                <a:gd name="T65"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0" h="76">
                  <a:moveTo>
                    <a:pt x="40" y="0"/>
                  </a:moveTo>
                  <a:lnTo>
                    <a:pt x="43" y="0"/>
                  </a:lnTo>
                  <a:lnTo>
                    <a:pt x="45" y="6"/>
                  </a:lnTo>
                  <a:lnTo>
                    <a:pt x="40" y="9"/>
                  </a:lnTo>
                  <a:lnTo>
                    <a:pt x="42" y="14"/>
                  </a:lnTo>
                  <a:lnTo>
                    <a:pt x="48" y="14"/>
                  </a:lnTo>
                  <a:lnTo>
                    <a:pt x="48" y="15"/>
                  </a:lnTo>
                  <a:lnTo>
                    <a:pt x="42" y="20"/>
                  </a:lnTo>
                  <a:lnTo>
                    <a:pt x="36" y="17"/>
                  </a:lnTo>
                  <a:lnTo>
                    <a:pt x="25" y="20"/>
                  </a:lnTo>
                  <a:lnTo>
                    <a:pt x="27" y="26"/>
                  </a:lnTo>
                  <a:lnTo>
                    <a:pt x="42" y="26"/>
                  </a:lnTo>
                  <a:lnTo>
                    <a:pt x="46" y="27"/>
                  </a:lnTo>
                  <a:lnTo>
                    <a:pt x="54" y="26"/>
                  </a:lnTo>
                  <a:lnTo>
                    <a:pt x="58" y="27"/>
                  </a:lnTo>
                  <a:lnTo>
                    <a:pt x="58" y="30"/>
                  </a:lnTo>
                  <a:lnTo>
                    <a:pt x="68" y="30"/>
                  </a:lnTo>
                  <a:lnTo>
                    <a:pt x="71" y="29"/>
                  </a:lnTo>
                  <a:lnTo>
                    <a:pt x="76" y="29"/>
                  </a:lnTo>
                  <a:lnTo>
                    <a:pt x="79" y="27"/>
                  </a:lnTo>
                  <a:lnTo>
                    <a:pt x="85" y="27"/>
                  </a:lnTo>
                  <a:lnTo>
                    <a:pt x="85" y="29"/>
                  </a:lnTo>
                  <a:lnTo>
                    <a:pt x="82" y="39"/>
                  </a:lnTo>
                  <a:lnTo>
                    <a:pt x="85" y="45"/>
                  </a:lnTo>
                  <a:lnTo>
                    <a:pt x="95" y="45"/>
                  </a:lnTo>
                  <a:lnTo>
                    <a:pt x="97" y="46"/>
                  </a:lnTo>
                  <a:lnTo>
                    <a:pt x="100" y="66"/>
                  </a:lnTo>
                  <a:lnTo>
                    <a:pt x="100" y="67"/>
                  </a:lnTo>
                  <a:lnTo>
                    <a:pt x="95" y="67"/>
                  </a:lnTo>
                  <a:lnTo>
                    <a:pt x="95" y="66"/>
                  </a:lnTo>
                  <a:lnTo>
                    <a:pt x="92" y="66"/>
                  </a:lnTo>
                  <a:lnTo>
                    <a:pt x="83" y="67"/>
                  </a:lnTo>
                  <a:lnTo>
                    <a:pt x="82" y="64"/>
                  </a:lnTo>
                  <a:lnTo>
                    <a:pt x="79" y="63"/>
                  </a:lnTo>
                  <a:lnTo>
                    <a:pt x="55" y="76"/>
                  </a:lnTo>
                  <a:lnTo>
                    <a:pt x="51" y="69"/>
                  </a:lnTo>
                  <a:lnTo>
                    <a:pt x="52" y="57"/>
                  </a:lnTo>
                  <a:lnTo>
                    <a:pt x="49" y="54"/>
                  </a:lnTo>
                  <a:lnTo>
                    <a:pt x="49" y="49"/>
                  </a:lnTo>
                  <a:lnTo>
                    <a:pt x="45" y="46"/>
                  </a:lnTo>
                  <a:lnTo>
                    <a:pt x="37" y="55"/>
                  </a:lnTo>
                  <a:lnTo>
                    <a:pt x="37" y="58"/>
                  </a:lnTo>
                  <a:lnTo>
                    <a:pt x="36" y="63"/>
                  </a:lnTo>
                  <a:lnTo>
                    <a:pt x="27" y="60"/>
                  </a:lnTo>
                  <a:lnTo>
                    <a:pt x="25" y="69"/>
                  </a:lnTo>
                  <a:lnTo>
                    <a:pt x="24" y="69"/>
                  </a:lnTo>
                  <a:lnTo>
                    <a:pt x="20" y="66"/>
                  </a:lnTo>
                  <a:lnTo>
                    <a:pt x="9" y="72"/>
                  </a:lnTo>
                  <a:lnTo>
                    <a:pt x="8" y="72"/>
                  </a:lnTo>
                  <a:lnTo>
                    <a:pt x="2" y="66"/>
                  </a:lnTo>
                  <a:lnTo>
                    <a:pt x="6" y="58"/>
                  </a:lnTo>
                  <a:lnTo>
                    <a:pt x="12" y="49"/>
                  </a:lnTo>
                  <a:lnTo>
                    <a:pt x="8" y="42"/>
                  </a:lnTo>
                  <a:lnTo>
                    <a:pt x="9" y="36"/>
                  </a:lnTo>
                  <a:lnTo>
                    <a:pt x="5" y="35"/>
                  </a:lnTo>
                  <a:lnTo>
                    <a:pt x="0" y="30"/>
                  </a:lnTo>
                  <a:lnTo>
                    <a:pt x="2" y="26"/>
                  </a:lnTo>
                  <a:lnTo>
                    <a:pt x="3" y="26"/>
                  </a:lnTo>
                  <a:lnTo>
                    <a:pt x="15" y="24"/>
                  </a:lnTo>
                  <a:lnTo>
                    <a:pt x="18" y="18"/>
                  </a:lnTo>
                  <a:lnTo>
                    <a:pt x="18" y="17"/>
                  </a:lnTo>
                  <a:lnTo>
                    <a:pt x="24" y="15"/>
                  </a:lnTo>
                  <a:lnTo>
                    <a:pt x="24" y="9"/>
                  </a:lnTo>
                  <a:lnTo>
                    <a:pt x="25" y="6"/>
                  </a:lnTo>
                  <a:lnTo>
                    <a:pt x="31" y="6"/>
                  </a:lnTo>
                  <a:lnTo>
                    <a:pt x="4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6" name="Israel">
              <a:extLst>
                <a:ext uri="{FF2B5EF4-FFF2-40B4-BE49-F238E27FC236}">
                  <a16:creationId xmlns:a16="http://schemas.microsoft.com/office/drawing/2014/main" id="{801A8392-1F6B-4A50-5659-E104DB8C0F28}"/>
                </a:ext>
              </a:extLst>
            </p:cNvPr>
            <p:cNvSpPr>
              <a:spLocks/>
            </p:cNvSpPr>
            <p:nvPr/>
          </p:nvSpPr>
          <p:spPr bwMode="auto">
            <a:xfrm>
              <a:off x="6629987" y="3757965"/>
              <a:ext cx="36141" cy="110231"/>
            </a:xfrm>
            <a:custGeom>
              <a:avLst/>
              <a:gdLst>
                <a:gd name="T0" fmla="*/ 18 w 20"/>
                <a:gd name="T1" fmla="*/ 0 h 61"/>
                <a:gd name="T2" fmla="*/ 20 w 20"/>
                <a:gd name="T3" fmla="*/ 0 h 61"/>
                <a:gd name="T4" fmla="*/ 20 w 20"/>
                <a:gd name="T5" fmla="*/ 15 h 61"/>
                <a:gd name="T6" fmla="*/ 18 w 20"/>
                <a:gd name="T7" fmla="*/ 15 h 61"/>
                <a:gd name="T8" fmla="*/ 14 w 20"/>
                <a:gd name="T9" fmla="*/ 12 h 61"/>
                <a:gd name="T10" fmla="*/ 11 w 20"/>
                <a:gd name="T11" fmla="*/ 17 h 61"/>
                <a:gd name="T12" fmla="*/ 11 w 20"/>
                <a:gd name="T13" fmla="*/ 23 h 61"/>
                <a:gd name="T14" fmla="*/ 15 w 20"/>
                <a:gd name="T15" fmla="*/ 23 h 61"/>
                <a:gd name="T16" fmla="*/ 15 w 20"/>
                <a:gd name="T17" fmla="*/ 24 h 61"/>
                <a:gd name="T18" fmla="*/ 14 w 20"/>
                <a:gd name="T19" fmla="*/ 24 h 61"/>
                <a:gd name="T20" fmla="*/ 11 w 20"/>
                <a:gd name="T21" fmla="*/ 29 h 61"/>
                <a:gd name="T22" fmla="*/ 18 w 20"/>
                <a:gd name="T23" fmla="*/ 29 h 61"/>
                <a:gd name="T24" fmla="*/ 12 w 20"/>
                <a:gd name="T25" fmla="*/ 60 h 61"/>
                <a:gd name="T26" fmla="*/ 11 w 20"/>
                <a:gd name="T27" fmla="*/ 61 h 61"/>
                <a:gd name="T28" fmla="*/ 9 w 20"/>
                <a:gd name="T29" fmla="*/ 61 h 61"/>
                <a:gd name="T30" fmla="*/ 0 w 20"/>
                <a:gd name="T31" fmla="*/ 32 h 61"/>
                <a:gd name="T32" fmla="*/ 5 w 20"/>
                <a:gd name="T33" fmla="*/ 24 h 61"/>
                <a:gd name="T34" fmla="*/ 11 w 20"/>
                <a:gd name="T35" fmla="*/ 2 h 61"/>
                <a:gd name="T36" fmla="*/ 15 w 20"/>
                <a:gd name="T37" fmla="*/ 2 h 61"/>
                <a:gd name="T38" fmla="*/ 17 w 20"/>
                <a:gd name="T39" fmla="*/ 3 h 61"/>
                <a:gd name="T40" fmla="*/ 18 w 20"/>
                <a:gd name="T41"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61">
                  <a:moveTo>
                    <a:pt x="18" y="0"/>
                  </a:moveTo>
                  <a:lnTo>
                    <a:pt x="20" y="0"/>
                  </a:lnTo>
                  <a:lnTo>
                    <a:pt x="20" y="15"/>
                  </a:lnTo>
                  <a:lnTo>
                    <a:pt x="18" y="15"/>
                  </a:lnTo>
                  <a:lnTo>
                    <a:pt x="14" y="12"/>
                  </a:lnTo>
                  <a:lnTo>
                    <a:pt x="11" y="17"/>
                  </a:lnTo>
                  <a:lnTo>
                    <a:pt x="11" y="23"/>
                  </a:lnTo>
                  <a:lnTo>
                    <a:pt x="15" y="23"/>
                  </a:lnTo>
                  <a:lnTo>
                    <a:pt x="15" y="24"/>
                  </a:lnTo>
                  <a:lnTo>
                    <a:pt x="14" y="24"/>
                  </a:lnTo>
                  <a:lnTo>
                    <a:pt x="11" y="29"/>
                  </a:lnTo>
                  <a:lnTo>
                    <a:pt x="18" y="29"/>
                  </a:lnTo>
                  <a:lnTo>
                    <a:pt x="12" y="60"/>
                  </a:lnTo>
                  <a:lnTo>
                    <a:pt x="11" y="61"/>
                  </a:lnTo>
                  <a:lnTo>
                    <a:pt x="9" y="61"/>
                  </a:lnTo>
                  <a:lnTo>
                    <a:pt x="0" y="32"/>
                  </a:lnTo>
                  <a:lnTo>
                    <a:pt x="5" y="24"/>
                  </a:lnTo>
                  <a:lnTo>
                    <a:pt x="11" y="2"/>
                  </a:lnTo>
                  <a:lnTo>
                    <a:pt x="15" y="2"/>
                  </a:lnTo>
                  <a:lnTo>
                    <a:pt x="17" y="3"/>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7" name="Lebanon">
              <a:extLst>
                <a:ext uri="{FF2B5EF4-FFF2-40B4-BE49-F238E27FC236}">
                  <a16:creationId xmlns:a16="http://schemas.microsoft.com/office/drawing/2014/main" id="{ED80B75B-B66E-7EFA-2F3C-5AC4CC46AB2C}"/>
                </a:ext>
              </a:extLst>
            </p:cNvPr>
            <p:cNvSpPr>
              <a:spLocks/>
            </p:cNvSpPr>
            <p:nvPr/>
          </p:nvSpPr>
          <p:spPr bwMode="auto">
            <a:xfrm>
              <a:off x="6649864" y="3716402"/>
              <a:ext cx="43369" cy="50598"/>
            </a:xfrm>
            <a:custGeom>
              <a:avLst/>
              <a:gdLst>
                <a:gd name="T0" fmla="*/ 13 w 24"/>
                <a:gd name="T1" fmla="*/ 0 h 28"/>
                <a:gd name="T2" fmla="*/ 22 w 24"/>
                <a:gd name="T3" fmla="*/ 0 h 28"/>
                <a:gd name="T4" fmla="*/ 22 w 24"/>
                <a:gd name="T5" fmla="*/ 1 h 28"/>
                <a:gd name="T6" fmla="*/ 21 w 24"/>
                <a:gd name="T7" fmla="*/ 3 h 28"/>
                <a:gd name="T8" fmla="*/ 24 w 24"/>
                <a:gd name="T9" fmla="*/ 9 h 28"/>
                <a:gd name="T10" fmla="*/ 19 w 24"/>
                <a:gd name="T11" fmla="*/ 13 h 28"/>
                <a:gd name="T12" fmla="*/ 21 w 24"/>
                <a:gd name="T13" fmla="*/ 13 h 28"/>
                <a:gd name="T14" fmla="*/ 21 w 24"/>
                <a:gd name="T15" fmla="*/ 15 h 28"/>
                <a:gd name="T16" fmla="*/ 19 w 24"/>
                <a:gd name="T17" fmla="*/ 15 h 28"/>
                <a:gd name="T18" fmla="*/ 16 w 24"/>
                <a:gd name="T19" fmla="*/ 16 h 28"/>
                <a:gd name="T20" fmla="*/ 16 w 24"/>
                <a:gd name="T21" fmla="*/ 19 h 28"/>
                <a:gd name="T22" fmla="*/ 15 w 24"/>
                <a:gd name="T23" fmla="*/ 19 h 28"/>
                <a:gd name="T24" fmla="*/ 15 w 24"/>
                <a:gd name="T25" fmla="*/ 20 h 28"/>
                <a:gd name="T26" fmla="*/ 9 w 24"/>
                <a:gd name="T27" fmla="*/ 25 h 28"/>
                <a:gd name="T28" fmla="*/ 7 w 24"/>
                <a:gd name="T29" fmla="*/ 26 h 28"/>
                <a:gd name="T30" fmla="*/ 7 w 24"/>
                <a:gd name="T31" fmla="*/ 28 h 28"/>
                <a:gd name="T32" fmla="*/ 1 w 24"/>
                <a:gd name="T33" fmla="*/ 26 h 28"/>
                <a:gd name="T34" fmla="*/ 0 w 24"/>
                <a:gd name="T35" fmla="*/ 26 h 28"/>
                <a:gd name="T36" fmla="*/ 0 w 24"/>
                <a:gd name="T37" fmla="*/ 25 h 28"/>
                <a:gd name="T38" fmla="*/ 13 w 24"/>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28">
                  <a:moveTo>
                    <a:pt x="13" y="0"/>
                  </a:moveTo>
                  <a:lnTo>
                    <a:pt x="22" y="0"/>
                  </a:lnTo>
                  <a:lnTo>
                    <a:pt x="22" y="1"/>
                  </a:lnTo>
                  <a:lnTo>
                    <a:pt x="21" y="3"/>
                  </a:lnTo>
                  <a:lnTo>
                    <a:pt x="24" y="9"/>
                  </a:lnTo>
                  <a:lnTo>
                    <a:pt x="19" y="13"/>
                  </a:lnTo>
                  <a:lnTo>
                    <a:pt x="21" y="13"/>
                  </a:lnTo>
                  <a:lnTo>
                    <a:pt x="21" y="15"/>
                  </a:lnTo>
                  <a:lnTo>
                    <a:pt x="19" y="15"/>
                  </a:lnTo>
                  <a:lnTo>
                    <a:pt x="16" y="16"/>
                  </a:lnTo>
                  <a:lnTo>
                    <a:pt x="16" y="19"/>
                  </a:lnTo>
                  <a:lnTo>
                    <a:pt x="15" y="19"/>
                  </a:lnTo>
                  <a:lnTo>
                    <a:pt x="15" y="20"/>
                  </a:lnTo>
                  <a:lnTo>
                    <a:pt x="9" y="25"/>
                  </a:lnTo>
                  <a:lnTo>
                    <a:pt x="7" y="26"/>
                  </a:lnTo>
                  <a:lnTo>
                    <a:pt x="7" y="28"/>
                  </a:lnTo>
                  <a:lnTo>
                    <a:pt x="1" y="26"/>
                  </a:lnTo>
                  <a:lnTo>
                    <a:pt x="0" y="26"/>
                  </a:lnTo>
                  <a:lnTo>
                    <a:pt x="0" y="25"/>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8" name="Pakistan">
              <a:extLst>
                <a:ext uri="{FF2B5EF4-FFF2-40B4-BE49-F238E27FC236}">
                  <a16:creationId xmlns:a16="http://schemas.microsoft.com/office/drawing/2014/main" id="{900F0659-82F2-00CA-8FC6-CF4A6DD4BF94}"/>
                </a:ext>
              </a:extLst>
            </p:cNvPr>
            <p:cNvSpPr>
              <a:spLocks/>
            </p:cNvSpPr>
            <p:nvPr/>
          </p:nvSpPr>
          <p:spPr bwMode="auto">
            <a:xfrm>
              <a:off x="7260651" y="3649541"/>
              <a:ext cx="399361" cy="363221"/>
            </a:xfrm>
            <a:custGeom>
              <a:avLst/>
              <a:gdLst>
                <a:gd name="T0" fmla="*/ 191 w 221"/>
                <a:gd name="T1" fmla="*/ 3 h 201"/>
                <a:gd name="T2" fmla="*/ 198 w 221"/>
                <a:gd name="T3" fmla="*/ 10 h 201"/>
                <a:gd name="T4" fmla="*/ 201 w 221"/>
                <a:gd name="T5" fmla="*/ 19 h 201"/>
                <a:gd name="T6" fmla="*/ 219 w 221"/>
                <a:gd name="T7" fmla="*/ 26 h 201"/>
                <a:gd name="T8" fmla="*/ 210 w 221"/>
                <a:gd name="T9" fmla="*/ 38 h 201"/>
                <a:gd name="T10" fmla="*/ 176 w 221"/>
                <a:gd name="T11" fmla="*/ 37 h 201"/>
                <a:gd name="T12" fmla="*/ 172 w 221"/>
                <a:gd name="T13" fmla="*/ 44 h 201"/>
                <a:gd name="T14" fmla="*/ 176 w 221"/>
                <a:gd name="T15" fmla="*/ 49 h 201"/>
                <a:gd name="T16" fmla="*/ 176 w 221"/>
                <a:gd name="T17" fmla="*/ 56 h 201"/>
                <a:gd name="T18" fmla="*/ 176 w 221"/>
                <a:gd name="T19" fmla="*/ 66 h 201"/>
                <a:gd name="T20" fmla="*/ 190 w 221"/>
                <a:gd name="T21" fmla="*/ 72 h 201"/>
                <a:gd name="T22" fmla="*/ 191 w 221"/>
                <a:gd name="T23" fmla="*/ 78 h 201"/>
                <a:gd name="T24" fmla="*/ 182 w 221"/>
                <a:gd name="T25" fmla="*/ 89 h 201"/>
                <a:gd name="T26" fmla="*/ 184 w 221"/>
                <a:gd name="T27" fmla="*/ 95 h 201"/>
                <a:gd name="T28" fmla="*/ 184 w 221"/>
                <a:gd name="T29" fmla="*/ 96 h 201"/>
                <a:gd name="T30" fmla="*/ 170 w 221"/>
                <a:gd name="T31" fmla="*/ 111 h 201"/>
                <a:gd name="T32" fmla="*/ 151 w 221"/>
                <a:gd name="T33" fmla="*/ 132 h 201"/>
                <a:gd name="T34" fmla="*/ 126 w 221"/>
                <a:gd name="T35" fmla="*/ 141 h 201"/>
                <a:gd name="T36" fmla="*/ 123 w 221"/>
                <a:gd name="T37" fmla="*/ 163 h 201"/>
                <a:gd name="T38" fmla="*/ 129 w 221"/>
                <a:gd name="T39" fmla="*/ 175 h 201"/>
                <a:gd name="T40" fmla="*/ 130 w 221"/>
                <a:gd name="T41" fmla="*/ 195 h 201"/>
                <a:gd name="T42" fmla="*/ 121 w 221"/>
                <a:gd name="T43" fmla="*/ 197 h 201"/>
                <a:gd name="T44" fmla="*/ 105 w 221"/>
                <a:gd name="T45" fmla="*/ 200 h 201"/>
                <a:gd name="T46" fmla="*/ 93 w 221"/>
                <a:gd name="T47" fmla="*/ 201 h 201"/>
                <a:gd name="T48" fmla="*/ 78 w 221"/>
                <a:gd name="T49" fmla="*/ 186 h 201"/>
                <a:gd name="T50" fmla="*/ 52 w 221"/>
                <a:gd name="T51" fmla="*/ 179 h 201"/>
                <a:gd name="T52" fmla="*/ 43 w 221"/>
                <a:gd name="T53" fmla="*/ 179 h 201"/>
                <a:gd name="T54" fmla="*/ 12 w 221"/>
                <a:gd name="T55" fmla="*/ 183 h 201"/>
                <a:gd name="T56" fmla="*/ 19 w 221"/>
                <a:gd name="T57" fmla="*/ 163 h 201"/>
                <a:gd name="T58" fmla="*/ 26 w 221"/>
                <a:gd name="T59" fmla="*/ 151 h 201"/>
                <a:gd name="T60" fmla="*/ 10 w 221"/>
                <a:gd name="T61" fmla="*/ 130 h 201"/>
                <a:gd name="T62" fmla="*/ 1 w 221"/>
                <a:gd name="T63" fmla="*/ 112 h 201"/>
                <a:gd name="T64" fmla="*/ 43 w 221"/>
                <a:gd name="T65" fmla="*/ 118 h 201"/>
                <a:gd name="T66" fmla="*/ 53 w 221"/>
                <a:gd name="T67" fmla="*/ 117 h 201"/>
                <a:gd name="T68" fmla="*/ 72 w 221"/>
                <a:gd name="T69" fmla="*/ 111 h 201"/>
                <a:gd name="T70" fmla="*/ 90 w 221"/>
                <a:gd name="T71" fmla="*/ 90 h 201"/>
                <a:gd name="T72" fmla="*/ 102 w 221"/>
                <a:gd name="T73" fmla="*/ 83 h 201"/>
                <a:gd name="T74" fmla="*/ 109 w 221"/>
                <a:gd name="T75" fmla="*/ 75 h 201"/>
                <a:gd name="T76" fmla="*/ 124 w 221"/>
                <a:gd name="T77" fmla="*/ 59 h 201"/>
                <a:gd name="T78" fmla="*/ 135 w 221"/>
                <a:gd name="T79" fmla="*/ 44 h 201"/>
                <a:gd name="T80" fmla="*/ 141 w 221"/>
                <a:gd name="T81" fmla="*/ 31 h 201"/>
                <a:gd name="T82" fmla="*/ 136 w 221"/>
                <a:gd name="T83" fmla="*/ 16 h 201"/>
                <a:gd name="T84" fmla="*/ 169 w 221"/>
                <a:gd name="T85" fmla="*/ 3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1" h="201">
                  <a:moveTo>
                    <a:pt x="181" y="0"/>
                  </a:moveTo>
                  <a:lnTo>
                    <a:pt x="191" y="1"/>
                  </a:lnTo>
                  <a:lnTo>
                    <a:pt x="191" y="3"/>
                  </a:lnTo>
                  <a:lnTo>
                    <a:pt x="193" y="6"/>
                  </a:lnTo>
                  <a:lnTo>
                    <a:pt x="197" y="6"/>
                  </a:lnTo>
                  <a:lnTo>
                    <a:pt x="198" y="10"/>
                  </a:lnTo>
                  <a:lnTo>
                    <a:pt x="200" y="10"/>
                  </a:lnTo>
                  <a:lnTo>
                    <a:pt x="198" y="16"/>
                  </a:lnTo>
                  <a:lnTo>
                    <a:pt x="201" y="19"/>
                  </a:lnTo>
                  <a:lnTo>
                    <a:pt x="206" y="19"/>
                  </a:lnTo>
                  <a:lnTo>
                    <a:pt x="209" y="22"/>
                  </a:lnTo>
                  <a:lnTo>
                    <a:pt x="219" y="26"/>
                  </a:lnTo>
                  <a:lnTo>
                    <a:pt x="221" y="26"/>
                  </a:lnTo>
                  <a:lnTo>
                    <a:pt x="212" y="32"/>
                  </a:lnTo>
                  <a:lnTo>
                    <a:pt x="210" y="38"/>
                  </a:lnTo>
                  <a:lnTo>
                    <a:pt x="204" y="38"/>
                  </a:lnTo>
                  <a:lnTo>
                    <a:pt x="193" y="41"/>
                  </a:lnTo>
                  <a:lnTo>
                    <a:pt x="176" y="37"/>
                  </a:lnTo>
                  <a:lnTo>
                    <a:pt x="172" y="38"/>
                  </a:lnTo>
                  <a:lnTo>
                    <a:pt x="170" y="43"/>
                  </a:lnTo>
                  <a:lnTo>
                    <a:pt x="172" y="44"/>
                  </a:lnTo>
                  <a:lnTo>
                    <a:pt x="173" y="44"/>
                  </a:lnTo>
                  <a:lnTo>
                    <a:pt x="172" y="47"/>
                  </a:lnTo>
                  <a:lnTo>
                    <a:pt x="176" y="49"/>
                  </a:lnTo>
                  <a:lnTo>
                    <a:pt x="176" y="50"/>
                  </a:lnTo>
                  <a:lnTo>
                    <a:pt x="173" y="53"/>
                  </a:lnTo>
                  <a:lnTo>
                    <a:pt x="176" y="56"/>
                  </a:lnTo>
                  <a:lnTo>
                    <a:pt x="176" y="57"/>
                  </a:lnTo>
                  <a:lnTo>
                    <a:pt x="172" y="62"/>
                  </a:lnTo>
                  <a:lnTo>
                    <a:pt x="176" y="66"/>
                  </a:lnTo>
                  <a:lnTo>
                    <a:pt x="182" y="68"/>
                  </a:lnTo>
                  <a:lnTo>
                    <a:pt x="182" y="72"/>
                  </a:lnTo>
                  <a:lnTo>
                    <a:pt x="190" y="72"/>
                  </a:lnTo>
                  <a:lnTo>
                    <a:pt x="190" y="74"/>
                  </a:lnTo>
                  <a:lnTo>
                    <a:pt x="191" y="77"/>
                  </a:lnTo>
                  <a:lnTo>
                    <a:pt x="191" y="78"/>
                  </a:lnTo>
                  <a:lnTo>
                    <a:pt x="182" y="83"/>
                  </a:lnTo>
                  <a:lnTo>
                    <a:pt x="181" y="86"/>
                  </a:lnTo>
                  <a:lnTo>
                    <a:pt x="182" y="89"/>
                  </a:lnTo>
                  <a:lnTo>
                    <a:pt x="182" y="90"/>
                  </a:lnTo>
                  <a:lnTo>
                    <a:pt x="181" y="93"/>
                  </a:lnTo>
                  <a:lnTo>
                    <a:pt x="184" y="95"/>
                  </a:lnTo>
                  <a:lnTo>
                    <a:pt x="185" y="95"/>
                  </a:lnTo>
                  <a:lnTo>
                    <a:pt x="185" y="96"/>
                  </a:lnTo>
                  <a:lnTo>
                    <a:pt x="184" y="96"/>
                  </a:lnTo>
                  <a:lnTo>
                    <a:pt x="176" y="99"/>
                  </a:lnTo>
                  <a:lnTo>
                    <a:pt x="172" y="106"/>
                  </a:lnTo>
                  <a:lnTo>
                    <a:pt x="170" y="111"/>
                  </a:lnTo>
                  <a:lnTo>
                    <a:pt x="164" y="114"/>
                  </a:lnTo>
                  <a:lnTo>
                    <a:pt x="158" y="126"/>
                  </a:lnTo>
                  <a:lnTo>
                    <a:pt x="151" y="132"/>
                  </a:lnTo>
                  <a:lnTo>
                    <a:pt x="145" y="142"/>
                  </a:lnTo>
                  <a:lnTo>
                    <a:pt x="132" y="145"/>
                  </a:lnTo>
                  <a:lnTo>
                    <a:pt x="126" y="141"/>
                  </a:lnTo>
                  <a:lnTo>
                    <a:pt x="115" y="155"/>
                  </a:lnTo>
                  <a:lnTo>
                    <a:pt x="114" y="160"/>
                  </a:lnTo>
                  <a:lnTo>
                    <a:pt x="123" y="163"/>
                  </a:lnTo>
                  <a:lnTo>
                    <a:pt x="124" y="163"/>
                  </a:lnTo>
                  <a:lnTo>
                    <a:pt x="123" y="172"/>
                  </a:lnTo>
                  <a:lnTo>
                    <a:pt x="129" y="175"/>
                  </a:lnTo>
                  <a:lnTo>
                    <a:pt x="136" y="192"/>
                  </a:lnTo>
                  <a:lnTo>
                    <a:pt x="135" y="194"/>
                  </a:lnTo>
                  <a:lnTo>
                    <a:pt x="130" y="195"/>
                  </a:lnTo>
                  <a:lnTo>
                    <a:pt x="129" y="195"/>
                  </a:lnTo>
                  <a:lnTo>
                    <a:pt x="126" y="192"/>
                  </a:lnTo>
                  <a:lnTo>
                    <a:pt x="121" y="197"/>
                  </a:lnTo>
                  <a:lnTo>
                    <a:pt x="120" y="197"/>
                  </a:lnTo>
                  <a:lnTo>
                    <a:pt x="105" y="194"/>
                  </a:lnTo>
                  <a:lnTo>
                    <a:pt x="105" y="200"/>
                  </a:lnTo>
                  <a:lnTo>
                    <a:pt x="98" y="200"/>
                  </a:lnTo>
                  <a:lnTo>
                    <a:pt x="95" y="201"/>
                  </a:lnTo>
                  <a:lnTo>
                    <a:pt x="93" y="201"/>
                  </a:lnTo>
                  <a:lnTo>
                    <a:pt x="87" y="200"/>
                  </a:lnTo>
                  <a:lnTo>
                    <a:pt x="81" y="188"/>
                  </a:lnTo>
                  <a:lnTo>
                    <a:pt x="78" y="186"/>
                  </a:lnTo>
                  <a:lnTo>
                    <a:pt x="74" y="179"/>
                  </a:lnTo>
                  <a:lnTo>
                    <a:pt x="55" y="181"/>
                  </a:lnTo>
                  <a:lnTo>
                    <a:pt x="52" y="179"/>
                  </a:lnTo>
                  <a:lnTo>
                    <a:pt x="50" y="182"/>
                  </a:lnTo>
                  <a:lnTo>
                    <a:pt x="49" y="182"/>
                  </a:lnTo>
                  <a:lnTo>
                    <a:pt x="43" y="179"/>
                  </a:lnTo>
                  <a:lnTo>
                    <a:pt x="18" y="182"/>
                  </a:lnTo>
                  <a:lnTo>
                    <a:pt x="13" y="183"/>
                  </a:lnTo>
                  <a:lnTo>
                    <a:pt x="12" y="183"/>
                  </a:lnTo>
                  <a:lnTo>
                    <a:pt x="10" y="182"/>
                  </a:lnTo>
                  <a:lnTo>
                    <a:pt x="13" y="167"/>
                  </a:lnTo>
                  <a:lnTo>
                    <a:pt x="19" y="163"/>
                  </a:lnTo>
                  <a:lnTo>
                    <a:pt x="28" y="158"/>
                  </a:lnTo>
                  <a:lnTo>
                    <a:pt x="31" y="154"/>
                  </a:lnTo>
                  <a:lnTo>
                    <a:pt x="26" y="151"/>
                  </a:lnTo>
                  <a:lnTo>
                    <a:pt x="25" y="151"/>
                  </a:lnTo>
                  <a:lnTo>
                    <a:pt x="25" y="139"/>
                  </a:lnTo>
                  <a:lnTo>
                    <a:pt x="10" y="130"/>
                  </a:lnTo>
                  <a:lnTo>
                    <a:pt x="0" y="114"/>
                  </a:lnTo>
                  <a:lnTo>
                    <a:pt x="0" y="112"/>
                  </a:lnTo>
                  <a:lnTo>
                    <a:pt x="1" y="112"/>
                  </a:lnTo>
                  <a:lnTo>
                    <a:pt x="21" y="120"/>
                  </a:lnTo>
                  <a:lnTo>
                    <a:pt x="34" y="117"/>
                  </a:lnTo>
                  <a:lnTo>
                    <a:pt x="43" y="118"/>
                  </a:lnTo>
                  <a:lnTo>
                    <a:pt x="46" y="115"/>
                  </a:lnTo>
                  <a:lnTo>
                    <a:pt x="50" y="115"/>
                  </a:lnTo>
                  <a:lnTo>
                    <a:pt x="53" y="117"/>
                  </a:lnTo>
                  <a:lnTo>
                    <a:pt x="56" y="117"/>
                  </a:lnTo>
                  <a:lnTo>
                    <a:pt x="71" y="112"/>
                  </a:lnTo>
                  <a:lnTo>
                    <a:pt x="72" y="111"/>
                  </a:lnTo>
                  <a:lnTo>
                    <a:pt x="72" y="96"/>
                  </a:lnTo>
                  <a:lnTo>
                    <a:pt x="78" y="92"/>
                  </a:lnTo>
                  <a:lnTo>
                    <a:pt x="90" y="90"/>
                  </a:lnTo>
                  <a:lnTo>
                    <a:pt x="89" y="89"/>
                  </a:lnTo>
                  <a:lnTo>
                    <a:pt x="95" y="83"/>
                  </a:lnTo>
                  <a:lnTo>
                    <a:pt x="102" y="83"/>
                  </a:lnTo>
                  <a:lnTo>
                    <a:pt x="105" y="86"/>
                  </a:lnTo>
                  <a:lnTo>
                    <a:pt x="111" y="81"/>
                  </a:lnTo>
                  <a:lnTo>
                    <a:pt x="109" y="75"/>
                  </a:lnTo>
                  <a:lnTo>
                    <a:pt x="112" y="63"/>
                  </a:lnTo>
                  <a:lnTo>
                    <a:pt x="114" y="63"/>
                  </a:lnTo>
                  <a:lnTo>
                    <a:pt x="124" y="59"/>
                  </a:lnTo>
                  <a:lnTo>
                    <a:pt x="118" y="49"/>
                  </a:lnTo>
                  <a:lnTo>
                    <a:pt x="133" y="49"/>
                  </a:lnTo>
                  <a:lnTo>
                    <a:pt x="135" y="44"/>
                  </a:lnTo>
                  <a:lnTo>
                    <a:pt x="133" y="43"/>
                  </a:lnTo>
                  <a:lnTo>
                    <a:pt x="133" y="41"/>
                  </a:lnTo>
                  <a:lnTo>
                    <a:pt x="141" y="31"/>
                  </a:lnTo>
                  <a:lnTo>
                    <a:pt x="142" y="26"/>
                  </a:lnTo>
                  <a:lnTo>
                    <a:pt x="136" y="17"/>
                  </a:lnTo>
                  <a:lnTo>
                    <a:pt x="136" y="16"/>
                  </a:lnTo>
                  <a:lnTo>
                    <a:pt x="138" y="14"/>
                  </a:lnTo>
                  <a:lnTo>
                    <a:pt x="154" y="3"/>
                  </a:lnTo>
                  <a:lnTo>
                    <a:pt x="169" y="3"/>
                  </a:lnTo>
                  <a:lnTo>
                    <a:pt x="1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89" name="Cambodia">
              <a:extLst>
                <a:ext uri="{FF2B5EF4-FFF2-40B4-BE49-F238E27FC236}">
                  <a16:creationId xmlns:a16="http://schemas.microsoft.com/office/drawing/2014/main" id="{F4459EB2-091F-7BE5-FC91-935CA200D268}"/>
                </a:ext>
              </a:extLst>
            </p:cNvPr>
            <p:cNvSpPr>
              <a:spLocks/>
            </p:cNvSpPr>
            <p:nvPr/>
          </p:nvSpPr>
          <p:spPr bwMode="auto">
            <a:xfrm>
              <a:off x="8238270" y="4238644"/>
              <a:ext cx="126495" cy="104809"/>
            </a:xfrm>
            <a:custGeom>
              <a:avLst/>
              <a:gdLst>
                <a:gd name="T0" fmla="*/ 68 w 70"/>
                <a:gd name="T1" fmla="*/ 0 h 58"/>
                <a:gd name="T2" fmla="*/ 70 w 70"/>
                <a:gd name="T3" fmla="*/ 31 h 58"/>
                <a:gd name="T4" fmla="*/ 56 w 70"/>
                <a:gd name="T5" fmla="*/ 38 h 58"/>
                <a:gd name="T6" fmla="*/ 56 w 70"/>
                <a:gd name="T7" fmla="*/ 40 h 58"/>
                <a:gd name="T8" fmla="*/ 55 w 70"/>
                <a:gd name="T9" fmla="*/ 40 h 58"/>
                <a:gd name="T10" fmla="*/ 55 w 70"/>
                <a:gd name="T11" fmla="*/ 41 h 58"/>
                <a:gd name="T12" fmla="*/ 49 w 70"/>
                <a:gd name="T13" fmla="*/ 41 h 58"/>
                <a:gd name="T14" fmla="*/ 49 w 70"/>
                <a:gd name="T15" fmla="*/ 49 h 58"/>
                <a:gd name="T16" fmla="*/ 37 w 70"/>
                <a:gd name="T17" fmla="*/ 52 h 58"/>
                <a:gd name="T18" fmla="*/ 35 w 70"/>
                <a:gd name="T19" fmla="*/ 55 h 58"/>
                <a:gd name="T20" fmla="*/ 29 w 70"/>
                <a:gd name="T21" fmla="*/ 58 h 58"/>
                <a:gd name="T22" fmla="*/ 18 w 70"/>
                <a:gd name="T23" fmla="*/ 56 h 58"/>
                <a:gd name="T24" fmla="*/ 18 w 70"/>
                <a:gd name="T25" fmla="*/ 50 h 58"/>
                <a:gd name="T26" fmla="*/ 13 w 70"/>
                <a:gd name="T27" fmla="*/ 52 h 58"/>
                <a:gd name="T28" fmla="*/ 12 w 70"/>
                <a:gd name="T29" fmla="*/ 52 h 58"/>
                <a:gd name="T30" fmla="*/ 9 w 70"/>
                <a:gd name="T31" fmla="*/ 41 h 58"/>
                <a:gd name="T32" fmla="*/ 7 w 70"/>
                <a:gd name="T33" fmla="*/ 34 h 58"/>
                <a:gd name="T34" fmla="*/ 3 w 70"/>
                <a:gd name="T35" fmla="*/ 28 h 58"/>
                <a:gd name="T36" fmla="*/ 0 w 70"/>
                <a:gd name="T37" fmla="*/ 21 h 58"/>
                <a:gd name="T38" fmla="*/ 4 w 70"/>
                <a:gd name="T39" fmla="*/ 12 h 58"/>
                <a:gd name="T40" fmla="*/ 13 w 70"/>
                <a:gd name="T41" fmla="*/ 4 h 58"/>
                <a:gd name="T42" fmla="*/ 38 w 70"/>
                <a:gd name="T43" fmla="*/ 4 h 58"/>
                <a:gd name="T44" fmla="*/ 47 w 70"/>
                <a:gd name="T45" fmla="*/ 9 h 58"/>
                <a:gd name="T46" fmla="*/ 53 w 70"/>
                <a:gd name="T47" fmla="*/ 3 h 58"/>
                <a:gd name="T48" fmla="*/ 58 w 70"/>
                <a:gd name="T49" fmla="*/ 3 h 58"/>
                <a:gd name="T50" fmla="*/ 59 w 70"/>
                <a:gd name="T51" fmla="*/ 4 h 58"/>
                <a:gd name="T52" fmla="*/ 62 w 70"/>
                <a:gd name="T53" fmla="*/ 4 h 58"/>
                <a:gd name="T54" fmla="*/ 68 w 70"/>
                <a:gd name="T5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58">
                  <a:moveTo>
                    <a:pt x="68" y="0"/>
                  </a:moveTo>
                  <a:lnTo>
                    <a:pt x="70" y="31"/>
                  </a:lnTo>
                  <a:lnTo>
                    <a:pt x="56" y="38"/>
                  </a:lnTo>
                  <a:lnTo>
                    <a:pt x="56" y="40"/>
                  </a:lnTo>
                  <a:lnTo>
                    <a:pt x="55" y="40"/>
                  </a:lnTo>
                  <a:lnTo>
                    <a:pt x="55" y="41"/>
                  </a:lnTo>
                  <a:lnTo>
                    <a:pt x="49" y="41"/>
                  </a:lnTo>
                  <a:lnTo>
                    <a:pt x="49" y="49"/>
                  </a:lnTo>
                  <a:lnTo>
                    <a:pt x="37" y="52"/>
                  </a:lnTo>
                  <a:lnTo>
                    <a:pt x="35" y="55"/>
                  </a:lnTo>
                  <a:lnTo>
                    <a:pt x="29" y="58"/>
                  </a:lnTo>
                  <a:lnTo>
                    <a:pt x="18" y="56"/>
                  </a:lnTo>
                  <a:lnTo>
                    <a:pt x="18" y="50"/>
                  </a:lnTo>
                  <a:lnTo>
                    <a:pt x="13" y="52"/>
                  </a:lnTo>
                  <a:lnTo>
                    <a:pt x="12" y="52"/>
                  </a:lnTo>
                  <a:lnTo>
                    <a:pt x="9" y="41"/>
                  </a:lnTo>
                  <a:lnTo>
                    <a:pt x="7" y="34"/>
                  </a:lnTo>
                  <a:lnTo>
                    <a:pt x="3" y="28"/>
                  </a:lnTo>
                  <a:lnTo>
                    <a:pt x="0" y="21"/>
                  </a:lnTo>
                  <a:lnTo>
                    <a:pt x="4" y="12"/>
                  </a:lnTo>
                  <a:lnTo>
                    <a:pt x="13" y="4"/>
                  </a:lnTo>
                  <a:lnTo>
                    <a:pt x="38" y="4"/>
                  </a:lnTo>
                  <a:lnTo>
                    <a:pt x="47" y="9"/>
                  </a:lnTo>
                  <a:lnTo>
                    <a:pt x="53" y="3"/>
                  </a:lnTo>
                  <a:lnTo>
                    <a:pt x="58" y="3"/>
                  </a:lnTo>
                  <a:lnTo>
                    <a:pt x="59" y="4"/>
                  </a:lnTo>
                  <a:lnTo>
                    <a:pt x="62" y="4"/>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0" name="Taiwan">
              <a:extLst>
                <a:ext uri="{FF2B5EF4-FFF2-40B4-BE49-F238E27FC236}">
                  <a16:creationId xmlns:a16="http://schemas.microsoft.com/office/drawing/2014/main" id="{9398507D-112C-11BB-2F18-D36CEC8ECE7F}"/>
                </a:ext>
              </a:extLst>
            </p:cNvPr>
            <p:cNvSpPr>
              <a:spLocks/>
            </p:cNvSpPr>
            <p:nvPr/>
          </p:nvSpPr>
          <p:spPr bwMode="auto">
            <a:xfrm>
              <a:off x="8659317" y="3976620"/>
              <a:ext cx="41563" cy="84933"/>
            </a:xfrm>
            <a:custGeom>
              <a:avLst/>
              <a:gdLst>
                <a:gd name="T0" fmla="*/ 17 w 23"/>
                <a:gd name="T1" fmla="*/ 0 h 47"/>
                <a:gd name="T2" fmla="*/ 23 w 23"/>
                <a:gd name="T3" fmla="*/ 1 h 47"/>
                <a:gd name="T4" fmla="*/ 23 w 23"/>
                <a:gd name="T5" fmla="*/ 8 h 47"/>
                <a:gd name="T6" fmla="*/ 10 w 23"/>
                <a:gd name="T7" fmla="*/ 47 h 47"/>
                <a:gd name="T8" fmla="*/ 8 w 23"/>
                <a:gd name="T9" fmla="*/ 47 h 47"/>
                <a:gd name="T10" fmla="*/ 1 w 23"/>
                <a:gd name="T11" fmla="*/ 35 h 47"/>
                <a:gd name="T12" fmla="*/ 0 w 23"/>
                <a:gd name="T13" fmla="*/ 23 h 47"/>
                <a:gd name="T14" fmla="*/ 10 w 23"/>
                <a:gd name="T15" fmla="*/ 2 h 47"/>
                <a:gd name="T16" fmla="*/ 10 w 23"/>
                <a:gd name="T17" fmla="*/ 1 h 47"/>
                <a:gd name="T18" fmla="*/ 11 w 23"/>
                <a:gd name="T19" fmla="*/ 1 h 47"/>
                <a:gd name="T20" fmla="*/ 17 w 2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47">
                  <a:moveTo>
                    <a:pt x="17" y="0"/>
                  </a:moveTo>
                  <a:lnTo>
                    <a:pt x="23" y="1"/>
                  </a:lnTo>
                  <a:lnTo>
                    <a:pt x="23" y="8"/>
                  </a:lnTo>
                  <a:lnTo>
                    <a:pt x="10" y="47"/>
                  </a:lnTo>
                  <a:lnTo>
                    <a:pt x="8" y="47"/>
                  </a:lnTo>
                  <a:lnTo>
                    <a:pt x="1" y="35"/>
                  </a:lnTo>
                  <a:lnTo>
                    <a:pt x="0" y="23"/>
                  </a:lnTo>
                  <a:lnTo>
                    <a:pt x="10" y="2"/>
                  </a:lnTo>
                  <a:lnTo>
                    <a:pt x="10" y="1"/>
                  </a:lnTo>
                  <a:lnTo>
                    <a:pt x="11" y="1"/>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1" name="Unknown">
              <a:extLst>
                <a:ext uri="{FF2B5EF4-FFF2-40B4-BE49-F238E27FC236}">
                  <a16:creationId xmlns:a16="http://schemas.microsoft.com/office/drawing/2014/main" id="{4927FFCE-603C-B211-B478-9B11E2839E79}"/>
                </a:ext>
              </a:extLst>
            </p:cNvPr>
            <p:cNvSpPr>
              <a:spLocks/>
            </p:cNvSpPr>
            <p:nvPr/>
          </p:nvSpPr>
          <p:spPr bwMode="auto">
            <a:xfrm>
              <a:off x="6882976" y="3862775"/>
              <a:ext cx="43369" cy="21685"/>
            </a:xfrm>
            <a:custGeom>
              <a:avLst/>
              <a:gdLst>
                <a:gd name="T0" fmla="*/ 10 w 24"/>
                <a:gd name="T1" fmla="*/ 0 h 12"/>
                <a:gd name="T2" fmla="*/ 24 w 24"/>
                <a:gd name="T3" fmla="*/ 5 h 12"/>
                <a:gd name="T4" fmla="*/ 24 w 24"/>
                <a:gd name="T5" fmla="*/ 6 h 12"/>
                <a:gd name="T6" fmla="*/ 10 w 24"/>
                <a:gd name="T7" fmla="*/ 12 h 12"/>
                <a:gd name="T8" fmla="*/ 0 w 24"/>
                <a:gd name="T9" fmla="*/ 5 h 12"/>
                <a:gd name="T10" fmla="*/ 0 w 24"/>
                <a:gd name="T11" fmla="*/ 3 h 12"/>
                <a:gd name="T12" fmla="*/ 10 w 24"/>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4" h="12">
                  <a:moveTo>
                    <a:pt x="10" y="0"/>
                  </a:moveTo>
                  <a:lnTo>
                    <a:pt x="24" y="5"/>
                  </a:lnTo>
                  <a:lnTo>
                    <a:pt x="24" y="6"/>
                  </a:lnTo>
                  <a:lnTo>
                    <a:pt x="10" y="12"/>
                  </a:lnTo>
                  <a:lnTo>
                    <a:pt x="0" y="5"/>
                  </a:lnTo>
                  <a:lnTo>
                    <a:pt x="0" y="3"/>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2" name="Kuwait">
              <a:extLst>
                <a:ext uri="{FF2B5EF4-FFF2-40B4-BE49-F238E27FC236}">
                  <a16:creationId xmlns:a16="http://schemas.microsoft.com/office/drawing/2014/main" id="{D2AD539A-C1DA-BE31-2366-C7D83D874FEF}"/>
                </a:ext>
              </a:extLst>
            </p:cNvPr>
            <p:cNvSpPr>
              <a:spLocks/>
            </p:cNvSpPr>
            <p:nvPr/>
          </p:nvSpPr>
          <p:spPr bwMode="auto">
            <a:xfrm>
              <a:off x="6922731" y="3846511"/>
              <a:ext cx="45177" cy="43369"/>
            </a:xfrm>
            <a:custGeom>
              <a:avLst/>
              <a:gdLst>
                <a:gd name="T0" fmla="*/ 10 w 25"/>
                <a:gd name="T1" fmla="*/ 0 h 24"/>
                <a:gd name="T2" fmla="*/ 21 w 25"/>
                <a:gd name="T3" fmla="*/ 0 h 24"/>
                <a:gd name="T4" fmla="*/ 21 w 25"/>
                <a:gd name="T5" fmla="*/ 2 h 24"/>
                <a:gd name="T6" fmla="*/ 24 w 25"/>
                <a:gd name="T7" fmla="*/ 6 h 24"/>
                <a:gd name="T8" fmla="*/ 24 w 25"/>
                <a:gd name="T9" fmla="*/ 8 h 24"/>
                <a:gd name="T10" fmla="*/ 18 w 25"/>
                <a:gd name="T11" fmla="*/ 12 h 24"/>
                <a:gd name="T12" fmla="*/ 21 w 25"/>
                <a:gd name="T13" fmla="*/ 12 h 24"/>
                <a:gd name="T14" fmla="*/ 25 w 25"/>
                <a:gd name="T15" fmla="*/ 23 h 24"/>
                <a:gd name="T16" fmla="*/ 25 w 25"/>
                <a:gd name="T17" fmla="*/ 24 h 24"/>
                <a:gd name="T18" fmla="*/ 15 w 25"/>
                <a:gd name="T19" fmla="*/ 24 h 24"/>
                <a:gd name="T20" fmla="*/ 12 w 25"/>
                <a:gd name="T21" fmla="*/ 18 h 24"/>
                <a:gd name="T22" fmla="*/ 2 w 25"/>
                <a:gd name="T23" fmla="*/ 15 h 24"/>
                <a:gd name="T24" fmla="*/ 0 w 25"/>
                <a:gd name="T25" fmla="*/ 14 h 24"/>
                <a:gd name="T26" fmla="*/ 2 w 25"/>
                <a:gd name="T27" fmla="*/ 14 h 24"/>
                <a:gd name="T28" fmla="*/ 10 w 25"/>
                <a:gd name="T2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24">
                  <a:moveTo>
                    <a:pt x="10" y="0"/>
                  </a:moveTo>
                  <a:lnTo>
                    <a:pt x="21" y="0"/>
                  </a:lnTo>
                  <a:lnTo>
                    <a:pt x="21" y="2"/>
                  </a:lnTo>
                  <a:lnTo>
                    <a:pt x="24" y="6"/>
                  </a:lnTo>
                  <a:lnTo>
                    <a:pt x="24" y="8"/>
                  </a:lnTo>
                  <a:lnTo>
                    <a:pt x="18" y="12"/>
                  </a:lnTo>
                  <a:lnTo>
                    <a:pt x="21" y="12"/>
                  </a:lnTo>
                  <a:lnTo>
                    <a:pt x="25" y="23"/>
                  </a:lnTo>
                  <a:lnTo>
                    <a:pt x="25" y="24"/>
                  </a:lnTo>
                  <a:lnTo>
                    <a:pt x="15" y="24"/>
                  </a:lnTo>
                  <a:lnTo>
                    <a:pt x="12" y="18"/>
                  </a:lnTo>
                  <a:lnTo>
                    <a:pt x="2" y="15"/>
                  </a:lnTo>
                  <a:lnTo>
                    <a:pt x="0" y="14"/>
                  </a:lnTo>
                  <a:lnTo>
                    <a:pt x="2" y="1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3" name="Qatar">
              <a:extLst>
                <a:ext uri="{FF2B5EF4-FFF2-40B4-BE49-F238E27FC236}">
                  <a16:creationId xmlns:a16="http://schemas.microsoft.com/office/drawing/2014/main" id="{5642D2C5-15AE-2FAD-6FC8-BDB36313FC6A}"/>
                </a:ext>
              </a:extLst>
            </p:cNvPr>
            <p:cNvSpPr>
              <a:spLocks/>
            </p:cNvSpPr>
            <p:nvPr/>
          </p:nvSpPr>
          <p:spPr bwMode="auto">
            <a:xfrm>
              <a:off x="7022118" y="3951321"/>
              <a:ext cx="21685" cy="43369"/>
            </a:xfrm>
            <a:custGeom>
              <a:avLst/>
              <a:gdLst>
                <a:gd name="T0" fmla="*/ 6 w 12"/>
                <a:gd name="T1" fmla="*/ 0 h 24"/>
                <a:gd name="T2" fmla="*/ 12 w 12"/>
                <a:gd name="T3" fmla="*/ 3 h 24"/>
                <a:gd name="T4" fmla="*/ 12 w 12"/>
                <a:gd name="T5" fmla="*/ 5 h 24"/>
                <a:gd name="T6" fmla="*/ 10 w 12"/>
                <a:gd name="T7" fmla="*/ 22 h 24"/>
                <a:gd name="T8" fmla="*/ 4 w 12"/>
                <a:gd name="T9" fmla="*/ 24 h 24"/>
                <a:gd name="T10" fmla="*/ 0 w 12"/>
                <a:gd name="T11" fmla="*/ 21 h 24"/>
                <a:gd name="T12" fmla="*/ 0 w 12"/>
                <a:gd name="T13" fmla="*/ 9 h 24"/>
                <a:gd name="T14" fmla="*/ 6 w 12"/>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4">
                  <a:moveTo>
                    <a:pt x="6" y="0"/>
                  </a:moveTo>
                  <a:lnTo>
                    <a:pt x="12" y="3"/>
                  </a:lnTo>
                  <a:lnTo>
                    <a:pt x="12" y="5"/>
                  </a:lnTo>
                  <a:lnTo>
                    <a:pt x="10" y="22"/>
                  </a:lnTo>
                  <a:lnTo>
                    <a:pt x="4" y="24"/>
                  </a:lnTo>
                  <a:lnTo>
                    <a:pt x="0" y="21"/>
                  </a:lnTo>
                  <a:lnTo>
                    <a:pt x="0" y="9"/>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4" name="Asian Island">
              <a:extLst>
                <a:ext uri="{FF2B5EF4-FFF2-40B4-BE49-F238E27FC236}">
                  <a16:creationId xmlns:a16="http://schemas.microsoft.com/office/drawing/2014/main" id="{F1CF3C35-F79A-A5C6-64D1-245EF3EFFBBE}"/>
                </a:ext>
              </a:extLst>
            </p:cNvPr>
            <p:cNvSpPr>
              <a:spLocks/>
            </p:cNvSpPr>
            <p:nvPr/>
          </p:nvSpPr>
          <p:spPr bwMode="auto">
            <a:xfrm>
              <a:off x="9855591" y="4377787"/>
              <a:ext cx="10843" cy="12650"/>
            </a:xfrm>
            <a:custGeom>
              <a:avLst/>
              <a:gdLst>
                <a:gd name="T0" fmla="*/ 0 w 6"/>
                <a:gd name="T1" fmla="*/ 0 h 7"/>
                <a:gd name="T2" fmla="*/ 2 w 6"/>
                <a:gd name="T3" fmla="*/ 0 h 7"/>
                <a:gd name="T4" fmla="*/ 6 w 6"/>
                <a:gd name="T5" fmla="*/ 3 h 7"/>
                <a:gd name="T6" fmla="*/ 6 w 6"/>
                <a:gd name="T7" fmla="*/ 4 h 7"/>
                <a:gd name="T8" fmla="*/ 5 w 6"/>
                <a:gd name="T9" fmla="*/ 7 h 7"/>
                <a:gd name="T10" fmla="*/ 0 w 6"/>
                <a:gd name="T11" fmla="*/ 1 h 7"/>
                <a:gd name="T12" fmla="*/ 0 w 6"/>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6" h="7">
                  <a:moveTo>
                    <a:pt x="0" y="0"/>
                  </a:moveTo>
                  <a:lnTo>
                    <a:pt x="2" y="0"/>
                  </a:lnTo>
                  <a:lnTo>
                    <a:pt x="6" y="3"/>
                  </a:lnTo>
                  <a:lnTo>
                    <a:pt x="6" y="4"/>
                  </a:lnTo>
                  <a:lnTo>
                    <a:pt x="5" y="7"/>
                  </a:lnTo>
                  <a:lnTo>
                    <a:pt x="0" y="1"/>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5" name="Asian Island">
              <a:extLst>
                <a:ext uri="{FF2B5EF4-FFF2-40B4-BE49-F238E27FC236}">
                  <a16:creationId xmlns:a16="http://schemas.microsoft.com/office/drawing/2014/main" id="{1774133D-E9F1-CB34-B005-7D3DCCACCD8E}"/>
                </a:ext>
              </a:extLst>
            </p:cNvPr>
            <p:cNvSpPr>
              <a:spLocks/>
            </p:cNvSpPr>
            <p:nvPr/>
          </p:nvSpPr>
          <p:spPr bwMode="auto">
            <a:xfrm>
              <a:off x="9759816" y="4318154"/>
              <a:ext cx="10843" cy="9036"/>
            </a:xfrm>
            <a:custGeom>
              <a:avLst/>
              <a:gdLst>
                <a:gd name="T0" fmla="*/ 0 w 6"/>
                <a:gd name="T1" fmla="*/ 0 h 5"/>
                <a:gd name="T2" fmla="*/ 6 w 6"/>
                <a:gd name="T3" fmla="*/ 0 h 5"/>
                <a:gd name="T4" fmla="*/ 6 w 6"/>
                <a:gd name="T5" fmla="*/ 2 h 5"/>
                <a:gd name="T6" fmla="*/ 1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1"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6" name="Asian Island">
              <a:extLst>
                <a:ext uri="{FF2B5EF4-FFF2-40B4-BE49-F238E27FC236}">
                  <a16:creationId xmlns:a16="http://schemas.microsoft.com/office/drawing/2014/main" id="{FA5ECD21-3891-5E37-B2A2-0F6ADC677D77}"/>
                </a:ext>
              </a:extLst>
            </p:cNvPr>
            <p:cNvSpPr>
              <a:spLocks/>
            </p:cNvSpPr>
            <p:nvPr/>
          </p:nvSpPr>
          <p:spPr bwMode="auto">
            <a:xfrm>
              <a:off x="9765238" y="4368752"/>
              <a:ext cx="18071" cy="16264"/>
            </a:xfrm>
            <a:custGeom>
              <a:avLst/>
              <a:gdLst>
                <a:gd name="T0" fmla="*/ 0 w 10"/>
                <a:gd name="T1" fmla="*/ 0 h 9"/>
                <a:gd name="T2" fmla="*/ 7 w 10"/>
                <a:gd name="T3" fmla="*/ 0 h 9"/>
                <a:gd name="T4" fmla="*/ 10 w 10"/>
                <a:gd name="T5" fmla="*/ 8 h 9"/>
                <a:gd name="T6" fmla="*/ 10 w 10"/>
                <a:gd name="T7" fmla="*/ 9 h 9"/>
                <a:gd name="T8" fmla="*/ 9 w 10"/>
                <a:gd name="T9" fmla="*/ 9 h 9"/>
                <a:gd name="T10" fmla="*/ 6 w 10"/>
                <a:gd name="T11" fmla="*/ 3 h 9"/>
                <a:gd name="T12" fmla="*/ 0 w 10"/>
                <a:gd name="T13" fmla="*/ 2 h 9"/>
                <a:gd name="T14" fmla="*/ 0 w 10"/>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9">
                  <a:moveTo>
                    <a:pt x="0" y="0"/>
                  </a:moveTo>
                  <a:lnTo>
                    <a:pt x="7" y="0"/>
                  </a:lnTo>
                  <a:lnTo>
                    <a:pt x="10" y="8"/>
                  </a:lnTo>
                  <a:lnTo>
                    <a:pt x="10" y="9"/>
                  </a:lnTo>
                  <a:lnTo>
                    <a:pt x="9" y="9"/>
                  </a:lnTo>
                  <a:lnTo>
                    <a:pt x="6"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7" name="Asian Island">
              <a:extLst>
                <a:ext uri="{FF2B5EF4-FFF2-40B4-BE49-F238E27FC236}">
                  <a16:creationId xmlns:a16="http://schemas.microsoft.com/office/drawing/2014/main" id="{420247F0-9D6D-8885-2317-C8A15954B802}"/>
                </a:ext>
              </a:extLst>
            </p:cNvPr>
            <p:cNvSpPr>
              <a:spLocks/>
            </p:cNvSpPr>
            <p:nvPr/>
          </p:nvSpPr>
          <p:spPr bwMode="auto">
            <a:xfrm>
              <a:off x="7455814" y="5893913"/>
              <a:ext cx="23493" cy="18071"/>
            </a:xfrm>
            <a:custGeom>
              <a:avLst/>
              <a:gdLst>
                <a:gd name="T0" fmla="*/ 4 w 13"/>
                <a:gd name="T1" fmla="*/ 0 h 10"/>
                <a:gd name="T2" fmla="*/ 7 w 13"/>
                <a:gd name="T3" fmla="*/ 3 h 10"/>
                <a:gd name="T4" fmla="*/ 6 w 13"/>
                <a:gd name="T5" fmla="*/ 7 h 10"/>
                <a:gd name="T6" fmla="*/ 13 w 13"/>
                <a:gd name="T7" fmla="*/ 7 h 10"/>
                <a:gd name="T8" fmla="*/ 10 w 13"/>
                <a:gd name="T9" fmla="*/ 10 h 10"/>
                <a:gd name="T10" fmla="*/ 3 w 13"/>
                <a:gd name="T11" fmla="*/ 10 h 10"/>
                <a:gd name="T12" fmla="*/ 0 w 13"/>
                <a:gd name="T13" fmla="*/ 5 h 10"/>
                <a:gd name="T14" fmla="*/ 4 w 13"/>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4" y="0"/>
                  </a:moveTo>
                  <a:lnTo>
                    <a:pt x="7" y="3"/>
                  </a:lnTo>
                  <a:lnTo>
                    <a:pt x="6" y="7"/>
                  </a:lnTo>
                  <a:lnTo>
                    <a:pt x="13" y="7"/>
                  </a:lnTo>
                  <a:lnTo>
                    <a:pt x="10" y="10"/>
                  </a:lnTo>
                  <a:lnTo>
                    <a:pt x="3" y="10"/>
                  </a:lnTo>
                  <a:lnTo>
                    <a:pt x="0" y="5"/>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8" name="Asian Island">
              <a:extLst>
                <a:ext uri="{FF2B5EF4-FFF2-40B4-BE49-F238E27FC236}">
                  <a16:creationId xmlns:a16="http://schemas.microsoft.com/office/drawing/2014/main" id="{F3534BEF-AC49-091A-347E-2F4B9FC75E2E}"/>
                </a:ext>
              </a:extLst>
            </p:cNvPr>
            <p:cNvSpPr>
              <a:spLocks/>
            </p:cNvSpPr>
            <p:nvPr/>
          </p:nvSpPr>
          <p:spPr bwMode="auto">
            <a:xfrm>
              <a:off x="7461235" y="5910176"/>
              <a:ext cx="39755" cy="23493"/>
            </a:xfrm>
            <a:custGeom>
              <a:avLst/>
              <a:gdLst>
                <a:gd name="T0" fmla="*/ 18 w 22"/>
                <a:gd name="T1" fmla="*/ 0 h 13"/>
                <a:gd name="T2" fmla="*/ 22 w 22"/>
                <a:gd name="T3" fmla="*/ 0 h 13"/>
                <a:gd name="T4" fmla="*/ 22 w 22"/>
                <a:gd name="T5" fmla="*/ 1 h 13"/>
                <a:gd name="T6" fmla="*/ 19 w 22"/>
                <a:gd name="T7" fmla="*/ 7 h 13"/>
                <a:gd name="T8" fmla="*/ 15 w 22"/>
                <a:gd name="T9" fmla="*/ 7 h 13"/>
                <a:gd name="T10" fmla="*/ 19 w 22"/>
                <a:gd name="T11" fmla="*/ 12 h 13"/>
                <a:gd name="T12" fmla="*/ 18 w 22"/>
                <a:gd name="T13" fmla="*/ 12 h 13"/>
                <a:gd name="T14" fmla="*/ 10 w 22"/>
                <a:gd name="T15" fmla="*/ 10 h 13"/>
                <a:gd name="T16" fmla="*/ 9 w 22"/>
                <a:gd name="T17" fmla="*/ 12 h 13"/>
                <a:gd name="T18" fmla="*/ 7 w 22"/>
                <a:gd name="T19" fmla="*/ 12 h 13"/>
                <a:gd name="T20" fmla="*/ 6 w 22"/>
                <a:gd name="T21" fmla="*/ 10 h 13"/>
                <a:gd name="T22" fmla="*/ 3 w 22"/>
                <a:gd name="T23" fmla="*/ 13 h 13"/>
                <a:gd name="T24" fmla="*/ 1 w 22"/>
                <a:gd name="T25" fmla="*/ 13 h 13"/>
                <a:gd name="T26" fmla="*/ 0 w 22"/>
                <a:gd name="T27" fmla="*/ 10 h 13"/>
                <a:gd name="T28" fmla="*/ 1 w 22"/>
                <a:gd name="T29" fmla="*/ 3 h 13"/>
                <a:gd name="T30" fmla="*/ 3 w 22"/>
                <a:gd name="T31" fmla="*/ 3 h 13"/>
                <a:gd name="T32" fmla="*/ 13 w 22"/>
                <a:gd name="T33" fmla="*/ 1 h 13"/>
                <a:gd name="T34" fmla="*/ 16 w 22"/>
                <a:gd name="T35" fmla="*/ 1 h 13"/>
                <a:gd name="T36" fmla="*/ 18 w 22"/>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3">
                  <a:moveTo>
                    <a:pt x="18" y="0"/>
                  </a:moveTo>
                  <a:lnTo>
                    <a:pt x="22" y="0"/>
                  </a:lnTo>
                  <a:lnTo>
                    <a:pt x="22" y="1"/>
                  </a:lnTo>
                  <a:lnTo>
                    <a:pt x="19" y="7"/>
                  </a:lnTo>
                  <a:lnTo>
                    <a:pt x="15" y="7"/>
                  </a:lnTo>
                  <a:lnTo>
                    <a:pt x="19" y="12"/>
                  </a:lnTo>
                  <a:lnTo>
                    <a:pt x="18" y="12"/>
                  </a:lnTo>
                  <a:lnTo>
                    <a:pt x="10" y="10"/>
                  </a:lnTo>
                  <a:lnTo>
                    <a:pt x="9" y="12"/>
                  </a:lnTo>
                  <a:lnTo>
                    <a:pt x="7" y="12"/>
                  </a:lnTo>
                  <a:lnTo>
                    <a:pt x="6" y="10"/>
                  </a:lnTo>
                  <a:lnTo>
                    <a:pt x="3" y="13"/>
                  </a:lnTo>
                  <a:lnTo>
                    <a:pt x="1" y="13"/>
                  </a:lnTo>
                  <a:lnTo>
                    <a:pt x="0" y="10"/>
                  </a:lnTo>
                  <a:lnTo>
                    <a:pt x="1" y="3"/>
                  </a:lnTo>
                  <a:lnTo>
                    <a:pt x="3" y="3"/>
                  </a:lnTo>
                  <a:lnTo>
                    <a:pt x="13" y="1"/>
                  </a:lnTo>
                  <a:lnTo>
                    <a:pt x="16" y="1"/>
                  </a:lnTo>
                  <a:lnTo>
                    <a:pt x="1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99" name="Brunei">
              <a:extLst>
                <a:ext uri="{FF2B5EF4-FFF2-40B4-BE49-F238E27FC236}">
                  <a16:creationId xmlns:a16="http://schemas.microsoft.com/office/drawing/2014/main" id="{7B62A10A-C366-38A2-D8ED-85E8F6C17D36}"/>
                </a:ext>
              </a:extLst>
            </p:cNvPr>
            <p:cNvSpPr>
              <a:spLocks/>
            </p:cNvSpPr>
            <p:nvPr/>
          </p:nvSpPr>
          <p:spPr bwMode="auto">
            <a:xfrm>
              <a:off x="8516558" y="4468141"/>
              <a:ext cx="34334" cy="27107"/>
            </a:xfrm>
            <a:custGeom>
              <a:avLst/>
              <a:gdLst>
                <a:gd name="T0" fmla="*/ 12 w 19"/>
                <a:gd name="T1" fmla="*/ 0 h 15"/>
                <a:gd name="T2" fmla="*/ 13 w 19"/>
                <a:gd name="T3" fmla="*/ 0 h 15"/>
                <a:gd name="T4" fmla="*/ 16 w 19"/>
                <a:gd name="T5" fmla="*/ 3 h 15"/>
                <a:gd name="T6" fmla="*/ 19 w 19"/>
                <a:gd name="T7" fmla="*/ 9 h 15"/>
                <a:gd name="T8" fmla="*/ 19 w 19"/>
                <a:gd name="T9" fmla="*/ 11 h 15"/>
                <a:gd name="T10" fmla="*/ 18 w 19"/>
                <a:gd name="T11" fmla="*/ 11 h 15"/>
                <a:gd name="T12" fmla="*/ 13 w 19"/>
                <a:gd name="T13" fmla="*/ 6 h 15"/>
                <a:gd name="T14" fmla="*/ 9 w 19"/>
                <a:gd name="T15" fmla="*/ 15 h 15"/>
                <a:gd name="T16" fmla="*/ 7 w 19"/>
                <a:gd name="T17" fmla="*/ 15 h 15"/>
                <a:gd name="T18" fmla="*/ 0 w 19"/>
                <a:gd name="T19" fmla="*/ 8 h 15"/>
                <a:gd name="T20" fmla="*/ 0 w 19"/>
                <a:gd name="T21" fmla="*/ 6 h 15"/>
                <a:gd name="T22" fmla="*/ 12 w 19"/>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5">
                  <a:moveTo>
                    <a:pt x="12" y="0"/>
                  </a:moveTo>
                  <a:lnTo>
                    <a:pt x="13" y="0"/>
                  </a:lnTo>
                  <a:lnTo>
                    <a:pt x="16" y="3"/>
                  </a:lnTo>
                  <a:lnTo>
                    <a:pt x="19" y="9"/>
                  </a:lnTo>
                  <a:lnTo>
                    <a:pt x="19" y="11"/>
                  </a:lnTo>
                  <a:lnTo>
                    <a:pt x="18" y="11"/>
                  </a:lnTo>
                  <a:lnTo>
                    <a:pt x="13" y="6"/>
                  </a:lnTo>
                  <a:lnTo>
                    <a:pt x="9" y="15"/>
                  </a:lnTo>
                  <a:lnTo>
                    <a:pt x="7" y="15"/>
                  </a:lnTo>
                  <a:lnTo>
                    <a:pt x="0" y="8"/>
                  </a:lnTo>
                  <a:lnTo>
                    <a:pt x="0" y="6"/>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0" name="Philippines">
              <a:extLst>
                <a:ext uri="{FF2B5EF4-FFF2-40B4-BE49-F238E27FC236}">
                  <a16:creationId xmlns:a16="http://schemas.microsoft.com/office/drawing/2014/main" id="{FD1708B8-3229-3266-0A5D-C6FCBB730BA5}"/>
                </a:ext>
              </a:extLst>
            </p:cNvPr>
            <p:cNvSpPr>
              <a:spLocks/>
            </p:cNvSpPr>
            <p:nvPr/>
          </p:nvSpPr>
          <p:spPr bwMode="auto">
            <a:xfrm>
              <a:off x="8590647" y="4144676"/>
              <a:ext cx="224076" cy="328885"/>
            </a:xfrm>
            <a:custGeom>
              <a:avLst/>
              <a:gdLst/>
              <a:ahLst/>
              <a:cxnLst/>
              <a:rect l="l" t="t" r="r" b="b"/>
              <a:pathLst>
                <a:path w="225862" h="331507">
                  <a:moveTo>
                    <a:pt x="65572" y="324221"/>
                  </a:moveTo>
                  <a:lnTo>
                    <a:pt x="74680" y="324221"/>
                  </a:lnTo>
                  <a:lnTo>
                    <a:pt x="74680" y="326043"/>
                  </a:lnTo>
                  <a:lnTo>
                    <a:pt x="65572" y="331507"/>
                  </a:lnTo>
                  <a:lnTo>
                    <a:pt x="63751" y="331507"/>
                  </a:lnTo>
                  <a:lnTo>
                    <a:pt x="63751" y="329686"/>
                  </a:lnTo>
                  <a:close/>
                  <a:moveTo>
                    <a:pt x="92894" y="302364"/>
                  </a:moveTo>
                  <a:lnTo>
                    <a:pt x="94715" y="302364"/>
                  </a:lnTo>
                  <a:lnTo>
                    <a:pt x="100180" y="307829"/>
                  </a:lnTo>
                  <a:lnTo>
                    <a:pt x="103823" y="307829"/>
                  </a:lnTo>
                  <a:lnTo>
                    <a:pt x="100180" y="309650"/>
                  </a:lnTo>
                  <a:lnTo>
                    <a:pt x="89251" y="309650"/>
                  </a:lnTo>
                  <a:lnTo>
                    <a:pt x="89251" y="307829"/>
                  </a:lnTo>
                  <a:close/>
                  <a:moveTo>
                    <a:pt x="109288" y="289614"/>
                  </a:moveTo>
                  <a:lnTo>
                    <a:pt x="125682" y="289614"/>
                  </a:lnTo>
                  <a:lnTo>
                    <a:pt x="125682" y="291436"/>
                  </a:lnTo>
                  <a:lnTo>
                    <a:pt x="114753" y="296900"/>
                  </a:lnTo>
                  <a:lnTo>
                    <a:pt x="109288" y="291436"/>
                  </a:lnTo>
                  <a:close/>
                  <a:moveTo>
                    <a:pt x="200361" y="200362"/>
                  </a:moveTo>
                  <a:lnTo>
                    <a:pt x="204004" y="200362"/>
                  </a:lnTo>
                  <a:lnTo>
                    <a:pt x="204004" y="216755"/>
                  </a:lnTo>
                  <a:lnTo>
                    <a:pt x="204005" y="216755"/>
                  </a:lnTo>
                  <a:lnTo>
                    <a:pt x="216755" y="229505"/>
                  </a:lnTo>
                  <a:lnTo>
                    <a:pt x="220398" y="240434"/>
                  </a:lnTo>
                  <a:lnTo>
                    <a:pt x="216755" y="242256"/>
                  </a:lnTo>
                  <a:lnTo>
                    <a:pt x="220398" y="245899"/>
                  </a:lnTo>
                  <a:lnTo>
                    <a:pt x="225862" y="269578"/>
                  </a:lnTo>
                  <a:lnTo>
                    <a:pt x="216755" y="296900"/>
                  </a:lnTo>
                  <a:lnTo>
                    <a:pt x="214933" y="296900"/>
                  </a:lnTo>
                  <a:lnTo>
                    <a:pt x="209469" y="275042"/>
                  </a:lnTo>
                  <a:lnTo>
                    <a:pt x="198540" y="285971"/>
                  </a:lnTo>
                  <a:lnTo>
                    <a:pt x="198540" y="291435"/>
                  </a:lnTo>
                  <a:lnTo>
                    <a:pt x="205826" y="302364"/>
                  </a:lnTo>
                  <a:lnTo>
                    <a:pt x="198540" y="315114"/>
                  </a:lnTo>
                  <a:lnTo>
                    <a:pt x="193076" y="304185"/>
                  </a:lnTo>
                  <a:lnTo>
                    <a:pt x="183968" y="309650"/>
                  </a:lnTo>
                  <a:lnTo>
                    <a:pt x="167575" y="300543"/>
                  </a:lnTo>
                  <a:lnTo>
                    <a:pt x="165754" y="300543"/>
                  </a:lnTo>
                  <a:lnTo>
                    <a:pt x="162111" y="284149"/>
                  </a:lnTo>
                  <a:lnTo>
                    <a:pt x="162111" y="280506"/>
                  </a:lnTo>
                  <a:lnTo>
                    <a:pt x="165754" y="273221"/>
                  </a:lnTo>
                  <a:lnTo>
                    <a:pt x="154825" y="262292"/>
                  </a:lnTo>
                  <a:lnTo>
                    <a:pt x="149360" y="273221"/>
                  </a:lnTo>
                  <a:lnTo>
                    <a:pt x="147539" y="273221"/>
                  </a:lnTo>
                  <a:lnTo>
                    <a:pt x="143896" y="267756"/>
                  </a:lnTo>
                  <a:lnTo>
                    <a:pt x="138431" y="275042"/>
                  </a:lnTo>
                  <a:lnTo>
                    <a:pt x="136610" y="275042"/>
                  </a:lnTo>
                  <a:lnTo>
                    <a:pt x="132967" y="267756"/>
                  </a:lnTo>
                  <a:lnTo>
                    <a:pt x="131145" y="267756"/>
                  </a:lnTo>
                  <a:lnTo>
                    <a:pt x="122038" y="284149"/>
                  </a:lnTo>
                  <a:lnTo>
                    <a:pt x="122038" y="285971"/>
                  </a:lnTo>
                  <a:lnTo>
                    <a:pt x="114752" y="285971"/>
                  </a:lnTo>
                  <a:lnTo>
                    <a:pt x="114752" y="284149"/>
                  </a:lnTo>
                  <a:lnTo>
                    <a:pt x="111109" y="278685"/>
                  </a:lnTo>
                  <a:lnTo>
                    <a:pt x="122038" y="256827"/>
                  </a:lnTo>
                  <a:lnTo>
                    <a:pt x="136610" y="251363"/>
                  </a:lnTo>
                  <a:lnTo>
                    <a:pt x="147539" y="240434"/>
                  </a:lnTo>
                  <a:lnTo>
                    <a:pt x="149360" y="240434"/>
                  </a:lnTo>
                  <a:lnTo>
                    <a:pt x="156646" y="242256"/>
                  </a:lnTo>
                  <a:lnTo>
                    <a:pt x="156646" y="256827"/>
                  </a:lnTo>
                  <a:lnTo>
                    <a:pt x="165754" y="253185"/>
                  </a:lnTo>
                  <a:lnTo>
                    <a:pt x="167575" y="245899"/>
                  </a:lnTo>
                  <a:lnTo>
                    <a:pt x="176682" y="245899"/>
                  </a:lnTo>
                  <a:lnTo>
                    <a:pt x="178504" y="234970"/>
                  </a:lnTo>
                  <a:lnTo>
                    <a:pt x="182147" y="234970"/>
                  </a:lnTo>
                  <a:lnTo>
                    <a:pt x="194897" y="231327"/>
                  </a:lnTo>
                  <a:lnTo>
                    <a:pt x="194897" y="216755"/>
                  </a:lnTo>
                  <a:lnTo>
                    <a:pt x="200361" y="216755"/>
                  </a:lnTo>
                  <a:lnTo>
                    <a:pt x="200361" y="213113"/>
                  </a:lnTo>
                  <a:lnTo>
                    <a:pt x="198539" y="207648"/>
                  </a:lnTo>
                  <a:lnTo>
                    <a:pt x="198539" y="205826"/>
                  </a:lnTo>
                  <a:close/>
                  <a:moveTo>
                    <a:pt x="142074" y="185790"/>
                  </a:moveTo>
                  <a:lnTo>
                    <a:pt x="143896" y="185790"/>
                  </a:lnTo>
                  <a:lnTo>
                    <a:pt x="153003" y="189433"/>
                  </a:lnTo>
                  <a:lnTo>
                    <a:pt x="153003" y="194897"/>
                  </a:lnTo>
                  <a:lnTo>
                    <a:pt x="143896" y="213112"/>
                  </a:lnTo>
                  <a:lnTo>
                    <a:pt x="143896" y="229506"/>
                  </a:lnTo>
                  <a:lnTo>
                    <a:pt x="142074" y="234970"/>
                  </a:lnTo>
                  <a:lnTo>
                    <a:pt x="125680" y="218577"/>
                  </a:lnTo>
                  <a:lnTo>
                    <a:pt x="125680" y="211290"/>
                  </a:lnTo>
                  <a:lnTo>
                    <a:pt x="127502" y="211290"/>
                  </a:lnTo>
                  <a:lnTo>
                    <a:pt x="131145" y="207648"/>
                  </a:lnTo>
                  <a:lnTo>
                    <a:pt x="136609" y="189433"/>
                  </a:lnTo>
                  <a:close/>
                  <a:moveTo>
                    <a:pt x="162110" y="180326"/>
                  </a:moveTo>
                  <a:lnTo>
                    <a:pt x="165753" y="180326"/>
                  </a:lnTo>
                  <a:lnTo>
                    <a:pt x="165753" y="200362"/>
                  </a:lnTo>
                  <a:lnTo>
                    <a:pt x="157272" y="212612"/>
                  </a:lnTo>
                  <a:lnTo>
                    <a:pt x="165754" y="205827"/>
                  </a:lnTo>
                  <a:lnTo>
                    <a:pt x="178504" y="205827"/>
                  </a:lnTo>
                  <a:lnTo>
                    <a:pt x="178504" y="207648"/>
                  </a:lnTo>
                  <a:lnTo>
                    <a:pt x="176683" y="218578"/>
                  </a:lnTo>
                  <a:lnTo>
                    <a:pt x="171218" y="218578"/>
                  </a:lnTo>
                  <a:lnTo>
                    <a:pt x="167575" y="222221"/>
                  </a:lnTo>
                  <a:lnTo>
                    <a:pt x="160289" y="222221"/>
                  </a:lnTo>
                  <a:lnTo>
                    <a:pt x="156748" y="213368"/>
                  </a:lnTo>
                  <a:lnTo>
                    <a:pt x="149360" y="224041"/>
                  </a:lnTo>
                  <a:lnTo>
                    <a:pt x="147538" y="224041"/>
                  </a:lnTo>
                  <a:lnTo>
                    <a:pt x="147538" y="213112"/>
                  </a:lnTo>
                  <a:close/>
                  <a:moveTo>
                    <a:pt x="52823" y="174861"/>
                  </a:moveTo>
                  <a:lnTo>
                    <a:pt x="54644" y="174861"/>
                  </a:lnTo>
                  <a:lnTo>
                    <a:pt x="54644" y="178504"/>
                  </a:lnTo>
                  <a:lnTo>
                    <a:pt x="60109" y="200361"/>
                  </a:lnTo>
                  <a:lnTo>
                    <a:pt x="60109" y="202183"/>
                  </a:lnTo>
                  <a:lnTo>
                    <a:pt x="58287" y="202183"/>
                  </a:lnTo>
                  <a:lnTo>
                    <a:pt x="41894" y="213112"/>
                  </a:lnTo>
                  <a:lnTo>
                    <a:pt x="41894" y="218577"/>
                  </a:lnTo>
                  <a:lnTo>
                    <a:pt x="20036" y="236791"/>
                  </a:lnTo>
                  <a:lnTo>
                    <a:pt x="3643" y="247720"/>
                  </a:lnTo>
                  <a:lnTo>
                    <a:pt x="0" y="247720"/>
                  </a:lnTo>
                  <a:lnTo>
                    <a:pt x="0" y="245899"/>
                  </a:lnTo>
                  <a:lnTo>
                    <a:pt x="5464" y="234970"/>
                  </a:lnTo>
                  <a:lnTo>
                    <a:pt x="47358" y="200361"/>
                  </a:lnTo>
                  <a:lnTo>
                    <a:pt x="52823" y="178504"/>
                  </a:lnTo>
                  <a:close/>
                  <a:moveTo>
                    <a:pt x="111109" y="163932"/>
                  </a:moveTo>
                  <a:lnTo>
                    <a:pt x="114752" y="163932"/>
                  </a:lnTo>
                  <a:lnTo>
                    <a:pt x="125681" y="169396"/>
                  </a:lnTo>
                  <a:lnTo>
                    <a:pt x="142075" y="173039"/>
                  </a:lnTo>
                  <a:lnTo>
                    <a:pt x="142075" y="183968"/>
                  </a:lnTo>
                  <a:lnTo>
                    <a:pt x="138432" y="183968"/>
                  </a:lnTo>
                  <a:lnTo>
                    <a:pt x="114752" y="202183"/>
                  </a:lnTo>
                  <a:lnTo>
                    <a:pt x="114752" y="200361"/>
                  </a:lnTo>
                  <a:close/>
                  <a:moveTo>
                    <a:pt x="171218" y="147540"/>
                  </a:moveTo>
                  <a:lnTo>
                    <a:pt x="193076" y="147540"/>
                  </a:lnTo>
                  <a:lnTo>
                    <a:pt x="193076" y="151183"/>
                  </a:lnTo>
                  <a:lnTo>
                    <a:pt x="198540" y="156647"/>
                  </a:lnTo>
                  <a:lnTo>
                    <a:pt x="198540" y="173040"/>
                  </a:lnTo>
                  <a:lnTo>
                    <a:pt x="205826" y="185791"/>
                  </a:lnTo>
                  <a:lnTo>
                    <a:pt x="204005" y="185791"/>
                  </a:lnTo>
                  <a:lnTo>
                    <a:pt x="193076" y="183969"/>
                  </a:lnTo>
                  <a:lnTo>
                    <a:pt x="189433" y="183969"/>
                  </a:lnTo>
                  <a:lnTo>
                    <a:pt x="187739" y="180921"/>
                  </a:lnTo>
                  <a:lnTo>
                    <a:pt x="193076" y="205826"/>
                  </a:lnTo>
                  <a:lnTo>
                    <a:pt x="193076" y="207648"/>
                  </a:lnTo>
                  <a:lnTo>
                    <a:pt x="187612" y="207648"/>
                  </a:lnTo>
                  <a:lnTo>
                    <a:pt x="187612" y="211291"/>
                  </a:lnTo>
                  <a:lnTo>
                    <a:pt x="183969" y="211291"/>
                  </a:lnTo>
                  <a:lnTo>
                    <a:pt x="178504" y="205826"/>
                  </a:lnTo>
                  <a:lnTo>
                    <a:pt x="176683" y="189433"/>
                  </a:lnTo>
                  <a:lnTo>
                    <a:pt x="173040" y="191255"/>
                  </a:lnTo>
                  <a:lnTo>
                    <a:pt x="173040" y="189433"/>
                  </a:lnTo>
                  <a:lnTo>
                    <a:pt x="171218" y="174861"/>
                  </a:lnTo>
                  <a:lnTo>
                    <a:pt x="171218" y="173040"/>
                  </a:lnTo>
                  <a:lnTo>
                    <a:pt x="187342" y="180206"/>
                  </a:lnTo>
                  <a:lnTo>
                    <a:pt x="171218" y="151183"/>
                  </a:lnTo>
                  <a:close/>
                  <a:moveTo>
                    <a:pt x="143896" y="145718"/>
                  </a:moveTo>
                  <a:lnTo>
                    <a:pt x="147539" y="145718"/>
                  </a:lnTo>
                  <a:lnTo>
                    <a:pt x="162111" y="162112"/>
                  </a:lnTo>
                  <a:lnTo>
                    <a:pt x="165754" y="167576"/>
                  </a:lnTo>
                  <a:lnTo>
                    <a:pt x="162111" y="167576"/>
                  </a:lnTo>
                  <a:lnTo>
                    <a:pt x="162111" y="169398"/>
                  </a:lnTo>
                  <a:lnTo>
                    <a:pt x="153003" y="158469"/>
                  </a:lnTo>
                  <a:lnTo>
                    <a:pt x="143896" y="162112"/>
                  </a:lnTo>
                  <a:lnTo>
                    <a:pt x="142074" y="162112"/>
                  </a:lnTo>
                  <a:lnTo>
                    <a:pt x="143896" y="147539"/>
                  </a:lnTo>
                  <a:close/>
                  <a:moveTo>
                    <a:pt x="116574" y="145718"/>
                  </a:moveTo>
                  <a:lnTo>
                    <a:pt x="120217" y="145718"/>
                  </a:lnTo>
                  <a:lnTo>
                    <a:pt x="120217" y="147539"/>
                  </a:lnTo>
                  <a:lnTo>
                    <a:pt x="116574" y="158469"/>
                  </a:lnTo>
                  <a:lnTo>
                    <a:pt x="114752" y="158469"/>
                  </a:lnTo>
                  <a:lnTo>
                    <a:pt x="114752" y="151182"/>
                  </a:lnTo>
                  <a:close/>
                  <a:moveTo>
                    <a:pt x="109288" y="123860"/>
                  </a:moveTo>
                  <a:lnTo>
                    <a:pt x="116574" y="123860"/>
                  </a:lnTo>
                  <a:lnTo>
                    <a:pt x="116574" y="127503"/>
                  </a:lnTo>
                  <a:lnTo>
                    <a:pt x="120217" y="127503"/>
                  </a:lnTo>
                  <a:lnTo>
                    <a:pt x="120217" y="132967"/>
                  </a:lnTo>
                  <a:lnTo>
                    <a:pt x="116574" y="134789"/>
                  </a:lnTo>
                  <a:lnTo>
                    <a:pt x="109288" y="127503"/>
                  </a:lnTo>
                  <a:close/>
                  <a:moveTo>
                    <a:pt x="87429" y="123860"/>
                  </a:moveTo>
                  <a:lnTo>
                    <a:pt x="92893" y="123860"/>
                  </a:lnTo>
                  <a:lnTo>
                    <a:pt x="92893" y="127503"/>
                  </a:lnTo>
                  <a:lnTo>
                    <a:pt x="103822" y="132967"/>
                  </a:lnTo>
                  <a:lnTo>
                    <a:pt x="103822" y="153003"/>
                  </a:lnTo>
                  <a:lnTo>
                    <a:pt x="98357" y="158468"/>
                  </a:lnTo>
                  <a:lnTo>
                    <a:pt x="94715" y="158468"/>
                  </a:lnTo>
                  <a:lnTo>
                    <a:pt x="94715" y="156646"/>
                  </a:lnTo>
                  <a:lnTo>
                    <a:pt x="81965" y="132967"/>
                  </a:lnTo>
                  <a:lnTo>
                    <a:pt x="76500" y="129324"/>
                  </a:lnTo>
                  <a:lnTo>
                    <a:pt x="74679" y="129324"/>
                  </a:lnTo>
                  <a:lnTo>
                    <a:pt x="74679" y="127503"/>
                  </a:lnTo>
                  <a:lnTo>
                    <a:pt x="81965" y="127503"/>
                  </a:lnTo>
                  <a:close/>
                  <a:moveTo>
                    <a:pt x="114753" y="85610"/>
                  </a:moveTo>
                  <a:lnTo>
                    <a:pt x="116574" y="85610"/>
                  </a:lnTo>
                  <a:lnTo>
                    <a:pt x="116574" y="96539"/>
                  </a:lnTo>
                  <a:lnTo>
                    <a:pt x="114753" y="96539"/>
                  </a:lnTo>
                  <a:lnTo>
                    <a:pt x="111109" y="89253"/>
                  </a:lnTo>
                  <a:close/>
                  <a:moveTo>
                    <a:pt x="83787" y="0"/>
                  </a:moveTo>
                  <a:lnTo>
                    <a:pt x="109287" y="5464"/>
                  </a:lnTo>
                  <a:lnTo>
                    <a:pt x="114752" y="5464"/>
                  </a:lnTo>
                  <a:lnTo>
                    <a:pt x="116574" y="0"/>
                  </a:lnTo>
                  <a:lnTo>
                    <a:pt x="122038" y="1821"/>
                  </a:lnTo>
                  <a:lnTo>
                    <a:pt x="120217" y="27322"/>
                  </a:lnTo>
                  <a:lnTo>
                    <a:pt x="127502" y="40072"/>
                  </a:lnTo>
                  <a:lnTo>
                    <a:pt x="127502" y="43715"/>
                  </a:lnTo>
                  <a:lnTo>
                    <a:pt x="120217" y="61930"/>
                  </a:lnTo>
                  <a:lnTo>
                    <a:pt x="109287" y="69216"/>
                  </a:lnTo>
                  <a:lnTo>
                    <a:pt x="103823" y="80144"/>
                  </a:lnTo>
                  <a:lnTo>
                    <a:pt x="109287" y="102002"/>
                  </a:lnTo>
                  <a:lnTo>
                    <a:pt x="114752" y="112931"/>
                  </a:lnTo>
                  <a:lnTo>
                    <a:pt x="120217" y="112931"/>
                  </a:lnTo>
                  <a:lnTo>
                    <a:pt x="120217" y="107466"/>
                  </a:lnTo>
                  <a:lnTo>
                    <a:pt x="131145" y="102002"/>
                  </a:lnTo>
                  <a:lnTo>
                    <a:pt x="132967" y="102002"/>
                  </a:lnTo>
                  <a:lnTo>
                    <a:pt x="132967" y="105645"/>
                  </a:lnTo>
                  <a:lnTo>
                    <a:pt x="142074" y="118395"/>
                  </a:lnTo>
                  <a:lnTo>
                    <a:pt x="143896" y="112931"/>
                  </a:lnTo>
                  <a:lnTo>
                    <a:pt x="147539" y="112931"/>
                  </a:lnTo>
                  <a:lnTo>
                    <a:pt x="160289" y="118395"/>
                  </a:lnTo>
                  <a:lnTo>
                    <a:pt x="160289" y="122038"/>
                  </a:lnTo>
                  <a:lnTo>
                    <a:pt x="154824" y="123860"/>
                  </a:lnTo>
                  <a:lnTo>
                    <a:pt x="160289" y="129324"/>
                  </a:lnTo>
                  <a:lnTo>
                    <a:pt x="160289" y="134789"/>
                  </a:lnTo>
                  <a:lnTo>
                    <a:pt x="165753" y="138431"/>
                  </a:lnTo>
                  <a:lnTo>
                    <a:pt x="165753" y="151182"/>
                  </a:lnTo>
                  <a:lnTo>
                    <a:pt x="162110" y="151182"/>
                  </a:lnTo>
                  <a:lnTo>
                    <a:pt x="156646" y="143896"/>
                  </a:lnTo>
                  <a:lnTo>
                    <a:pt x="160289" y="143896"/>
                  </a:lnTo>
                  <a:lnTo>
                    <a:pt x="147539" y="138431"/>
                  </a:lnTo>
                  <a:lnTo>
                    <a:pt x="131145" y="118395"/>
                  </a:lnTo>
                  <a:lnTo>
                    <a:pt x="127502" y="118395"/>
                  </a:lnTo>
                  <a:lnTo>
                    <a:pt x="132967" y="132967"/>
                  </a:lnTo>
                  <a:lnTo>
                    <a:pt x="132967" y="134789"/>
                  </a:lnTo>
                  <a:lnTo>
                    <a:pt x="131145" y="134789"/>
                  </a:lnTo>
                  <a:lnTo>
                    <a:pt x="114752" y="116574"/>
                  </a:lnTo>
                  <a:lnTo>
                    <a:pt x="105644" y="116574"/>
                  </a:lnTo>
                  <a:lnTo>
                    <a:pt x="100180" y="123860"/>
                  </a:lnTo>
                  <a:lnTo>
                    <a:pt x="94716" y="123860"/>
                  </a:lnTo>
                  <a:lnTo>
                    <a:pt x="89251" y="122038"/>
                  </a:lnTo>
                  <a:lnTo>
                    <a:pt x="83787" y="122038"/>
                  </a:lnTo>
                  <a:lnTo>
                    <a:pt x="83787" y="118395"/>
                  </a:lnTo>
                  <a:lnTo>
                    <a:pt x="81965" y="111109"/>
                  </a:lnTo>
                  <a:lnTo>
                    <a:pt x="87430" y="100181"/>
                  </a:lnTo>
                  <a:lnTo>
                    <a:pt x="83787" y="96538"/>
                  </a:lnTo>
                  <a:lnTo>
                    <a:pt x="81965" y="105645"/>
                  </a:lnTo>
                  <a:lnTo>
                    <a:pt x="78322" y="105645"/>
                  </a:lnTo>
                  <a:lnTo>
                    <a:pt x="69215" y="89252"/>
                  </a:lnTo>
                  <a:lnTo>
                    <a:pt x="60108" y="61930"/>
                  </a:lnTo>
                  <a:lnTo>
                    <a:pt x="60108" y="60108"/>
                  </a:lnTo>
                  <a:lnTo>
                    <a:pt x="74679" y="60108"/>
                  </a:lnTo>
                  <a:lnTo>
                    <a:pt x="81965"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1" name="Thailand">
              <a:extLst>
                <a:ext uri="{FF2B5EF4-FFF2-40B4-BE49-F238E27FC236}">
                  <a16:creationId xmlns:a16="http://schemas.microsoft.com/office/drawing/2014/main" id="{3ADD1E72-5A88-E5DD-92CC-046A7FD42A7A}"/>
                </a:ext>
              </a:extLst>
            </p:cNvPr>
            <p:cNvSpPr>
              <a:spLocks/>
            </p:cNvSpPr>
            <p:nvPr/>
          </p:nvSpPr>
          <p:spPr bwMode="auto">
            <a:xfrm>
              <a:off x="8131654" y="4090464"/>
              <a:ext cx="184321" cy="365026"/>
            </a:xfrm>
            <a:custGeom>
              <a:avLst/>
              <a:gdLst/>
              <a:ahLst/>
              <a:cxnLst/>
              <a:rect l="l" t="t" r="r" b="b"/>
              <a:pathLst>
                <a:path w="185790" h="367936">
                  <a:moveTo>
                    <a:pt x="18215" y="218576"/>
                  </a:moveTo>
                  <a:lnTo>
                    <a:pt x="20036" y="218576"/>
                  </a:lnTo>
                  <a:lnTo>
                    <a:pt x="20036" y="227684"/>
                  </a:lnTo>
                  <a:lnTo>
                    <a:pt x="12750" y="227684"/>
                  </a:lnTo>
                  <a:lnTo>
                    <a:pt x="12750" y="224041"/>
                  </a:lnTo>
                  <a:close/>
                  <a:moveTo>
                    <a:pt x="61930" y="0"/>
                  </a:moveTo>
                  <a:lnTo>
                    <a:pt x="61930" y="5465"/>
                  </a:lnTo>
                  <a:lnTo>
                    <a:pt x="67395" y="9107"/>
                  </a:lnTo>
                  <a:lnTo>
                    <a:pt x="69216" y="9107"/>
                  </a:lnTo>
                  <a:lnTo>
                    <a:pt x="69216" y="25501"/>
                  </a:lnTo>
                  <a:lnTo>
                    <a:pt x="81966" y="27322"/>
                  </a:lnTo>
                  <a:lnTo>
                    <a:pt x="81966" y="30965"/>
                  </a:lnTo>
                  <a:lnTo>
                    <a:pt x="78323" y="76502"/>
                  </a:lnTo>
                  <a:lnTo>
                    <a:pt x="98360" y="61930"/>
                  </a:lnTo>
                  <a:lnTo>
                    <a:pt x="118396" y="67394"/>
                  </a:lnTo>
                  <a:lnTo>
                    <a:pt x="123860" y="65573"/>
                  </a:lnTo>
                  <a:lnTo>
                    <a:pt x="129325" y="60108"/>
                  </a:lnTo>
                  <a:lnTo>
                    <a:pt x="136611" y="56466"/>
                  </a:lnTo>
                  <a:lnTo>
                    <a:pt x="145718" y="56466"/>
                  </a:lnTo>
                  <a:lnTo>
                    <a:pt x="160290" y="78323"/>
                  </a:lnTo>
                  <a:lnTo>
                    <a:pt x="169397" y="111110"/>
                  </a:lnTo>
                  <a:lnTo>
                    <a:pt x="185790" y="127503"/>
                  </a:lnTo>
                  <a:lnTo>
                    <a:pt x="185790" y="154825"/>
                  </a:lnTo>
                  <a:lnTo>
                    <a:pt x="180326" y="160289"/>
                  </a:lnTo>
                  <a:lnTo>
                    <a:pt x="134789" y="160289"/>
                  </a:lnTo>
                  <a:lnTo>
                    <a:pt x="114753" y="173039"/>
                  </a:lnTo>
                  <a:lnTo>
                    <a:pt x="109288" y="187611"/>
                  </a:lnTo>
                  <a:lnTo>
                    <a:pt x="114753" y="200361"/>
                  </a:lnTo>
                  <a:lnTo>
                    <a:pt x="123860" y="211290"/>
                  </a:lnTo>
                  <a:lnTo>
                    <a:pt x="125682" y="224040"/>
                  </a:lnTo>
                  <a:lnTo>
                    <a:pt x="123860" y="227683"/>
                  </a:lnTo>
                  <a:lnTo>
                    <a:pt x="123860" y="224040"/>
                  </a:lnTo>
                  <a:lnTo>
                    <a:pt x="118396" y="213112"/>
                  </a:lnTo>
                  <a:lnTo>
                    <a:pt x="98360" y="202183"/>
                  </a:lnTo>
                  <a:lnTo>
                    <a:pt x="78323" y="202183"/>
                  </a:lnTo>
                  <a:lnTo>
                    <a:pt x="74681" y="200361"/>
                  </a:lnTo>
                  <a:lnTo>
                    <a:pt x="74681" y="182147"/>
                  </a:lnTo>
                  <a:lnTo>
                    <a:pt x="61930" y="178504"/>
                  </a:lnTo>
                  <a:lnTo>
                    <a:pt x="56466" y="182147"/>
                  </a:lnTo>
                  <a:lnTo>
                    <a:pt x="52823" y="211290"/>
                  </a:lnTo>
                  <a:lnTo>
                    <a:pt x="36430" y="260470"/>
                  </a:lnTo>
                  <a:lnTo>
                    <a:pt x="40073" y="280506"/>
                  </a:lnTo>
                  <a:lnTo>
                    <a:pt x="52823" y="280506"/>
                  </a:lnTo>
                  <a:lnTo>
                    <a:pt x="69216" y="327864"/>
                  </a:lnTo>
                  <a:lnTo>
                    <a:pt x="78323" y="335150"/>
                  </a:lnTo>
                  <a:lnTo>
                    <a:pt x="92895" y="338793"/>
                  </a:lnTo>
                  <a:lnTo>
                    <a:pt x="109288" y="355186"/>
                  </a:lnTo>
                  <a:lnTo>
                    <a:pt x="109288" y="357007"/>
                  </a:lnTo>
                  <a:lnTo>
                    <a:pt x="103824" y="362472"/>
                  </a:lnTo>
                  <a:lnTo>
                    <a:pt x="92895" y="362472"/>
                  </a:lnTo>
                  <a:lnTo>
                    <a:pt x="85609" y="367936"/>
                  </a:lnTo>
                  <a:lnTo>
                    <a:pt x="81966" y="367936"/>
                  </a:lnTo>
                  <a:lnTo>
                    <a:pt x="78323" y="349722"/>
                  </a:lnTo>
                  <a:lnTo>
                    <a:pt x="61930" y="346079"/>
                  </a:lnTo>
                  <a:lnTo>
                    <a:pt x="61930" y="349722"/>
                  </a:lnTo>
                  <a:lnTo>
                    <a:pt x="23679" y="306006"/>
                  </a:lnTo>
                  <a:lnTo>
                    <a:pt x="14572" y="307828"/>
                  </a:lnTo>
                  <a:lnTo>
                    <a:pt x="14572" y="289613"/>
                  </a:lnTo>
                  <a:lnTo>
                    <a:pt x="23679" y="260470"/>
                  </a:lnTo>
                  <a:lnTo>
                    <a:pt x="25501" y="244077"/>
                  </a:lnTo>
                  <a:lnTo>
                    <a:pt x="45537" y="218576"/>
                  </a:lnTo>
                  <a:lnTo>
                    <a:pt x="30965" y="189433"/>
                  </a:lnTo>
                  <a:lnTo>
                    <a:pt x="30965" y="167575"/>
                  </a:lnTo>
                  <a:lnTo>
                    <a:pt x="14572" y="154825"/>
                  </a:lnTo>
                  <a:lnTo>
                    <a:pt x="12751" y="145717"/>
                  </a:lnTo>
                  <a:lnTo>
                    <a:pt x="23679" y="116574"/>
                  </a:lnTo>
                  <a:lnTo>
                    <a:pt x="18215" y="111110"/>
                  </a:lnTo>
                  <a:lnTo>
                    <a:pt x="18215" y="92895"/>
                  </a:lnTo>
                  <a:lnTo>
                    <a:pt x="7286" y="78323"/>
                  </a:lnTo>
                  <a:lnTo>
                    <a:pt x="0" y="60108"/>
                  </a:lnTo>
                  <a:lnTo>
                    <a:pt x="7286" y="30965"/>
                  </a:lnTo>
                  <a:lnTo>
                    <a:pt x="7286" y="27322"/>
                  </a:lnTo>
                  <a:lnTo>
                    <a:pt x="25501" y="25501"/>
                  </a:lnTo>
                  <a:lnTo>
                    <a:pt x="52823"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2" name="Andaman &amp; Nicobar Islands">
              <a:extLst>
                <a:ext uri="{FF2B5EF4-FFF2-40B4-BE49-F238E27FC236}">
                  <a16:creationId xmlns:a16="http://schemas.microsoft.com/office/drawing/2014/main" id="{99B50069-4407-DB8B-5EBD-44FA77A45519}"/>
                </a:ext>
              </a:extLst>
            </p:cNvPr>
            <p:cNvSpPr>
              <a:spLocks/>
            </p:cNvSpPr>
            <p:nvPr/>
          </p:nvSpPr>
          <p:spPr bwMode="auto">
            <a:xfrm>
              <a:off x="8006968" y="4265750"/>
              <a:ext cx="14457" cy="50598"/>
            </a:xfrm>
            <a:custGeom>
              <a:avLst/>
              <a:gdLst>
                <a:gd name="T0" fmla="*/ 6 w 8"/>
                <a:gd name="T1" fmla="*/ 0 h 28"/>
                <a:gd name="T2" fmla="*/ 8 w 8"/>
                <a:gd name="T3" fmla="*/ 0 h 28"/>
                <a:gd name="T4" fmla="*/ 8 w 8"/>
                <a:gd name="T5" fmla="*/ 1 h 28"/>
                <a:gd name="T6" fmla="*/ 3 w 8"/>
                <a:gd name="T7" fmla="*/ 28 h 28"/>
                <a:gd name="T8" fmla="*/ 0 w 8"/>
                <a:gd name="T9" fmla="*/ 23 h 28"/>
                <a:gd name="T10" fmla="*/ 6 w 8"/>
                <a:gd name="T11" fmla="*/ 1 h 28"/>
                <a:gd name="T12" fmla="*/ 6 w 8"/>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8" h="28">
                  <a:moveTo>
                    <a:pt x="6" y="0"/>
                  </a:moveTo>
                  <a:lnTo>
                    <a:pt x="8" y="0"/>
                  </a:lnTo>
                  <a:lnTo>
                    <a:pt x="8" y="1"/>
                  </a:lnTo>
                  <a:lnTo>
                    <a:pt x="3" y="28"/>
                  </a:lnTo>
                  <a:lnTo>
                    <a:pt x="0" y="23"/>
                  </a:lnTo>
                  <a:lnTo>
                    <a:pt x="6" y="1"/>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3" name="Indonesia">
              <a:extLst>
                <a:ext uri="{FF2B5EF4-FFF2-40B4-BE49-F238E27FC236}">
                  <a16:creationId xmlns:a16="http://schemas.microsoft.com/office/drawing/2014/main" id="{FF566523-C40F-D207-D0E5-4BABC1E8AC25}"/>
                </a:ext>
              </a:extLst>
            </p:cNvPr>
            <p:cNvSpPr>
              <a:spLocks/>
            </p:cNvSpPr>
            <p:nvPr/>
          </p:nvSpPr>
          <p:spPr bwMode="auto">
            <a:xfrm>
              <a:off x="8034073" y="4415735"/>
              <a:ext cx="1127607" cy="430083"/>
            </a:xfrm>
            <a:custGeom>
              <a:avLst/>
              <a:gdLst/>
              <a:ahLst/>
              <a:cxnLst/>
              <a:rect l="l" t="t" r="r" b="b"/>
              <a:pathLst>
                <a:path w="1136596" h="433511">
                  <a:moveTo>
                    <a:pt x="708552" y="420760"/>
                  </a:moveTo>
                  <a:lnTo>
                    <a:pt x="710373" y="420760"/>
                  </a:lnTo>
                  <a:lnTo>
                    <a:pt x="710373" y="422582"/>
                  </a:lnTo>
                  <a:lnTo>
                    <a:pt x="708552" y="431690"/>
                  </a:lnTo>
                  <a:lnTo>
                    <a:pt x="704909" y="431690"/>
                  </a:lnTo>
                  <a:lnTo>
                    <a:pt x="697622" y="433511"/>
                  </a:lnTo>
                  <a:lnTo>
                    <a:pt x="697622" y="431690"/>
                  </a:lnTo>
                  <a:close/>
                  <a:moveTo>
                    <a:pt x="621121" y="393437"/>
                  </a:moveTo>
                  <a:lnTo>
                    <a:pt x="630228" y="393437"/>
                  </a:lnTo>
                  <a:lnTo>
                    <a:pt x="642978" y="404366"/>
                  </a:lnTo>
                  <a:lnTo>
                    <a:pt x="650264" y="413474"/>
                  </a:lnTo>
                  <a:lnTo>
                    <a:pt x="650264" y="415296"/>
                  </a:lnTo>
                  <a:lnTo>
                    <a:pt x="637514" y="420760"/>
                  </a:lnTo>
                  <a:lnTo>
                    <a:pt x="621121" y="408010"/>
                  </a:lnTo>
                  <a:lnTo>
                    <a:pt x="608370" y="408010"/>
                  </a:lnTo>
                  <a:lnTo>
                    <a:pt x="604727" y="398902"/>
                  </a:lnTo>
                  <a:lnTo>
                    <a:pt x="604727" y="397080"/>
                  </a:lnTo>
                  <a:lnTo>
                    <a:pt x="613835" y="397080"/>
                  </a:lnTo>
                  <a:close/>
                  <a:moveTo>
                    <a:pt x="790516" y="371580"/>
                  </a:moveTo>
                  <a:lnTo>
                    <a:pt x="801445" y="371580"/>
                  </a:lnTo>
                  <a:lnTo>
                    <a:pt x="801445" y="375223"/>
                  </a:lnTo>
                  <a:lnTo>
                    <a:pt x="799624" y="380688"/>
                  </a:lnTo>
                  <a:lnTo>
                    <a:pt x="799624" y="382509"/>
                  </a:lnTo>
                  <a:lnTo>
                    <a:pt x="750444" y="398902"/>
                  </a:lnTo>
                  <a:lnTo>
                    <a:pt x="743159" y="413474"/>
                  </a:lnTo>
                  <a:lnTo>
                    <a:pt x="723123" y="420760"/>
                  </a:lnTo>
                  <a:lnTo>
                    <a:pt x="714015" y="420760"/>
                  </a:lnTo>
                  <a:lnTo>
                    <a:pt x="714015" y="417117"/>
                  </a:lnTo>
                  <a:lnTo>
                    <a:pt x="717658" y="402545"/>
                  </a:lnTo>
                  <a:lnTo>
                    <a:pt x="717658" y="398902"/>
                  </a:lnTo>
                  <a:lnTo>
                    <a:pt x="743159" y="387974"/>
                  </a:lnTo>
                  <a:lnTo>
                    <a:pt x="748623" y="377045"/>
                  </a:lnTo>
                  <a:lnTo>
                    <a:pt x="759552" y="377045"/>
                  </a:lnTo>
                  <a:close/>
                  <a:moveTo>
                    <a:pt x="734052" y="366116"/>
                  </a:moveTo>
                  <a:lnTo>
                    <a:pt x="739517" y="366116"/>
                  </a:lnTo>
                  <a:lnTo>
                    <a:pt x="744982" y="369759"/>
                  </a:lnTo>
                  <a:lnTo>
                    <a:pt x="750446" y="369759"/>
                  </a:lnTo>
                  <a:lnTo>
                    <a:pt x="750446" y="371581"/>
                  </a:lnTo>
                  <a:lnTo>
                    <a:pt x="739517" y="375224"/>
                  </a:lnTo>
                  <a:lnTo>
                    <a:pt x="737695" y="375224"/>
                  </a:lnTo>
                  <a:lnTo>
                    <a:pt x="734052" y="369759"/>
                  </a:lnTo>
                  <a:close/>
                  <a:moveTo>
                    <a:pt x="728588" y="366116"/>
                  </a:moveTo>
                  <a:lnTo>
                    <a:pt x="732231" y="366116"/>
                  </a:lnTo>
                  <a:lnTo>
                    <a:pt x="732231" y="369759"/>
                  </a:lnTo>
                  <a:lnTo>
                    <a:pt x="728588" y="377045"/>
                  </a:lnTo>
                  <a:lnTo>
                    <a:pt x="728588" y="380688"/>
                  </a:lnTo>
                  <a:lnTo>
                    <a:pt x="726766" y="380688"/>
                  </a:lnTo>
                  <a:lnTo>
                    <a:pt x="723123" y="375224"/>
                  </a:lnTo>
                  <a:close/>
                  <a:moveTo>
                    <a:pt x="710373" y="366116"/>
                  </a:moveTo>
                  <a:lnTo>
                    <a:pt x="714016" y="369759"/>
                  </a:lnTo>
                  <a:lnTo>
                    <a:pt x="715838" y="366116"/>
                  </a:lnTo>
                  <a:lnTo>
                    <a:pt x="717659" y="366116"/>
                  </a:lnTo>
                  <a:lnTo>
                    <a:pt x="717659" y="369759"/>
                  </a:lnTo>
                  <a:lnTo>
                    <a:pt x="715838" y="377045"/>
                  </a:lnTo>
                  <a:lnTo>
                    <a:pt x="708551" y="377045"/>
                  </a:lnTo>
                  <a:lnTo>
                    <a:pt x="710373" y="369759"/>
                  </a:lnTo>
                  <a:close/>
                  <a:moveTo>
                    <a:pt x="697624" y="364294"/>
                  </a:moveTo>
                  <a:lnTo>
                    <a:pt x="699445" y="364294"/>
                  </a:lnTo>
                  <a:lnTo>
                    <a:pt x="703088" y="371580"/>
                  </a:lnTo>
                  <a:lnTo>
                    <a:pt x="699445" y="371580"/>
                  </a:lnTo>
                  <a:lnTo>
                    <a:pt x="692159" y="382510"/>
                  </a:lnTo>
                  <a:lnTo>
                    <a:pt x="683052" y="382510"/>
                  </a:lnTo>
                  <a:lnTo>
                    <a:pt x="677587" y="386153"/>
                  </a:lnTo>
                  <a:lnTo>
                    <a:pt x="670301" y="386153"/>
                  </a:lnTo>
                  <a:lnTo>
                    <a:pt x="664837" y="387974"/>
                  </a:lnTo>
                  <a:lnTo>
                    <a:pt x="655730" y="387974"/>
                  </a:lnTo>
                  <a:lnTo>
                    <a:pt x="626586" y="386153"/>
                  </a:lnTo>
                  <a:lnTo>
                    <a:pt x="626586" y="382510"/>
                  </a:lnTo>
                  <a:lnTo>
                    <a:pt x="624764" y="382510"/>
                  </a:lnTo>
                  <a:lnTo>
                    <a:pt x="626586" y="375223"/>
                  </a:lnTo>
                  <a:lnTo>
                    <a:pt x="626586" y="371580"/>
                  </a:lnTo>
                  <a:lnTo>
                    <a:pt x="642979" y="366116"/>
                  </a:lnTo>
                  <a:lnTo>
                    <a:pt x="644801" y="366116"/>
                  </a:lnTo>
                  <a:lnTo>
                    <a:pt x="664837" y="377045"/>
                  </a:lnTo>
                  <a:lnTo>
                    <a:pt x="677587" y="371580"/>
                  </a:lnTo>
                  <a:lnTo>
                    <a:pt x="686695" y="377045"/>
                  </a:lnTo>
                  <a:lnTo>
                    <a:pt x="697624" y="369759"/>
                  </a:lnTo>
                  <a:close/>
                  <a:moveTo>
                    <a:pt x="581049" y="364294"/>
                  </a:moveTo>
                  <a:lnTo>
                    <a:pt x="582870" y="364294"/>
                  </a:lnTo>
                  <a:lnTo>
                    <a:pt x="588335" y="371580"/>
                  </a:lnTo>
                  <a:lnTo>
                    <a:pt x="591978" y="371580"/>
                  </a:lnTo>
                  <a:lnTo>
                    <a:pt x="593799" y="369759"/>
                  </a:lnTo>
                  <a:lnTo>
                    <a:pt x="597442" y="369759"/>
                  </a:lnTo>
                  <a:lnTo>
                    <a:pt x="597442" y="375223"/>
                  </a:lnTo>
                  <a:lnTo>
                    <a:pt x="602906" y="369759"/>
                  </a:lnTo>
                  <a:lnTo>
                    <a:pt x="604728" y="369759"/>
                  </a:lnTo>
                  <a:lnTo>
                    <a:pt x="610192" y="380688"/>
                  </a:lnTo>
                  <a:lnTo>
                    <a:pt x="610192" y="382510"/>
                  </a:lnTo>
                  <a:lnTo>
                    <a:pt x="597442" y="386153"/>
                  </a:lnTo>
                  <a:lnTo>
                    <a:pt x="593799" y="382510"/>
                  </a:lnTo>
                  <a:lnTo>
                    <a:pt x="559191" y="391617"/>
                  </a:lnTo>
                  <a:lnTo>
                    <a:pt x="557370" y="391617"/>
                  </a:lnTo>
                  <a:lnTo>
                    <a:pt x="552451" y="381780"/>
                  </a:lnTo>
                  <a:lnTo>
                    <a:pt x="551905" y="386153"/>
                  </a:lnTo>
                  <a:lnTo>
                    <a:pt x="531868" y="386153"/>
                  </a:lnTo>
                  <a:lnTo>
                    <a:pt x="535511" y="375224"/>
                  </a:lnTo>
                  <a:lnTo>
                    <a:pt x="540976" y="366116"/>
                  </a:lnTo>
                  <a:lnTo>
                    <a:pt x="542797" y="366116"/>
                  </a:lnTo>
                  <a:lnTo>
                    <a:pt x="551905" y="371581"/>
                  </a:lnTo>
                  <a:lnTo>
                    <a:pt x="553726" y="371581"/>
                  </a:lnTo>
                  <a:lnTo>
                    <a:pt x="553161" y="376103"/>
                  </a:lnTo>
                  <a:lnTo>
                    <a:pt x="559191" y="371580"/>
                  </a:lnTo>
                  <a:lnTo>
                    <a:pt x="571941" y="371580"/>
                  </a:lnTo>
                  <a:lnTo>
                    <a:pt x="581049" y="380688"/>
                  </a:lnTo>
                  <a:lnTo>
                    <a:pt x="582870" y="377045"/>
                  </a:lnTo>
                  <a:lnTo>
                    <a:pt x="577406" y="371580"/>
                  </a:lnTo>
                  <a:lnTo>
                    <a:pt x="581049" y="366116"/>
                  </a:lnTo>
                  <a:close/>
                  <a:moveTo>
                    <a:pt x="786875" y="349722"/>
                  </a:moveTo>
                  <a:lnTo>
                    <a:pt x="788697" y="349722"/>
                  </a:lnTo>
                  <a:lnTo>
                    <a:pt x="794161" y="355187"/>
                  </a:lnTo>
                  <a:lnTo>
                    <a:pt x="794161" y="358830"/>
                  </a:lnTo>
                  <a:lnTo>
                    <a:pt x="783232" y="364295"/>
                  </a:lnTo>
                  <a:lnTo>
                    <a:pt x="777767" y="364295"/>
                  </a:lnTo>
                  <a:lnTo>
                    <a:pt x="775946" y="366116"/>
                  </a:lnTo>
                  <a:lnTo>
                    <a:pt x="770481" y="366116"/>
                  </a:lnTo>
                  <a:lnTo>
                    <a:pt x="770481" y="355187"/>
                  </a:lnTo>
                  <a:close/>
                  <a:moveTo>
                    <a:pt x="901628" y="342436"/>
                  </a:moveTo>
                  <a:lnTo>
                    <a:pt x="907092" y="342436"/>
                  </a:lnTo>
                  <a:lnTo>
                    <a:pt x="907092" y="353365"/>
                  </a:lnTo>
                  <a:lnTo>
                    <a:pt x="899806" y="366116"/>
                  </a:lnTo>
                  <a:lnTo>
                    <a:pt x="896163" y="366116"/>
                  </a:lnTo>
                  <a:lnTo>
                    <a:pt x="894341" y="358830"/>
                  </a:lnTo>
                  <a:close/>
                  <a:moveTo>
                    <a:pt x="457189" y="336972"/>
                  </a:moveTo>
                  <a:lnTo>
                    <a:pt x="486334" y="336972"/>
                  </a:lnTo>
                  <a:lnTo>
                    <a:pt x="488155" y="342437"/>
                  </a:lnTo>
                  <a:lnTo>
                    <a:pt x="484512" y="342437"/>
                  </a:lnTo>
                  <a:lnTo>
                    <a:pt x="480869" y="344258"/>
                  </a:lnTo>
                  <a:lnTo>
                    <a:pt x="459011" y="344258"/>
                  </a:lnTo>
                  <a:lnTo>
                    <a:pt x="457189" y="338794"/>
                  </a:lnTo>
                  <a:close/>
                  <a:moveTo>
                    <a:pt x="515476" y="335150"/>
                  </a:moveTo>
                  <a:lnTo>
                    <a:pt x="520941" y="336972"/>
                  </a:lnTo>
                  <a:lnTo>
                    <a:pt x="524584" y="336972"/>
                  </a:lnTo>
                  <a:lnTo>
                    <a:pt x="520941" y="342436"/>
                  </a:lnTo>
                  <a:lnTo>
                    <a:pt x="519119" y="342436"/>
                  </a:lnTo>
                  <a:lnTo>
                    <a:pt x="515476" y="336972"/>
                  </a:lnTo>
                  <a:close/>
                  <a:moveTo>
                    <a:pt x="302364" y="313293"/>
                  </a:moveTo>
                  <a:lnTo>
                    <a:pt x="318758" y="315115"/>
                  </a:lnTo>
                  <a:lnTo>
                    <a:pt x="329686" y="313293"/>
                  </a:lnTo>
                  <a:lnTo>
                    <a:pt x="333329" y="318758"/>
                  </a:lnTo>
                  <a:lnTo>
                    <a:pt x="351544" y="320579"/>
                  </a:lnTo>
                  <a:lnTo>
                    <a:pt x="367937" y="335151"/>
                  </a:lnTo>
                  <a:lnTo>
                    <a:pt x="400724" y="336972"/>
                  </a:lnTo>
                  <a:lnTo>
                    <a:pt x="413474" y="324222"/>
                  </a:lnTo>
                  <a:lnTo>
                    <a:pt x="415296" y="324222"/>
                  </a:lnTo>
                  <a:lnTo>
                    <a:pt x="420760" y="331508"/>
                  </a:lnTo>
                  <a:lnTo>
                    <a:pt x="426224" y="329687"/>
                  </a:lnTo>
                  <a:lnTo>
                    <a:pt x="451725" y="336972"/>
                  </a:lnTo>
                  <a:lnTo>
                    <a:pt x="464475" y="353366"/>
                  </a:lnTo>
                  <a:lnTo>
                    <a:pt x="497262" y="358830"/>
                  </a:lnTo>
                  <a:lnTo>
                    <a:pt x="499083" y="358830"/>
                  </a:lnTo>
                  <a:lnTo>
                    <a:pt x="498400" y="364977"/>
                  </a:lnTo>
                  <a:lnTo>
                    <a:pt x="499083" y="364294"/>
                  </a:lnTo>
                  <a:lnTo>
                    <a:pt x="520940" y="364294"/>
                  </a:lnTo>
                  <a:lnTo>
                    <a:pt x="526404" y="369759"/>
                  </a:lnTo>
                  <a:lnTo>
                    <a:pt x="526404" y="371580"/>
                  </a:lnTo>
                  <a:lnTo>
                    <a:pt x="519118" y="386152"/>
                  </a:lnTo>
                  <a:lnTo>
                    <a:pt x="515476" y="386152"/>
                  </a:lnTo>
                  <a:lnTo>
                    <a:pt x="508190" y="375223"/>
                  </a:lnTo>
                  <a:lnTo>
                    <a:pt x="499083" y="371580"/>
                  </a:lnTo>
                  <a:lnTo>
                    <a:pt x="497667" y="371580"/>
                  </a:lnTo>
                  <a:lnTo>
                    <a:pt x="497262" y="375223"/>
                  </a:lnTo>
                  <a:lnTo>
                    <a:pt x="499083" y="382509"/>
                  </a:lnTo>
                  <a:lnTo>
                    <a:pt x="499083" y="386152"/>
                  </a:lnTo>
                  <a:lnTo>
                    <a:pt x="468118" y="371580"/>
                  </a:lnTo>
                  <a:lnTo>
                    <a:pt x="457189" y="375223"/>
                  </a:lnTo>
                  <a:lnTo>
                    <a:pt x="442618" y="371580"/>
                  </a:lnTo>
                  <a:lnTo>
                    <a:pt x="431689" y="375223"/>
                  </a:lnTo>
                  <a:lnTo>
                    <a:pt x="409831" y="369759"/>
                  </a:lnTo>
                  <a:lnTo>
                    <a:pt x="384331" y="358830"/>
                  </a:lnTo>
                  <a:lnTo>
                    <a:pt x="362473" y="355187"/>
                  </a:lnTo>
                  <a:lnTo>
                    <a:pt x="357009" y="360652"/>
                  </a:lnTo>
                  <a:lnTo>
                    <a:pt x="318758" y="349723"/>
                  </a:lnTo>
                  <a:lnTo>
                    <a:pt x="306007" y="344258"/>
                  </a:lnTo>
                  <a:lnTo>
                    <a:pt x="306007" y="342437"/>
                  </a:lnTo>
                  <a:lnTo>
                    <a:pt x="307829" y="342437"/>
                  </a:lnTo>
                  <a:lnTo>
                    <a:pt x="280507" y="336972"/>
                  </a:lnTo>
                  <a:lnTo>
                    <a:pt x="280507" y="335151"/>
                  </a:lnTo>
                  <a:lnTo>
                    <a:pt x="278685" y="331508"/>
                  </a:lnTo>
                  <a:lnTo>
                    <a:pt x="278685" y="329687"/>
                  </a:lnTo>
                  <a:lnTo>
                    <a:pt x="289614" y="329687"/>
                  </a:lnTo>
                  <a:lnTo>
                    <a:pt x="296900" y="315115"/>
                  </a:lnTo>
                  <a:close/>
                  <a:moveTo>
                    <a:pt x="972664" y="302364"/>
                  </a:moveTo>
                  <a:lnTo>
                    <a:pt x="974485" y="302364"/>
                  </a:lnTo>
                  <a:lnTo>
                    <a:pt x="978128" y="304186"/>
                  </a:lnTo>
                  <a:lnTo>
                    <a:pt x="978128" y="326044"/>
                  </a:lnTo>
                  <a:lnTo>
                    <a:pt x="975326" y="325484"/>
                  </a:lnTo>
                  <a:lnTo>
                    <a:pt x="978128" y="329688"/>
                  </a:lnTo>
                  <a:lnTo>
                    <a:pt x="978128" y="331509"/>
                  </a:lnTo>
                  <a:lnTo>
                    <a:pt x="974485" y="331509"/>
                  </a:lnTo>
                  <a:lnTo>
                    <a:pt x="969022" y="338794"/>
                  </a:lnTo>
                  <a:lnTo>
                    <a:pt x="967200" y="338794"/>
                  </a:lnTo>
                  <a:lnTo>
                    <a:pt x="963557" y="331508"/>
                  </a:lnTo>
                  <a:lnTo>
                    <a:pt x="963557" y="329687"/>
                  </a:lnTo>
                  <a:lnTo>
                    <a:pt x="967200" y="331508"/>
                  </a:lnTo>
                  <a:lnTo>
                    <a:pt x="963557" y="324222"/>
                  </a:lnTo>
                  <a:lnTo>
                    <a:pt x="963557" y="320579"/>
                  </a:lnTo>
                  <a:lnTo>
                    <a:pt x="967199" y="320579"/>
                  </a:lnTo>
                  <a:lnTo>
                    <a:pt x="967199" y="315115"/>
                  </a:lnTo>
                  <a:lnTo>
                    <a:pt x="969021" y="317392"/>
                  </a:lnTo>
                  <a:lnTo>
                    <a:pt x="969021" y="313293"/>
                  </a:lnTo>
                  <a:lnTo>
                    <a:pt x="967199" y="313293"/>
                  </a:lnTo>
                  <a:lnTo>
                    <a:pt x="967199" y="309650"/>
                  </a:lnTo>
                  <a:close/>
                  <a:moveTo>
                    <a:pt x="945342" y="298721"/>
                  </a:moveTo>
                  <a:lnTo>
                    <a:pt x="945342" y="302364"/>
                  </a:lnTo>
                  <a:lnTo>
                    <a:pt x="939878" y="313294"/>
                  </a:lnTo>
                  <a:lnTo>
                    <a:pt x="939878" y="315115"/>
                  </a:lnTo>
                  <a:lnTo>
                    <a:pt x="938056" y="315115"/>
                  </a:lnTo>
                  <a:lnTo>
                    <a:pt x="938056" y="302364"/>
                  </a:lnTo>
                  <a:lnTo>
                    <a:pt x="939878" y="302364"/>
                  </a:lnTo>
                  <a:close/>
                  <a:moveTo>
                    <a:pt x="699444" y="275042"/>
                  </a:moveTo>
                  <a:lnTo>
                    <a:pt x="703087" y="276864"/>
                  </a:lnTo>
                  <a:lnTo>
                    <a:pt x="704908" y="287793"/>
                  </a:lnTo>
                  <a:lnTo>
                    <a:pt x="703087" y="293257"/>
                  </a:lnTo>
                  <a:lnTo>
                    <a:pt x="704908" y="302364"/>
                  </a:lnTo>
                  <a:lnTo>
                    <a:pt x="697622" y="309650"/>
                  </a:lnTo>
                  <a:lnTo>
                    <a:pt x="693979" y="309650"/>
                  </a:lnTo>
                  <a:lnTo>
                    <a:pt x="692158" y="302368"/>
                  </a:lnTo>
                  <a:lnTo>
                    <a:pt x="692158" y="304186"/>
                  </a:lnTo>
                  <a:lnTo>
                    <a:pt x="681230" y="302365"/>
                  </a:lnTo>
                  <a:lnTo>
                    <a:pt x="681230" y="304186"/>
                  </a:lnTo>
                  <a:lnTo>
                    <a:pt x="677587" y="304186"/>
                  </a:lnTo>
                  <a:lnTo>
                    <a:pt x="672122" y="298722"/>
                  </a:lnTo>
                  <a:lnTo>
                    <a:pt x="675765" y="293257"/>
                  </a:lnTo>
                  <a:lnTo>
                    <a:pt x="677587" y="293257"/>
                  </a:lnTo>
                  <a:lnTo>
                    <a:pt x="681229" y="302363"/>
                  </a:lnTo>
                  <a:lnTo>
                    <a:pt x="683051" y="287793"/>
                  </a:lnTo>
                  <a:lnTo>
                    <a:pt x="683051" y="285971"/>
                  </a:lnTo>
                  <a:lnTo>
                    <a:pt x="692158" y="285971"/>
                  </a:lnTo>
                  <a:lnTo>
                    <a:pt x="692158" y="302358"/>
                  </a:lnTo>
                  <a:lnTo>
                    <a:pt x="693979" y="291436"/>
                  </a:lnTo>
                  <a:lnTo>
                    <a:pt x="699444" y="276864"/>
                  </a:lnTo>
                  <a:close/>
                  <a:moveTo>
                    <a:pt x="699443" y="269577"/>
                  </a:moveTo>
                  <a:lnTo>
                    <a:pt x="704908" y="269577"/>
                  </a:lnTo>
                  <a:lnTo>
                    <a:pt x="704908" y="275042"/>
                  </a:lnTo>
                  <a:close/>
                  <a:moveTo>
                    <a:pt x="540976" y="251363"/>
                  </a:moveTo>
                  <a:lnTo>
                    <a:pt x="542797" y="253185"/>
                  </a:lnTo>
                  <a:lnTo>
                    <a:pt x="546440" y="265936"/>
                  </a:lnTo>
                  <a:lnTo>
                    <a:pt x="540976" y="271400"/>
                  </a:lnTo>
                  <a:lnTo>
                    <a:pt x="537333" y="271400"/>
                  </a:lnTo>
                  <a:lnTo>
                    <a:pt x="535511" y="258649"/>
                  </a:lnTo>
                  <a:lnTo>
                    <a:pt x="540976" y="253185"/>
                  </a:lnTo>
                  <a:close/>
                  <a:moveTo>
                    <a:pt x="770480" y="245899"/>
                  </a:moveTo>
                  <a:lnTo>
                    <a:pt x="788696" y="245899"/>
                  </a:lnTo>
                  <a:lnTo>
                    <a:pt x="799625" y="251364"/>
                  </a:lnTo>
                  <a:lnTo>
                    <a:pt x="801446" y="251364"/>
                  </a:lnTo>
                  <a:lnTo>
                    <a:pt x="801446" y="258650"/>
                  </a:lnTo>
                  <a:lnTo>
                    <a:pt x="790517" y="265936"/>
                  </a:lnTo>
                  <a:lnTo>
                    <a:pt x="783231" y="265936"/>
                  </a:lnTo>
                  <a:lnTo>
                    <a:pt x="775945" y="258650"/>
                  </a:lnTo>
                  <a:lnTo>
                    <a:pt x="770480" y="247721"/>
                  </a:lnTo>
                  <a:close/>
                  <a:moveTo>
                    <a:pt x="823303" y="240434"/>
                  </a:moveTo>
                  <a:lnTo>
                    <a:pt x="856090" y="240434"/>
                  </a:lnTo>
                  <a:lnTo>
                    <a:pt x="877947" y="245899"/>
                  </a:lnTo>
                  <a:lnTo>
                    <a:pt x="879769" y="245899"/>
                  </a:lnTo>
                  <a:lnTo>
                    <a:pt x="888876" y="260471"/>
                  </a:lnTo>
                  <a:lnTo>
                    <a:pt x="888876" y="264114"/>
                  </a:lnTo>
                  <a:lnTo>
                    <a:pt x="885233" y="265935"/>
                  </a:lnTo>
                  <a:lnTo>
                    <a:pt x="859733" y="256828"/>
                  </a:lnTo>
                  <a:lnTo>
                    <a:pt x="848804" y="258649"/>
                  </a:lnTo>
                  <a:lnTo>
                    <a:pt x="839696" y="253185"/>
                  </a:lnTo>
                  <a:lnTo>
                    <a:pt x="832411" y="258649"/>
                  </a:lnTo>
                  <a:lnTo>
                    <a:pt x="828768" y="258649"/>
                  </a:lnTo>
                  <a:lnTo>
                    <a:pt x="828768" y="258650"/>
                  </a:lnTo>
                  <a:lnTo>
                    <a:pt x="826947" y="258650"/>
                  </a:lnTo>
                  <a:lnTo>
                    <a:pt x="821482" y="265936"/>
                  </a:lnTo>
                  <a:lnTo>
                    <a:pt x="817839" y="265936"/>
                  </a:lnTo>
                  <a:lnTo>
                    <a:pt x="817839" y="258650"/>
                  </a:lnTo>
                  <a:lnTo>
                    <a:pt x="821482" y="258650"/>
                  </a:lnTo>
                  <a:lnTo>
                    <a:pt x="826947" y="256828"/>
                  </a:lnTo>
                  <a:lnTo>
                    <a:pt x="823303" y="253185"/>
                  </a:lnTo>
                  <a:lnTo>
                    <a:pt x="817839" y="258649"/>
                  </a:lnTo>
                  <a:lnTo>
                    <a:pt x="816017" y="258649"/>
                  </a:lnTo>
                  <a:lnTo>
                    <a:pt x="816017" y="251363"/>
                  </a:lnTo>
                  <a:lnTo>
                    <a:pt x="823303" y="242256"/>
                  </a:lnTo>
                  <a:close/>
                  <a:moveTo>
                    <a:pt x="336972" y="234970"/>
                  </a:moveTo>
                  <a:lnTo>
                    <a:pt x="340615" y="234970"/>
                  </a:lnTo>
                  <a:lnTo>
                    <a:pt x="351544" y="236792"/>
                  </a:lnTo>
                  <a:lnTo>
                    <a:pt x="351544" y="247721"/>
                  </a:lnTo>
                  <a:lnTo>
                    <a:pt x="347901" y="251364"/>
                  </a:lnTo>
                  <a:lnTo>
                    <a:pt x="336972" y="247721"/>
                  </a:lnTo>
                  <a:lnTo>
                    <a:pt x="335150" y="247721"/>
                  </a:lnTo>
                  <a:lnTo>
                    <a:pt x="335150" y="245900"/>
                  </a:lnTo>
                  <a:close/>
                  <a:moveTo>
                    <a:pt x="868841" y="213113"/>
                  </a:moveTo>
                  <a:lnTo>
                    <a:pt x="874305" y="213113"/>
                  </a:lnTo>
                  <a:lnTo>
                    <a:pt x="874305" y="224043"/>
                  </a:lnTo>
                  <a:lnTo>
                    <a:pt x="867019" y="225864"/>
                  </a:lnTo>
                  <a:lnTo>
                    <a:pt x="867019" y="224043"/>
                  </a:lnTo>
                  <a:lnTo>
                    <a:pt x="861554" y="218578"/>
                  </a:lnTo>
                  <a:lnTo>
                    <a:pt x="861554" y="214935"/>
                  </a:lnTo>
                  <a:lnTo>
                    <a:pt x="867019" y="214935"/>
                  </a:lnTo>
                  <a:close/>
                  <a:moveTo>
                    <a:pt x="732230" y="213113"/>
                  </a:moveTo>
                  <a:lnTo>
                    <a:pt x="739516" y="213113"/>
                  </a:lnTo>
                  <a:lnTo>
                    <a:pt x="748624" y="214935"/>
                  </a:lnTo>
                  <a:lnTo>
                    <a:pt x="755909" y="214935"/>
                  </a:lnTo>
                  <a:lnTo>
                    <a:pt x="755909" y="214933"/>
                  </a:lnTo>
                  <a:lnTo>
                    <a:pt x="781410" y="214933"/>
                  </a:lnTo>
                  <a:lnTo>
                    <a:pt x="781410" y="218576"/>
                  </a:lnTo>
                  <a:lnTo>
                    <a:pt x="777767" y="218576"/>
                  </a:lnTo>
                  <a:lnTo>
                    <a:pt x="761374" y="224041"/>
                  </a:lnTo>
                  <a:lnTo>
                    <a:pt x="759552" y="224041"/>
                  </a:lnTo>
                  <a:lnTo>
                    <a:pt x="759552" y="220398"/>
                  </a:lnTo>
                  <a:lnTo>
                    <a:pt x="755910" y="218577"/>
                  </a:lnTo>
                  <a:lnTo>
                    <a:pt x="755910" y="218578"/>
                  </a:lnTo>
                  <a:lnTo>
                    <a:pt x="754089" y="218578"/>
                  </a:lnTo>
                  <a:lnTo>
                    <a:pt x="739516" y="224042"/>
                  </a:lnTo>
                  <a:lnTo>
                    <a:pt x="737695" y="224042"/>
                  </a:lnTo>
                  <a:lnTo>
                    <a:pt x="732230" y="214935"/>
                  </a:lnTo>
                  <a:close/>
                  <a:moveTo>
                    <a:pt x="1007272" y="209470"/>
                  </a:moveTo>
                  <a:lnTo>
                    <a:pt x="1029131" y="213113"/>
                  </a:lnTo>
                  <a:lnTo>
                    <a:pt x="1030952" y="218578"/>
                  </a:lnTo>
                  <a:lnTo>
                    <a:pt x="1029131" y="218578"/>
                  </a:lnTo>
                  <a:lnTo>
                    <a:pt x="999986" y="214935"/>
                  </a:lnTo>
                  <a:lnTo>
                    <a:pt x="999986" y="213113"/>
                  </a:lnTo>
                  <a:close/>
                  <a:moveTo>
                    <a:pt x="805088" y="207648"/>
                  </a:moveTo>
                  <a:lnTo>
                    <a:pt x="812374" y="207648"/>
                  </a:lnTo>
                  <a:lnTo>
                    <a:pt x="823303" y="209470"/>
                  </a:lnTo>
                  <a:lnTo>
                    <a:pt x="823303" y="213113"/>
                  </a:lnTo>
                  <a:lnTo>
                    <a:pt x="806910" y="214934"/>
                  </a:lnTo>
                  <a:lnTo>
                    <a:pt x="805088" y="214934"/>
                  </a:lnTo>
                  <a:lnTo>
                    <a:pt x="805088" y="209470"/>
                  </a:lnTo>
                  <a:lnTo>
                    <a:pt x="801445" y="209470"/>
                  </a:lnTo>
                  <a:close/>
                  <a:moveTo>
                    <a:pt x="295079" y="207648"/>
                  </a:moveTo>
                  <a:lnTo>
                    <a:pt x="296900" y="207648"/>
                  </a:lnTo>
                  <a:lnTo>
                    <a:pt x="296900" y="209470"/>
                  </a:lnTo>
                  <a:lnTo>
                    <a:pt x="306007" y="231327"/>
                  </a:lnTo>
                  <a:lnTo>
                    <a:pt x="316936" y="231327"/>
                  </a:lnTo>
                  <a:lnTo>
                    <a:pt x="316936" y="247720"/>
                  </a:lnTo>
                  <a:lnTo>
                    <a:pt x="313293" y="247720"/>
                  </a:lnTo>
                  <a:lnTo>
                    <a:pt x="300543" y="242256"/>
                  </a:lnTo>
                  <a:lnTo>
                    <a:pt x="291436" y="225863"/>
                  </a:lnTo>
                  <a:lnTo>
                    <a:pt x="278685" y="220398"/>
                  </a:lnTo>
                  <a:lnTo>
                    <a:pt x="284150" y="209470"/>
                  </a:lnTo>
                  <a:lnTo>
                    <a:pt x="291436" y="213113"/>
                  </a:lnTo>
                  <a:close/>
                  <a:moveTo>
                    <a:pt x="703087" y="202184"/>
                  </a:moveTo>
                  <a:lnTo>
                    <a:pt x="704908" y="204006"/>
                  </a:lnTo>
                  <a:lnTo>
                    <a:pt x="704908" y="207648"/>
                  </a:lnTo>
                  <a:lnTo>
                    <a:pt x="710372" y="204005"/>
                  </a:lnTo>
                  <a:lnTo>
                    <a:pt x="714015" y="204005"/>
                  </a:lnTo>
                  <a:lnTo>
                    <a:pt x="714015" y="209470"/>
                  </a:lnTo>
                  <a:lnTo>
                    <a:pt x="710372" y="213113"/>
                  </a:lnTo>
                  <a:lnTo>
                    <a:pt x="704908" y="213113"/>
                  </a:lnTo>
                  <a:lnTo>
                    <a:pt x="703542" y="209015"/>
                  </a:lnTo>
                  <a:lnTo>
                    <a:pt x="699444" y="213113"/>
                  </a:lnTo>
                  <a:lnTo>
                    <a:pt x="697622" y="213113"/>
                  </a:lnTo>
                  <a:lnTo>
                    <a:pt x="697622" y="204006"/>
                  </a:lnTo>
                  <a:close/>
                  <a:moveTo>
                    <a:pt x="123860" y="196719"/>
                  </a:moveTo>
                  <a:lnTo>
                    <a:pt x="132968" y="196719"/>
                  </a:lnTo>
                  <a:lnTo>
                    <a:pt x="138432" y="214934"/>
                  </a:lnTo>
                  <a:lnTo>
                    <a:pt x="127503" y="209470"/>
                  </a:lnTo>
                  <a:lnTo>
                    <a:pt x="123860" y="209470"/>
                  </a:lnTo>
                  <a:close/>
                  <a:moveTo>
                    <a:pt x="996343" y="191255"/>
                  </a:moveTo>
                  <a:lnTo>
                    <a:pt x="1007272" y="191255"/>
                  </a:lnTo>
                  <a:lnTo>
                    <a:pt x="1018201" y="202185"/>
                  </a:lnTo>
                  <a:lnTo>
                    <a:pt x="1018201" y="204006"/>
                  </a:lnTo>
                  <a:lnTo>
                    <a:pt x="1010915" y="204006"/>
                  </a:lnTo>
                  <a:lnTo>
                    <a:pt x="996343" y="193077"/>
                  </a:lnTo>
                  <a:close/>
                  <a:moveTo>
                    <a:pt x="923484" y="182147"/>
                  </a:moveTo>
                  <a:lnTo>
                    <a:pt x="934413" y="182147"/>
                  </a:lnTo>
                  <a:lnTo>
                    <a:pt x="947163" y="191255"/>
                  </a:lnTo>
                  <a:lnTo>
                    <a:pt x="963557" y="191255"/>
                  </a:lnTo>
                  <a:lnTo>
                    <a:pt x="969021" y="204005"/>
                  </a:lnTo>
                  <a:lnTo>
                    <a:pt x="969021" y="231327"/>
                  </a:lnTo>
                  <a:lnTo>
                    <a:pt x="972664" y="236791"/>
                  </a:lnTo>
                  <a:lnTo>
                    <a:pt x="972664" y="234970"/>
                  </a:lnTo>
                  <a:lnTo>
                    <a:pt x="978128" y="234970"/>
                  </a:lnTo>
                  <a:lnTo>
                    <a:pt x="983593" y="251363"/>
                  </a:lnTo>
                  <a:lnTo>
                    <a:pt x="990879" y="253184"/>
                  </a:lnTo>
                  <a:lnTo>
                    <a:pt x="999986" y="253184"/>
                  </a:lnTo>
                  <a:lnTo>
                    <a:pt x="1018201" y="225862"/>
                  </a:lnTo>
                  <a:lnTo>
                    <a:pt x="1034594" y="225862"/>
                  </a:lnTo>
                  <a:lnTo>
                    <a:pt x="1040058" y="214934"/>
                  </a:lnTo>
                  <a:lnTo>
                    <a:pt x="1052809" y="207648"/>
                  </a:lnTo>
                  <a:lnTo>
                    <a:pt x="1056452" y="207648"/>
                  </a:lnTo>
                  <a:lnTo>
                    <a:pt x="1096524" y="225862"/>
                  </a:lnTo>
                  <a:lnTo>
                    <a:pt x="1131132" y="234970"/>
                  </a:lnTo>
                  <a:lnTo>
                    <a:pt x="1134775" y="234970"/>
                  </a:lnTo>
                  <a:lnTo>
                    <a:pt x="1134775" y="293257"/>
                  </a:lnTo>
                  <a:lnTo>
                    <a:pt x="1131132" y="336972"/>
                  </a:lnTo>
                  <a:lnTo>
                    <a:pt x="1136596" y="391616"/>
                  </a:lnTo>
                  <a:lnTo>
                    <a:pt x="1136596" y="393437"/>
                  </a:lnTo>
                  <a:lnTo>
                    <a:pt x="1134775" y="393437"/>
                  </a:lnTo>
                  <a:lnTo>
                    <a:pt x="1103810" y="366115"/>
                  </a:lnTo>
                  <a:lnTo>
                    <a:pt x="1083774" y="369758"/>
                  </a:lnTo>
                  <a:lnTo>
                    <a:pt x="1080131" y="371580"/>
                  </a:lnTo>
                  <a:lnTo>
                    <a:pt x="1080131" y="375223"/>
                  </a:lnTo>
                  <a:lnTo>
                    <a:pt x="1050987" y="375223"/>
                  </a:lnTo>
                  <a:lnTo>
                    <a:pt x="1050987" y="371580"/>
                  </a:lnTo>
                  <a:lnTo>
                    <a:pt x="1052809" y="371580"/>
                  </a:lnTo>
                  <a:lnTo>
                    <a:pt x="1063737" y="349722"/>
                  </a:lnTo>
                  <a:lnTo>
                    <a:pt x="1074666" y="347901"/>
                  </a:lnTo>
                  <a:lnTo>
                    <a:pt x="1078309" y="349722"/>
                  </a:lnTo>
                  <a:lnTo>
                    <a:pt x="1078309" y="347901"/>
                  </a:lnTo>
                  <a:lnTo>
                    <a:pt x="1074666" y="347901"/>
                  </a:lnTo>
                  <a:lnTo>
                    <a:pt x="1074666" y="344258"/>
                  </a:lnTo>
                  <a:lnTo>
                    <a:pt x="1080131" y="344258"/>
                  </a:lnTo>
                  <a:lnTo>
                    <a:pt x="1069202" y="338793"/>
                  </a:lnTo>
                  <a:lnTo>
                    <a:pt x="1069202" y="336972"/>
                  </a:lnTo>
                  <a:lnTo>
                    <a:pt x="1074666" y="331507"/>
                  </a:lnTo>
                  <a:lnTo>
                    <a:pt x="1058273" y="302364"/>
                  </a:lnTo>
                  <a:lnTo>
                    <a:pt x="1025487" y="287792"/>
                  </a:lnTo>
                  <a:lnTo>
                    <a:pt x="989057" y="282328"/>
                  </a:lnTo>
                  <a:lnTo>
                    <a:pt x="979950" y="271399"/>
                  </a:lnTo>
                  <a:lnTo>
                    <a:pt x="969021" y="271399"/>
                  </a:lnTo>
                  <a:lnTo>
                    <a:pt x="956271" y="260470"/>
                  </a:lnTo>
                  <a:lnTo>
                    <a:pt x="956271" y="253184"/>
                  </a:lnTo>
                  <a:lnTo>
                    <a:pt x="950806" y="269578"/>
                  </a:lnTo>
                  <a:lnTo>
                    <a:pt x="945342" y="269578"/>
                  </a:lnTo>
                  <a:lnTo>
                    <a:pt x="941699" y="271399"/>
                  </a:lnTo>
                  <a:lnTo>
                    <a:pt x="938056" y="271399"/>
                  </a:lnTo>
                  <a:lnTo>
                    <a:pt x="932592" y="253184"/>
                  </a:lnTo>
                  <a:lnTo>
                    <a:pt x="916198" y="245899"/>
                  </a:lnTo>
                  <a:lnTo>
                    <a:pt x="912555" y="245899"/>
                  </a:lnTo>
                  <a:lnTo>
                    <a:pt x="912555" y="240434"/>
                  </a:lnTo>
                  <a:lnTo>
                    <a:pt x="916198" y="240434"/>
                  </a:lnTo>
                  <a:lnTo>
                    <a:pt x="932592" y="236791"/>
                  </a:lnTo>
                  <a:lnTo>
                    <a:pt x="941699" y="231327"/>
                  </a:lnTo>
                  <a:lnTo>
                    <a:pt x="952628" y="234970"/>
                  </a:lnTo>
                  <a:lnTo>
                    <a:pt x="956271" y="231327"/>
                  </a:lnTo>
                  <a:lnTo>
                    <a:pt x="956271" y="224041"/>
                  </a:lnTo>
                  <a:lnTo>
                    <a:pt x="923484" y="229505"/>
                  </a:lnTo>
                  <a:lnTo>
                    <a:pt x="916198" y="225862"/>
                  </a:lnTo>
                  <a:lnTo>
                    <a:pt x="907091" y="213112"/>
                  </a:lnTo>
                  <a:lnTo>
                    <a:pt x="888876" y="209469"/>
                  </a:lnTo>
                  <a:lnTo>
                    <a:pt x="888876" y="207648"/>
                  </a:lnTo>
                  <a:lnTo>
                    <a:pt x="890698" y="204005"/>
                  </a:lnTo>
                  <a:lnTo>
                    <a:pt x="883412" y="204005"/>
                  </a:lnTo>
                  <a:lnTo>
                    <a:pt x="883412" y="196719"/>
                  </a:lnTo>
                  <a:lnTo>
                    <a:pt x="890698" y="196719"/>
                  </a:lnTo>
                  <a:lnTo>
                    <a:pt x="890698" y="204004"/>
                  </a:lnTo>
                  <a:lnTo>
                    <a:pt x="894341" y="196719"/>
                  </a:lnTo>
                  <a:close/>
                  <a:moveTo>
                    <a:pt x="801445" y="182147"/>
                  </a:moveTo>
                  <a:lnTo>
                    <a:pt x="806910" y="182147"/>
                  </a:lnTo>
                  <a:lnTo>
                    <a:pt x="816017" y="196719"/>
                  </a:lnTo>
                  <a:lnTo>
                    <a:pt x="812374" y="196719"/>
                  </a:lnTo>
                  <a:lnTo>
                    <a:pt x="806910" y="193076"/>
                  </a:lnTo>
                  <a:lnTo>
                    <a:pt x="805088" y="193076"/>
                  </a:lnTo>
                  <a:lnTo>
                    <a:pt x="801445" y="185790"/>
                  </a:lnTo>
                  <a:close/>
                  <a:moveTo>
                    <a:pt x="262292" y="180326"/>
                  </a:moveTo>
                  <a:lnTo>
                    <a:pt x="264113" y="187612"/>
                  </a:lnTo>
                  <a:lnTo>
                    <a:pt x="256827" y="187612"/>
                  </a:lnTo>
                  <a:lnTo>
                    <a:pt x="256827" y="185791"/>
                  </a:lnTo>
                  <a:close/>
                  <a:moveTo>
                    <a:pt x="883412" y="174861"/>
                  </a:moveTo>
                  <a:lnTo>
                    <a:pt x="896162" y="180326"/>
                  </a:lnTo>
                  <a:lnTo>
                    <a:pt x="896162" y="182147"/>
                  </a:lnTo>
                  <a:lnTo>
                    <a:pt x="888876" y="185790"/>
                  </a:lnTo>
                  <a:lnTo>
                    <a:pt x="885233" y="185790"/>
                  </a:lnTo>
                  <a:lnTo>
                    <a:pt x="874304" y="180326"/>
                  </a:lnTo>
                  <a:lnTo>
                    <a:pt x="874304" y="178504"/>
                  </a:lnTo>
                  <a:lnTo>
                    <a:pt x="877947" y="178504"/>
                  </a:lnTo>
                  <a:close/>
                  <a:moveTo>
                    <a:pt x="256827" y="145718"/>
                  </a:moveTo>
                  <a:lnTo>
                    <a:pt x="258649" y="145718"/>
                  </a:lnTo>
                  <a:lnTo>
                    <a:pt x="264113" y="147540"/>
                  </a:lnTo>
                  <a:lnTo>
                    <a:pt x="264113" y="156647"/>
                  </a:lnTo>
                  <a:lnTo>
                    <a:pt x="262292" y="156647"/>
                  </a:lnTo>
                  <a:lnTo>
                    <a:pt x="262292" y="153004"/>
                  </a:lnTo>
                  <a:close/>
                  <a:moveTo>
                    <a:pt x="245899" y="136611"/>
                  </a:moveTo>
                  <a:lnTo>
                    <a:pt x="251363" y="136611"/>
                  </a:lnTo>
                  <a:lnTo>
                    <a:pt x="251363" y="140255"/>
                  </a:lnTo>
                  <a:lnTo>
                    <a:pt x="244077" y="142076"/>
                  </a:lnTo>
                  <a:lnTo>
                    <a:pt x="240434" y="142076"/>
                  </a:lnTo>
                  <a:lnTo>
                    <a:pt x="240434" y="140255"/>
                  </a:lnTo>
                  <a:close/>
                  <a:moveTo>
                    <a:pt x="94716" y="136611"/>
                  </a:moveTo>
                  <a:lnTo>
                    <a:pt x="107467" y="151183"/>
                  </a:lnTo>
                  <a:lnTo>
                    <a:pt x="107467" y="162112"/>
                  </a:lnTo>
                  <a:lnTo>
                    <a:pt x="105646" y="162112"/>
                  </a:lnTo>
                  <a:lnTo>
                    <a:pt x="87430" y="142076"/>
                  </a:lnTo>
                  <a:lnTo>
                    <a:pt x="87430" y="140254"/>
                  </a:lnTo>
                  <a:close/>
                  <a:moveTo>
                    <a:pt x="202183" y="134789"/>
                  </a:moveTo>
                  <a:lnTo>
                    <a:pt x="213112" y="134789"/>
                  </a:lnTo>
                  <a:lnTo>
                    <a:pt x="216755" y="136611"/>
                  </a:lnTo>
                  <a:lnTo>
                    <a:pt x="216755" y="142075"/>
                  </a:lnTo>
                  <a:lnTo>
                    <a:pt x="213112" y="142075"/>
                  </a:lnTo>
                  <a:lnTo>
                    <a:pt x="202183" y="136611"/>
                  </a:lnTo>
                  <a:close/>
                  <a:moveTo>
                    <a:pt x="748624" y="131146"/>
                  </a:moveTo>
                  <a:lnTo>
                    <a:pt x="754088" y="142075"/>
                  </a:lnTo>
                  <a:lnTo>
                    <a:pt x="732231" y="167576"/>
                  </a:lnTo>
                  <a:lnTo>
                    <a:pt x="704909" y="167576"/>
                  </a:lnTo>
                  <a:lnTo>
                    <a:pt x="686694" y="163933"/>
                  </a:lnTo>
                  <a:lnTo>
                    <a:pt x="639336" y="163933"/>
                  </a:lnTo>
                  <a:lnTo>
                    <a:pt x="637514" y="169397"/>
                  </a:lnTo>
                  <a:lnTo>
                    <a:pt x="635693" y="191255"/>
                  </a:lnTo>
                  <a:lnTo>
                    <a:pt x="644800" y="207648"/>
                  </a:lnTo>
                  <a:lnTo>
                    <a:pt x="653907" y="207648"/>
                  </a:lnTo>
                  <a:lnTo>
                    <a:pt x="666658" y="193076"/>
                  </a:lnTo>
                  <a:lnTo>
                    <a:pt x="670301" y="193076"/>
                  </a:lnTo>
                  <a:lnTo>
                    <a:pt x="672122" y="196719"/>
                  </a:lnTo>
                  <a:lnTo>
                    <a:pt x="677587" y="196719"/>
                  </a:lnTo>
                  <a:lnTo>
                    <a:pt x="677587" y="191255"/>
                  </a:lnTo>
                  <a:lnTo>
                    <a:pt x="697623" y="191255"/>
                  </a:lnTo>
                  <a:lnTo>
                    <a:pt x="703087" y="185790"/>
                  </a:lnTo>
                  <a:lnTo>
                    <a:pt x="710373" y="185790"/>
                  </a:lnTo>
                  <a:lnTo>
                    <a:pt x="710373" y="187612"/>
                  </a:lnTo>
                  <a:lnTo>
                    <a:pt x="714016" y="196719"/>
                  </a:lnTo>
                  <a:lnTo>
                    <a:pt x="710373" y="196719"/>
                  </a:lnTo>
                  <a:lnTo>
                    <a:pt x="697623" y="198541"/>
                  </a:lnTo>
                  <a:lnTo>
                    <a:pt x="686694" y="213112"/>
                  </a:lnTo>
                  <a:lnTo>
                    <a:pt x="670301" y="218577"/>
                  </a:lnTo>
                  <a:lnTo>
                    <a:pt x="664836" y="218577"/>
                  </a:lnTo>
                  <a:lnTo>
                    <a:pt x="688515" y="251363"/>
                  </a:lnTo>
                  <a:lnTo>
                    <a:pt x="686694" y="258649"/>
                  </a:lnTo>
                  <a:lnTo>
                    <a:pt x="692158" y="269578"/>
                  </a:lnTo>
                  <a:lnTo>
                    <a:pt x="697623" y="269578"/>
                  </a:lnTo>
                  <a:lnTo>
                    <a:pt x="697623" y="276864"/>
                  </a:lnTo>
                  <a:lnTo>
                    <a:pt x="683051" y="282328"/>
                  </a:lnTo>
                  <a:lnTo>
                    <a:pt x="675765" y="291436"/>
                  </a:lnTo>
                  <a:lnTo>
                    <a:pt x="666658" y="291436"/>
                  </a:lnTo>
                  <a:lnTo>
                    <a:pt x="666658" y="271399"/>
                  </a:lnTo>
                  <a:lnTo>
                    <a:pt x="653907" y="260471"/>
                  </a:lnTo>
                  <a:lnTo>
                    <a:pt x="650264" y="256828"/>
                  </a:lnTo>
                  <a:lnTo>
                    <a:pt x="650264" y="253185"/>
                  </a:lnTo>
                  <a:lnTo>
                    <a:pt x="653907" y="240434"/>
                  </a:lnTo>
                  <a:lnTo>
                    <a:pt x="648443" y="236791"/>
                  </a:lnTo>
                  <a:lnTo>
                    <a:pt x="637514" y="247720"/>
                  </a:lnTo>
                  <a:lnTo>
                    <a:pt x="639336" y="253185"/>
                  </a:lnTo>
                  <a:lnTo>
                    <a:pt x="639336" y="307829"/>
                  </a:lnTo>
                  <a:lnTo>
                    <a:pt x="635693" y="307829"/>
                  </a:lnTo>
                  <a:lnTo>
                    <a:pt x="626585" y="309650"/>
                  </a:lnTo>
                  <a:lnTo>
                    <a:pt x="621121" y="309650"/>
                  </a:lnTo>
                  <a:lnTo>
                    <a:pt x="613835" y="302364"/>
                  </a:lnTo>
                  <a:lnTo>
                    <a:pt x="613835" y="298721"/>
                  </a:lnTo>
                  <a:lnTo>
                    <a:pt x="621121" y="269578"/>
                  </a:lnTo>
                  <a:lnTo>
                    <a:pt x="615657" y="258649"/>
                  </a:lnTo>
                  <a:lnTo>
                    <a:pt x="604728" y="258649"/>
                  </a:lnTo>
                  <a:lnTo>
                    <a:pt x="602906" y="240434"/>
                  </a:lnTo>
                  <a:lnTo>
                    <a:pt x="613835" y="218577"/>
                  </a:lnTo>
                  <a:lnTo>
                    <a:pt x="613835" y="204005"/>
                  </a:lnTo>
                  <a:lnTo>
                    <a:pt x="621121" y="187612"/>
                  </a:lnTo>
                  <a:lnTo>
                    <a:pt x="621121" y="174862"/>
                  </a:lnTo>
                  <a:lnTo>
                    <a:pt x="630228" y="156647"/>
                  </a:lnTo>
                  <a:lnTo>
                    <a:pt x="635693" y="153004"/>
                  </a:lnTo>
                  <a:lnTo>
                    <a:pt x="642979" y="153004"/>
                  </a:lnTo>
                  <a:lnTo>
                    <a:pt x="644800" y="145718"/>
                  </a:lnTo>
                  <a:lnTo>
                    <a:pt x="648443" y="145718"/>
                  </a:lnTo>
                  <a:lnTo>
                    <a:pt x="653907" y="142075"/>
                  </a:lnTo>
                  <a:lnTo>
                    <a:pt x="697623" y="153004"/>
                  </a:lnTo>
                  <a:lnTo>
                    <a:pt x="721302" y="153004"/>
                  </a:lnTo>
                  <a:close/>
                  <a:moveTo>
                    <a:pt x="817839" y="120217"/>
                  </a:moveTo>
                  <a:lnTo>
                    <a:pt x="821254" y="144124"/>
                  </a:lnTo>
                  <a:lnTo>
                    <a:pt x="812374" y="153004"/>
                  </a:lnTo>
                  <a:lnTo>
                    <a:pt x="821481" y="145718"/>
                  </a:lnTo>
                  <a:lnTo>
                    <a:pt x="821254" y="144124"/>
                  </a:lnTo>
                  <a:lnTo>
                    <a:pt x="828767" y="136611"/>
                  </a:lnTo>
                  <a:lnTo>
                    <a:pt x="837875" y="142075"/>
                  </a:lnTo>
                  <a:lnTo>
                    <a:pt x="837875" y="151182"/>
                  </a:lnTo>
                  <a:lnTo>
                    <a:pt x="828767" y="156647"/>
                  </a:lnTo>
                  <a:lnTo>
                    <a:pt x="839696" y="167576"/>
                  </a:lnTo>
                  <a:lnTo>
                    <a:pt x="839696" y="169397"/>
                  </a:lnTo>
                  <a:lnTo>
                    <a:pt x="837875" y="169397"/>
                  </a:lnTo>
                  <a:lnTo>
                    <a:pt x="821481" y="163933"/>
                  </a:lnTo>
                  <a:lnTo>
                    <a:pt x="817839" y="167576"/>
                  </a:lnTo>
                  <a:lnTo>
                    <a:pt x="817839" y="180326"/>
                  </a:lnTo>
                  <a:lnTo>
                    <a:pt x="826946" y="196719"/>
                  </a:lnTo>
                  <a:lnTo>
                    <a:pt x="823303" y="196719"/>
                  </a:lnTo>
                  <a:lnTo>
                    <a:pt x="812374" y="180326"/>
                  </a:lnTo>
                  <a:lnTo>
                    <a:pt x="801445" y="147539"/>
                  </a:lnTo>
                  <a:lnTo>
                    <a:pt x="806910" y="131146"/>
                  </a:lnTo>
                  <a:close/>
                  <a:moveTo>
                    <a:pt x="832411" y="109288"/>
                  </a:moveTo>
                  <a:lnTo>
                    <a:pt x="834232" y="109288"/>
                  </a:lnTo>
                  <a:lnTo>
                    <a:pt x="837875" y="120218"/>
                  </a:lnTo>
                  <a:lnTo>
                    <a:pt x="834232" y="120218"/>
                  </a:lnTo>
                  <a:lnTo>
                    <a:pt x="826946" y="125682"/>
                  </a:lnTo>
                  <a:lnTo>
                    <a:pt x="823303" y="118396"/>
                  </a:lnTo>
                  <a:lnTo>
                    <a:pt x="823303" y="114753"/>
                  </a:lnTo>
                  <a:close/>
                  <a:moveTo>
                    <a:pt x="56466" y="103825"/>
                  </a:moveTo>
                  <a:lnTo>
                    <a:pt x="71038" y="118398"/>
                  </a:lnTo>
                  <a:lnTo>
                    <a:pt x="71038" y="120219"/>
                  </a:lnTo>
                  <a:lnTo>
                    <a:pt x="54644" y="109290"/>
                  </a:lnTo>
                  <a:lnTo>
                    <a:pt x="54644" y="107468"/>
                  </a:lnTo>
                  <a:close/>
                  <a:moveTo>
                    <a:pt x="530047" y="69216"/>
                  </a:moveTo>
                  <a:lnTo>
                    <a:pt x="559191" y="69216"/>
                  </a:lnTo>
                  <a:lnTo>
                    <a:pt x="571941" y="74681"/>
                  </a:lnTo>
                  <a:lnTo>
                    <a:pt x="571941" y="78324"/>
                  </a:lnTo>
                  <a:lnTo>
                    <a:pt x="570119" y="78324"/>
                  </a:lnTo>
                  <a:lnTo>
                    <a:pt x="577405" y="85609"/>
                  </a:lnTo>
                  <a:lnTo>
                    <a:pt x="577405" y="89252"/>
                  </a:lnTo>
                  <a:lnTo>
                    <a:pt x="564655" y="91074"/>
                  </a:lnTo>
                  <a:lnTo>
                    <a:pt x="582870" y="118396"/>
                  </a:lnTo>
                  <a:lnTo>
                    <a:pt x="582870" y="120217"/>
                  </a:lnTo>
                  <a:lnTo>
                    <a:pt x="581048" y="129325"/>
                  </a:lnTo>
                  <a:lnTo>
                    <a:pt x="604727" y="153004"/>
                  </a:lnTo>
                  <a:lnTo>
                    <a:pt x="604727" y="156647"/>
                  </a:lnTo>
                  <a:lnTo>
                    <a:pt x="591977" y="156647"/>
                  </a:lnTo>
                  <a:lnTo>
                    <a:pt x="582870" y="151182"/>
                  </a:lnTo>
                  <a:lnTo>
                    <a:pt x="582870" y="156647"/>
                  </a:lnTo>
                  <a:lnTo>
                    <a:pt x="571941" y="167576"/>
                  </a:lnTo>
                  <a:lnTo>
                    <a:pt x="570119" y="185790"/>
                  </a:lnTo>
                  <a:lnTo>
                    <a:pt x="561012" y="202183"/>
                  </a:lnTo>
                  <a:lnTo>
                    <a:pt x="542797" y="218577"/>
                  </a:lnTo>
                  <a:lnTo>
                    <a:pt x="551905" y="225863"/>
                  </a:lnTo>
                  <a:lnTo>
                    <a:pt x="551905" y="229505"/>
                  </a:lnTo>
                  <a:lnTo>
                    <a:pt x="535511" y="258649"/>
                  </a:lnTo>
                  <a:lnTo>
                    <a:pt x="508189" y="271399"/>
                  </a:lnTo>
                  <a:lnTo>
                    <a:pt x="502725" y="271399"/>
                  </a:lnTo>
                  <a:lnTo>
                    <a:pt x="497261" y="258649"/>
                  </a:lnTo>
                  <a:lnTo>
                    <a:pt x="493618" y="256827"/>
                  </a:lnTo>
                  <a:lnTo>
                    <a:pt x="488153" y="256827"/>
                  </a:lnTo>
                  <a:lnTo>
                    <a:pt x="486332" y="258649"/>
                  </a:lnTo>
                  <a:lnTo>
                    <a:pt x="479046" y="258649"/>
                  </a:lnTo>
                  <a:lnTo>
                    <a:pt x="479046" y="251363"/>
                  </a:lnTo>
                  <a:lnTo>
                    <a:pt x="464474" y="247720"/>
                  </a:lnTo>
                  <a:lnTo>
                    <a:pt x="453545" y="256827"/>
                  </a:lnTo>
                  <a:lnTo>
                    <a:pt x="437152" y="258649"/>
                  </a:lnTo>
                  <a:lnTo>
                    <a:pt x="435331" y="258649"/>
                  </a:lnTo>
                  <a:lnTo>
                    <a:pt x="431688" y="242256"/>
                  </a:lnTo>
                  <a:lnTo>
                    <a:pt x="418937" y="247720"/>
                  </a:lnTo>
                  <a:lnTo>
                    <a:pt x="400723" y="245899"/>
                  </a:lnTo>
                  <a:lnTo>
                    <a:pt x="397080" y="245899"/>
                  </a:lnTo>
                  <a:lnTo>
                    <a:pt x="389794" y="204005"/>
                  </a:lnTo>
                  <a:lnTo>
                    <a:pt x="384329" y="191255"/>
                  </a:lnTo>
                  <a:lnTo>
                    <a:pt x="373401" y="185790"/>
                  </a:lnTo>
                  <a:lnTo>
                    <a:pt x="364293" y="162111"/>
                  </a:lnTo>
                  <a:lnTo>
                    <a:pt x="369758" y="136611"/>
                  </a:lnTo>
                  <a:lnTo>
                    <a:pt x="378865" y="125682"/>
                  </a:lnTo>
                  <a:lnTo>
                    <a:pt x="380686" y="123860"/>
                  </a:lnTo>
                  <a:lnTo>
                    <a:pt x="384329" y="123860"/>
                  </a:lnTo>
                  <a:lnTo>
                    <a:pt x="384329" y="125682"/>
                  </a:lnTo>
                  <a:lnTo>
                    <a:pt x="395258" y="145718"/>
                  </a:lnTo>
                  <a:lnTo>
                    <a:pt x="406187" y="151182"/>
                  </a:lnTo>
                  <a:lnTo>
                    <a:pt x="429866" y="151182"/>
                  </a:lnTo>
                  <a:lnTo>
                    <a:pt x="446259" y="136611"/>
                  </a:lnTo>
                  <a:lnTo>
                    <a:pt x="459010" y="136611"/>
                  </a:lnTo>
                  <a:lnTo>
                    <a:pt x="473581" y="145718"/>
                  </a:lnTo>
                  <a:lnTo>
                    <a:pt x="491796" y="140254"/>
                  </a:lnTo>
                  <a:lnTo>
                    <a:pt x="497261" y="136611"/>
                  </a:lnTo>
                  <a:lnTo>
                    <a:pt x="502725" y="129325"/>
                  </a:lnTo>
                  <a:lnTo>
                    <a:pt x="530047" y="72859"/>
                  </a:lnTo>
                  <a:close/>
                  <a:moveTo>
                    <a:pt x="40072" y="40073"/>
                  </a:moveTo>
                  <a:lnTo>
                    <a:pt x="54644" y="40073"/>
                  </a:lnTo>
                  <a:lnTo>
                    <a:pt x="71037" y="47359"/>
                  </a:lnTo>
                  <a:lnTo>
                    <a:pt x="98359" y="51002"/>
                  </a:lnTo>
                  <a:lnTo>
                    <a:pt x="100181" y="51002"/>
                  </a:lnTo>
                  <a:lnTo>
                    <a:pt x="116574" y="74681"/>
                  </a:lnTo>
                  <a:lnTo>
                    <a:pt x="143896" y="91074"/>
                  </a:lnTo>
                  <a:lnTo>
                    <a:pt x="171218" y="120218"/>
                  </a:lnTo>
                  <a:lnTo>
                    <a:pt x="176682" y="123861"/>
                  </a:lnTo>
                  <a:lnTo>
                    <a:pt x="178504" y="120218"/>
                  </a:lnTo>
                  <a:lnTo>
                    <a:pt x="180325" y="120218"/>
                  </a:lnTo>
                  <a:lnTo>
                    <a:pt x="189433" y="131147"/>
                  </a:lnTo>
                  <a:lnTo>
                    <a:pt x="196087" y="133999"/>
                  </a:lnTo>
                  <a:lnTo>
                    <a:pt x="189433" y="125682"/>
                  </a:lnTo>
                  <a:lnTo>
                    <a:pt x="189433" y="123860"/>
                  </a:lnTo>
                  <a:lnTo>
                    <a:pt x="200362" y="123860"/>
                  </a:lnTo>
                  <a:lnTo>
                    <a:pt x="200362" y="125682"/>
                  </a:lnTo>
                  <a:lnTo>
                    <a:pt x="196719" y="131146"/>
                  </a:lnTo>
                  <a:lnTo>
                    <a:pt x="196719" y="134270"/>
                  </a:lnTo>
                  <a:lnTo>
                    <a:pt x="202183" y="136611"/>
                  </a:lnTo>
                  <a:lnTo>
                    <a:pt x="207647" y="142076"/>
                  </a:lnTo>
                  <a:lnTo>
                    <a:pt x="211290" y="142076"/>
                  </a:lnTo>
                  <a:lnTo>
                    <a:pt x="216755" y="147540"/>
                  </a:lnTo>
                  <a:lnTo>
                    <a:pt x="229505" y="147540"/>
                  </a:lnTo>
                  <a:lnTo>
                    <a:pt x="229505" y="163933"/>
                  </a:lnTo>
                  <a:lnTo>
                    <a:pt x="234969" y="162112"/>
                  </a:lnTo>
                  <a:lnTo>
                    <a:pt x="244077" y="167576"/>
                  </a:lnTo>
                  <a:lnTo>
                    <a:pt x="245898" y="173041"/>
                  </a:lnTo>
                  <a:lnTo>
                    <a:pt x="245898" y="174862"/>
                  </a:lnTo>
                  <a:lnTo>
                    <a:pt x="240434" y="178505"/>
                  </a:lnTo>
                  <a:lnTo>
                    <a:pt x="244077" y="180326"/>
                  </a:lnTo>
                  <a:lnTo>
                    <a:pt x="240434" y="191255"/>
                  </a:lnTo>
                  <a:lnTo>
                    <a:pt x="240434" y="193077"/>
                  </a:lnTo>
                  <a:lnTo>
                    <a:pt x="258648" y="198541"/>
                  </a:lnTo>
                  <a:lnTo>
                    <a:pt x="264113" y="218577"/>
                  </a:lnTo>
                  <a:lnTo>
                    <a:pt x="273220" y="220399"/>
                  </a:lnTo>
                  <a:lnTo>
                    <a:pt x="273220" y="224042"/>
                  </a:lnTo>
                  <a:lnTo>
                    <a:pt x="269577" y="229506"/>
                  </a:lnTo>
                  <a:lnTo>
                    <a:pt x="289613" y="231328"/>
                  </a:lnTo>
                  <a:lnTo>
                    <a:pt x="300542" y="245899"/>
                  </a:lnTo>
                  <a:lnTo>
                    <a:pt x="295078" y="313294"/>
                  </a:lnTo>
                  <a:lnTo>
                    <a:pt x="291435" y="313294"/>
                  </a:lnTo>
                  <a:lnTo>
                    <a:pt x="284149" y="307829"/>
                  </a:lnTo>
                  <a:lnTo>
                    <a:pt x="278685" y="313294"/>
                  </a:lnTo>
                  <a:lnTo>
                    <a:pt x="275042" y="313294"/>
                  </a:lnTo>
                  <a:lnTo>
                    <a:pt x="269577" y="307829"/>
                  </a:lnTo>
                  <a:lnTo>
                    <a:pt x="267756" y="307829"/>
                  </a:lnTo>
                  <a:lnTo>
                    <a:pt x="267756" y="315115"/>
                  </a:lnTo>
                  <a:lnTo>
                    <a:pt x="264113" y="315115"/>
                  </a:lnTo>
                  <a:lnTo>
                    <a:pt x="244077" y="293258"/>
                  </a:lnTo>
                  <a:lnTo>
                    <a:pt x="213112" y="271400"/>
                  </a:lnTo>
                  <a:lnTo>
                    <a:pt x="205826" y="258650"/>
                  </a:lnTo>
                  <a:lnTo>
                    <a:pt x="178504" y="229506"/>
                  </a:lnTo>
                  <a:lnTo>
                    <a:pt x="160289" y="191255"/>
                  </a:lnTo>
                  <a:lnTo>
                    <a:pt x="149360" y="174862"/>
                  </a:lnTo>
                  <a:lnTo>
                    <a:pt x="138432" y="169398"/>
                  </a:lnTo>
                  <a:lnTo>
                    <a:pt x="138432" y="167576"/>
                  </a:lnTo>
                  <a:lnTo>
                    <a:pt x="134789" y="167576"/>
                  </a:lnTo>
                  <a:lnTo>
                    <a:pt x="123860" y="134790"/>
                  </a:lnTo>
                  <a:lnTo>
                    <a:pt x="118395" y="125682"/>
                  </a:lnTo>
                  <a:lnTo>
                    <a:pt x="100181" y="120218"/>
                  </a:lnTo>
                  <a:lnTo>
                    <a:pt x="100181" y="118396"/>
                  </a:lnTo>
                  <a:lnTo>
                    <a:pt x="98359" y="107468"/>
                  </a:lnTo>
                  <a:lnTo>
                    <a:pt x="87430" y="91074"/>
                  </a:lnTo>
                  <a:lnTo>
                    <a:pt x="76502" y="85610"/>
                  </a:lnTo>
                  <a:lnTo>
                    <a:pt x="49180" y="61931"/>
                  </a:lnTo>
                  <a:lnTo>
                    <a:pt x="40072" y="41895"/>
                  </a:lnTo>
                  <a:close/>
                  <a:moveTo>
                    <a:pt x="5465" y="0"/>
                  </a:moveTo>
                  <a:lnTo>
                    <a:pt x="9108" y="0"/>
                  </a:lnTo>
                  <a:lnTo>
                    <a:pt x="9108" y="1821"/>
                  </a:lnTo>
                  <a:lnTo>
                    <a:pt x="5465" y="12751"/>
                  </a:lnTo>
                  <a:lnTo>
                    <a:pt x="3643" y="12751"/>
                  </a:lnTo>
                  <a:lnTo>
                    <a:pt x="0" y="1821"/>
                  </a:lnTo>
                  <a:lnTo>
                    <a:pt x="3643" y="182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4" name="Socotra">
              <a:extLst>
                <a:ext uri="{FF2B5EF4-FFF2-40B4-BE49-F238E27FC236}">
                  <a16:creationId xmlns:a16="http://schemas.microsoft.com/office/drawing/2014/main" id="{ED960BE1-E6E7-0804-2494-6365335DBABF}"/>
                </a:ext>
              </a:extLst>
            </p:cNvPr>
            <p:cNvSpPr>
              <a:spLocks/>
            </p:cNvSpPr>
            <p:nvPr/>
          </p:nvSpPr>
          <p:spPr bwMode="auto">
            <a:xfrm>
              <a:off x="7085366" y="4287434"/>
              <a:ext cx="27107" cy="14457"/>
            </a:xfrm>
            <a:custGeom>
              <a:avLst/>
              <a:gdLst>
                <a:gd name="T0" fmla="*/ 3 w 15"/>
                <a:gd name="T1" fmla="*/ 0 h 8"/>
                <a:gd name="T2" fmla="*/ 6 w 15"/>
                <a:gd name="T3" fmla="*/ 0 h 8"/>
                <a:gd name="T4" fmla="*/ 11 w 15"/>
                <a:gd name="T5" fmla="*/ 1 h 8"/>
                <a:gd name="T6" fmla="*/ 15 w 15"/>
                <a:gd name="T7" fmla="*/ 1 h 8"/>
                <a:gd name="T8" fmla="*/ 15 w 15"/>
                <a:gd name="T9" fmla="*/ 2 h 8"/>
                <a:gd name="T10" fmla="*/ 14 w 15"/>
                <a:gd name="T11" fmla="*/ 4 h 8"/>
                <a:gd name="T12" fmla="*/ 14 w 15"/>
                <a:gd name="T13" fmla="*/ 5 h 8"/>
                <a:gd name="T14" fmla="*/ 9 w 15"/>
                <a:gd name="T15" fmla="*/ 8 h 8"/>
                <a:gd name="T16" fmla="*/ 2 w 15"/>
                <a:gd name="T17" fmla="*/ 4 h 8"/>
                <a:gd name="T18" fmla="*/ 0 w 15"/>
                <a:gd name="T19" fmla="*/ 4 h 8"/>
                <a:gd name="T20" fmla="*/ 3 w 15"/>
                <a:gd name="T21"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8">
                  <a:moveTo>
                    <a:pt x="3" y="0"/>
                  </a:moveTo>
                  <a:lnTo>
                    <a:pt x="6" y="0"/>
                  </a:lnTo>
                  <a:lnTo>
                    <a:pt x="11" y="1"/>
                  </a:lnTo>
                  <a:lnTo>
                    <a:pt x="15" y="1"/>
                  </a:lnTo>
                  <a:lnTo>
                    <a:pt x="15" y="2"/>
                  </a:lnTo>
                  <a:lnTo>
                    <a:pt x="14" y="4"/>
                  </a:lnTo>
                  <a:lnTo>
                    <a:pt x="14" y="5"/>
                  </a:lnTo>
                  <a:lnTo>
                    <a:pt x="9" y="8"/>
                  </a:lnTo>
                  <a:lnTo>
                    <a:pt x="2" y="4"/>
                  </a:lnTo>
                  <a:lnTo>
                    <a:pt x="0" y="4"/>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5" name="Bahrain">
              <a:extLst>
                <a:ext uri="{FF2B5EF4-FFF2-40B4-BE49-F238E27FC236}">
                  <a16:creationId xmlns:a16="http://schemas.microsoft.com/office/drawing/2014/main" id="{84AA7D79-D3C0-8E1C-9BC4-E05044C12C06}"/>
                </a:ext>
              </a:extLst>
            </p:cNvPr>
            <p:cNvSpPr>
              <a:spLocks/>
            </p:cNvSpPr>
            <p:nvPr/>
          </p:nvSpPr>
          <p:spPr bwMode="auto">
            <a:xfrm>
              <a:off x="7013084" y="3945900"/>
              <a:ext cx="9036" cy="10843"/>
            </a:xfrm>
            <a:custGeom>
              <a:avLst/>
              <a:gdLst>
                <a:gd name="T0" fmla="*/ 0 w 5"/>
                <a:gd name="T1" fmla="*/ 0 h 6"/>
                <a:gd name="T2" fmla="*/ 2 w 5"/>
                <a:gd name="T3" fmla="*/ 0 h 6"/>
                <a:gd name="T4" fmla="*/ 3 w 5"/>
                <a:gd name="T5" fmla="*/ 2 h 6"/>
                <a:gd name="T6" fmla="*/ 5 w 5"/>
                <a:gd name="T7" fmla="*/ 2 h 6"/>
                <a:gd name="T8" fmla="*/ 2 w 5"/>
                <a:gd name="T9" fmla="*/ 6 h 6"/>
                <a:gd name="T10" fmla="*/ 0 w 5"/>
                <a:gd name="T11" fmla="*/ 6 h 6"/>
                <a:gd name="T12" fmla="*/ 0 w 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0"/>
                  </a:moveTo>
                  <a:lnTo>
                    <a:pt x="2" y="0"/>
                  </a:lnTo>
                  <a:lnTo>
                    <a:pt x="3" y="2"/>
                  </a:lnTo>
                  <a:lnTo>
                    <a:pt x="5" y="2"/>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6" name="Oman">
              <a:extLst>
                <a:ext uri="{FF2B5EF4-FFF2-40B4-BE49-F238E27FC236}">
                  <a16:creationId xmlns:a16="http://schemas.microsoft.com/office/drawing/2014/main" id="{D19CF17F-1CDF-C531-EC4B-AA5271A49AA4}"/>
                </a:ext>
              </a:extLst>
            </p:cNvPr>
            <p:cNvSpPr>
              <a:spLocks/>
            </p:cNvSpPr>
            <p:nvPr/>
          </p:nvSpPr>
          <p:spPr bwMode="auto">
            <a:xfrm>
              <a:off x="7051032" y="3983847"/>
              <a:ext cx="187935" cy="209619"/>
            </a:xfrm>
            <a:custGeom>
              <a:avLst/>
              <a:gdLst>
                <a:gd name="T0" fmla="*/ 49 w 104"/>
                <a:gd name="T1" fmla="*/ 0 h 116"/>
                <a:gd name="T2" fmla="*/ 58 w 104"/>
                <a:gd name="T3" fmla="*/ 0 h 116"/>
                <a:gd name="T4" fmla="*/ 65 w 104"/>
                <a:gd name="T5" fmla="*/ 10 h 116"/>
                <a:gd name="T6" fmla="*/ 88 w 104"/>
                <a:gd name="T7" fmla="*/ 19 h 116"/>
                <a:gd name="T8" fmla="*/ 97 w 104"/>
                <a:gd name="T9" fmla="*/ 30 h 116"/>
                <a:gd name="T10" fmla="*/ 102 w 104"/>
                <a:gd name="T11" fmla="*/ 34 h 116"/>
                <a:gd name="T12" fmla="*/ 104 w 104"/>
                <a:gd name="T13" fmla="*/ 36 h 116"/>
                <a:gd name="T14" fmla="*/ 101 w 104"/>
                <a:gd name="T15" fmla="*/ 43 h 116"/>
                <a:gd name="T16" fmla="*/ 86 w 104"/>
                <a:gd name="T17" fmla="*/ 64 h 116"/>
                <a:gd name="T18" fmla="*/ 85 w 104"/>
                <a:gd name="T19" fmla="*/ 64 h 116"/>
                <a:gd name="T20" fmla="*/ 82 w 104"/>
                <a:gd name="T21" fmla="*/ 62 h 116"/>
                <a:gd name="T22" fmla="*/ 79 w 104"/>
                <a:gd name="T23" fmla="*/ 64 h 116"/>
                <a:gd name="T24" fmla="*/ 76 w 104"/>
                <a:gd name="T25" fmla="*/ 70 h 116"/>
                <a:gd name="T26" fmla="*/ 77 w 104"/>
                <a:gd name="T27" fmla="*/ 83 h 116"/>
                <a:gd name="T28" fmla="*/ 76 w 104"/>
                <a:gd name="T29" fmla="*/ 83 h 116"/>
                <a:gd name="T30" fmla="*/ 64 w 104"/>
                <a:gd name="T31" fmla="*/ 87 h 116"/>
                <a:gd name="T32" fmla="*/ 58 w 104"/>
                <a:gd name="T33" fmla="*/ 98 h 116"/>
                <a:gd name="T34" fmla="*/ 48 w 104"/>
                <a:gd name="T35" fmla="*/ 101 h 116"/>
                <a:gd name="T36" fmla="*/ 40 w 104"/>
                <a:gd name="T37" fmla="*/ 111 h 116"/>
                <a:gd name="T38" fmla="*/ 28 w 104"/>
                <a:gd name="T39" fmla="*/ 111 h 116"/>
                <a:gd name="T40" fmla="*/ 14 w 104"/>
                <a:gd name="T41" fmla="*/ 116 h 116"/>
                <a:gd name="T42" fmla="*/ 0 w 104"/>
                <a:gd name="T43" fmla="*/ 83 h 116"/>
                <a:gd name="T44" fmla="*/ 39 w 104"/>
                <a:gd name="T45" fmla="*/ 68 h 116"/>
                <a:gd name="T46" fmla="*/ 49 w 104"/>
                <a:gd name="T47" fmla="*/ 41 h 116"/>
                <a:gd name="T48" fmla="*/ 42 w 104"/>
                <a:gd name="T49" fmla="*/ 31 h 116"/>
                <a:gd name="T50" fmla="*/ 45 w 104"/>
                <a:gd name="T51" fmla="*/ 15 h 116"/>
                <a:gd name="T52" fmla="*/ 45 w 104"/>
                <a:gd name="T53" fmla="*/ 13 h 116"/>
                <a:gd name="T54" fmla="*/ 46 w 104"/>
                <a:gd name="T55" fmla="*/ 13 h 116"/>
                <a:gd name="T56" fmla="*/ 52 w 104"/>
                <a:gd name="T57" fmla="*/ 12 h 116"/>
                <a:gd name="T58" fmla="*/ 49 w 104"/>
                <a:gd name="T59" fmla="*/ 1 h 116"/>
                <a:gd name="T60" fmla="*/ 49 w 104"/>
                <a:gd name="T6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16">
                  <a:moveTo>
                    <a:pt x="49" y="0"/>
                  </a:moveTo>
                  <a:lnTo>
                    <a:pt x="58" y="0"/>
                  </a:lnTo>
                  <a:lnTo>
                    <a:pt x="65" y="10"/>
                  </a:lnTo>
                  <a:lnTo>
                    <a:pt x="88" y="19"/>
                  </a:lnTo>
                  <a:lnTo>
                    <a:pt x="97" y="30"/>
                  </a:lnTo>
                  <a:lnTo>
                    <a:pt x="102" y="34"/>
                  </a:lnTo>
                  <a:lnTo>
                    <a:pt x="104" y="36"/>
                  </a:lnTo>
                  <a:lnTo>
                    <a:pt x="101" y="43"/>
                  </a:lnTo>
                  <a:lnTo>
                    <a:pt x="86" y="64"/>
                  </a:lnTo>
                  <a:lnTo>
                    <a:pt x="85" y="64"/>
                  </a:lnTo>
                  <a:lnTo>
                    <a:pt x="82" y="62"/>
                  </a:lnTo>
                  <a:lnTo>
                    <a:pt x="79" y="64"/>
                  </a:lnTo>
                  <a:lnTo>
                    <a:pt x="76" y="70"/>
                  </a:lnTo>
                  <a:lnTo>
                    <a:pt x="77" y="83"/>
                  </a:lnTo>
                  <a:lnTo>
                    <a:pt x="76" y="83"/>
                  </a:lnTo>
                  <a:lnTo>
                    <a:pt x="64" y="87"/>
                  </a:lnTo>
                  <a:lnTo>
                    <a:pt x="58" y="98"/>
                  </a:lnTo>
                  <a:lnTo>
                    <a:pt x="48" y="101"/>
                  </a:lnTo>
                  <a:lnTo>
                    <a:pt x="40" y="111"/>
                  </a:lnTo>
                  <a:lnTo>
                    <a:pt x="28" y="111"/>
                  </a:lnTo>
                  <a:lnTo>
                    <a:pt x="14" y="116"/>
                  </a:lnTo>
                  <a:lnTo>
                    <a:pt x="0" y="83"/>
                  </a:lnTo>
                  <a:lnTo>
                    <a:pt x="39" y="68"/>
                  </a:lnTo>
                  <a:lnTo>
                    <a:pt x="49" y="41"/>
                  </a:lnTo>
                  <a:lnTo>
                    <a:pt x="42" y="31"/>
                  </a:lnTo>
                  <a:lnTo>
                    <a:pt x="45" y="15"/>
                  </a:lnTo>
                  <a:lnTo>
                    <a:pt x="45" y="13"/>
                  </a:lnTo>
                  <a:lnTo>
                    <a:pt x="46" y="13"/>
                  </a:lnTo>
                  <a:lnTo>
                    <a:pt x="52" y="12"/>
                  </a:lnTo>
                  <a:lnTo>
                    <a:pt x="49" y="1"/>
                  </a:lnTo>
                  <a:lnTo>
                    <a:pt x="4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7" name="Musandam Peninsula">
              <a:extLst>
                <a:ext uri="{FF2B5EF4-FFF2-40B4-BE49-F238E27FC236}">
                  <a16:creationId xmlns:a16="http://schemas.microsoft.com/office/drawing/2014/main" id="{05728CEA-66E5-39C4-E39A-6B44CF25FA4D}"/>
                </a:ext>
              </a:extLst>
            </p:cNvPr>
            <p:cNvSpPr>
              <a:spLocks/>
            </p:cNvSpPr>
            <p:nvPr/>
          </p:nvSpPr>
          <p:spPr bwMode="auto">
            <a:xfrm>
              <a:off x="7148613" y="3945900"/>
              <a:ext cx="7228" cy="21685"/>
            </a:xfrm>
            <a:custGeom>
              <a:avLst/>
              <a:gdLst>
                <a:gd name="T0" fmla="*/ 3 w 4"/>
                <a:gd name="T1" fmla="*/ 0 h 12"/>
                <a:gd name="T2" fmla="*/ 4 w 4"/>
                <a:gd name="T3" fmla="*/ 0 h 12"/>
                <a:gd name="T4" fmla="*/ 4 w 4"/>
                <a:gd name="T5" fmla="*/ 2 h 12"/>
                <a:gd name="T6" fmla="*/ 3 w 4"/>
                <a:gd name="T7" fmla="*/ 11 h 12"/>
                <a:gd name="T8" fmla="*/ 3 w 4"/>
                <a:gd name="T9" fmla="*/ 12 h 12"/>
                <a:gd name="T10" fmla="*/ 0 w 4"/>
                <a:gd name="T11" fmla="*/ 11 h 12"/>
                <a:gd name="T12" fmla="*/ 0 w 4"/>
                <a:gd name="T13" fmla="*/ 5 h 12"/>
                <a:gd name="T14" fmla="*/ 3 w 4"/>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2">
                  <a:moveTo>
                    <a:pt x="3" y="0"/>
                  </a:moveTo>
                  <a:lnTo>
                    <a:pt x="4" y="0"/>
                  </a:lnTo>
                  <a:lnTo>
                    <a:pt x="4" y="2"/>
                  </a:lnTo>
                  <a:lnTo>
                    <a:pt x="3" y="11"/>
                  </a:lnTo>
                  <a:lnTo>
                    <a:pt x="3" y="12"/>
                  </a:lnTo>
                  <a:lnTo>
                    <a:pt x="0" y="11"/>
                  </a:lnTo>
                  <a:lnTo>
                    <a:pt x="0" y="5"/>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8" name="Qeshm Island">
              <a:extLst>
                <a:ext uri="{FF2B5EF4-FFF2-40B4-BE49-F238E27FC236}">
                  <a16:creationId xmlns:a16="http://schemas.microsoft.com/office/drawing/2014/main" id="{E2B137FF-DF6E-EB8E-A6FA-87E4200ABBB4}"/>
                </a:ext>
              </a:extLst>
            </p:cNvPr>
            <p:cNvSpPr>
              <a:spLocks/>
            </p:cNvSpPr>
            <p:nvPr/>
          </p:nvSpPr>
          <p:spPr bwMode="auto">
            <a:xfrm>
              <a:off x="7128736" y="3933250"/>
              <a:ext cx="25299" cy="12650"/>
            </a:xfrm>
            <a:custGeom>
              <a:avLst/>
              <a:gdLst>
                <a:gd name="T0" fmla="*/ 8 w 14"/>
                <a:gd name="T1" fmla="*/ 0 h 7"/>
                <a:gd name="T2" fmla="*/ 14 w 14"/>
                <a:gd name="T3" fmla="*/ 0 h 7"/>
                <a:gd name="T4" fmla="*/ 2 w 14"/>
                <a:gd name="T5" fmla="*/ 6 h 7"/>
                <a:gd name="T6" fmla="*/ 2 w 14"/>
                <a:gd name="T7" fmla="*/ 7 h 7"/>
                <a:gd name="T8" fmla="*/ 0 w 14"/>
                <a:gd name="T9" fmla="*/ 6 h 7"/>
                <a:gd name="T10" fmla="*/ 8 w 14"/>
                <a:gd name="T11" fmla="*/ 0 h 7"/>
              </a:gdLst>
              <a:ahLst/>
              <a:cxnLst>
                <a:cxn ang="0">
                  <a:pos x="T0" y="T1"/>
                </a:cxn>
                <a:cxn ang="0">
                  <a:pos x="T2" y="T3"/>
                </a:cxn>
                <a:cxn ang="0">
                  <a:pos x="T4" y="T5"/>
                </a:cxn>
                <a:cxn ang="0">
                  <a:pos x="T6" y="T7"/>
                </a:cxn>
                <a:cxn ang="0">
                  <a:pos x="T8" y="T9"/>
                </a:cxn>
                <a:cxn ang="0">
                  <a:pos x="T10" y="T11"/>
                </a:cxn>
              </a:cxnLst>
              <a:rect l="0" t="0" r="r" b="b"/>
              <a:pathLst>
                <a:path w="14" h="7">
                  <a:moveTo>
                    <a:pt x="8" y="0"/>
                  </a:moveTo>
                  <a:lnTo>
                    <a:pt x="14" y="0"/>
                  </a:lnTo>
                  <a:lnTo>
                    <a:pt x="2" y="6"/>
                  </a:lnTo>
                  <a:lnTo>
                    <a:pt x="2" y="7"/>
                  </a:lnTo>
                  <a:lnTo>
                    <a:pt x="0" y="6"/>
                  </a:lnTo>
                  <a:lnTo>
                    <a:pt x="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09" name="China">
              <a:extLst>
                <a:ext uri="{FF2B5EF4-FFF2-40B4-BE49-F238E27FC236}">
                  <a16:creationId xmlns:a16="http://schemas.microsoft.com/office/drawing/2014/main" id="{D649F587-7DC4-4176-89EA-0410FDAEC222}"/>
                </a:ext>
              </a:extLst>
            </p:cNvPr>
            <p:cNvSpPr>
              <a:spLocks/>
            </p:cNvSpPr>
            <p:nvPr/>
          </p:nvSpPr>
          <p:spPr bwMode="auto">
            <a:xfrm>
              <a:off x="7562428" y="3096580"/>
              <a:ext cx="1447457" cy="1058939"/>
            </a:xfrm>
            <a:custGeom>
              <a:avLst/>
              <a:gdLst/>
              <a:ahLst/>
              <a:cxnLst/>
              <a:rect l="l" t="t" r="r" b="b"/>
              <a:pathLst>
                <a:path w="1458996" h="1067381">
                  <a:moveTo>
                    <a:pt x="877948" y="1018201"/>
                  </a:moveTo>
                  <a:lnTo>
                    <a:pt x="888877" y="1018201"/>
                  </a:lnTo>
                  <a:lnTo>
                    <a:pt x="888877" y="1021844"/>
                  </a:lnTo>
                  <a:lnTo>
                    <a:pt x="890698" y="1029130"/>
                  </a:lnTo>
                  <a:lnTo>
                    <a:pt x="877948" y="1050988"/>
                  </a:lnTo>
                  <a:lnTo>
                    <a:pt x="859733" y="1067381"/>
                  </a:lnTo>
                  <a:lnTo>
                    <a:pt x="837876" y="1058274"/>
                  </a:lnTo>
                  <a:lnTo>
                    <a:pt x="832411" y="1038237"/>
                  </a:lnTo>
                  <a:lnTo>
                    <a:pt x="854269" y="1021844"/>
                  </a:lnTo>
                  <a:close/>
                  <a:moveTo>
                    <a:pt x="1191240" y="905270"/>
                  </a:moveTo>
                  <a:lnTo>
                    <a:pt x="1193062" y="905270"/>
                  </a:lnTo>
                  <a:lnTo>
                    <a:pt x="1196705" y="910734"/>
                  </a:lnTo>
                  <a:lnTo>
                    <a:pt x="1196705" y="912556"/>
                  </a:lnTo>
                  <a:lnTo>
                    <a:pt x="1191240" y="912556"/>
                  </a:lnTo>
                  <a:close/>
                  <a:moveTo>
                    <a:pt x="1183954" y="0"/>
                  </a:moveTo>
                  <a:lnTo>
                    <a:pt x="1191240" y="0"/>
                  </a:lnTo>
                  <a:lnTo>
                    <a:pt x="1209455" y="14572"/>
                  </a:lnTo>
                  <a:lnTo>
                    <a:pt x="1236777" y="20036"/>
                  </a:lnTo>
                  <a:lnTo>
                    <a:pt x="1240420" y="20036"/>
                  </a:lnTo>
                  <a:lnTo>
                    <a:pt x="1256813" y="43715"/>
                  </a:lnTo>
                  <a:lnTo>
                    <a:pt x="1262278" y="67394"/>
                  </a:lnTo>
                  <a:lnTo>
                    <a:pt x="1275028" y="100181"/>
                  </a:lnTo>
                  <a:lnTo>
                    <a:pt x="1282314" y="143896"/>
                  </a:lnTo>
                  <a:lnTo>
                    <a:pt x="1324208" y="151182"/>
                  </a:lnTo>
                  <a:lnTo>
                    <a:pt x="1355172" y="171218"/>
                  </a:lnTo>
                  <a:lnTo>
                    <a:pt x="1360637" y="187611"/>
                  </a:lnTo>
                  <a:lnTo>
                    <a:pt x="1360637" y="202183"/>
                  </a:lnTo>
                  <a:lnTo>
                    <a:pt x="1369744" y="213112"/>
                  </a:lnTo>
                  <a:lnTo>
                    <a:pt x="1391602" y="213112"/>
                  </a:lnTo>
                  <a:lnTo>
                    <a:pt x="1455353" y="187611"/>
                  </a:lnTo>
                  <a:lnTo>
                    <a:pt x="1458996" y="187611"/>
                  </a:lnTo>
                  <a:lnTo>
                    <a:pt x="1458996" y="189433"/>
                  </a:lnTo>
                  <a:lnTo>
                    <a:pt x="1453532" y="194897"/>
                  </a:lnTo>
                  <a:lnTo>
                    <a:pt x="1455353" y="218576"/>
                  </a:lnTo>
                  <a:lnTo>
                    <a:pt x="1444424" y="229505"/>
                  </a:lnTo>
                  <a:lnTo>
                    <a:pt x="1433496" y="271399"/>
                  </a:lnTo>
                  <a:lnTo>
                    <a:pt x="1417102" y="306006"/>
                  </a:lnTo>
                  <a:lnTo>
                    <a:pt x="1413459" y="311471"/>
                  </a:lnTo>
                  <a:lnTo>
                    <a:pt x="1409817" y="311471"/>
                  </a:lnTo>
                  <a:lnTo>
                    <a:pt x="1386137" y="302364"/>
                  </a:lnTo>
                  <a:lnTo>
                    <a:pt x="1366101" y="318757"/>
                  </a:lnTo>
                  <a:lnTo>
                    <a:pt x="1371566" y="335150"/>
                  </a:lnTo>
                  <a:lnTo>
                    <a:pt x="1371566" y="364293"/>
                  </a:lnTo>
                  <a:lnTo>
                    <a:pt x="1358815" y="380687"/>
                  </a:lnTo>
                  <a:lnTo>
                    <a:pt x="1358815" y="389794"/>
                  </a:lnTo>
                  <a:lnTo>
                    <a:pt x="1355172" y="389794"/>
                  </a:lnTo>
                  <a:lnTo>
                    <a:pt x="1344244" y="378865"/>
                  </a:lnTo>
                  <a:lnTo>
                    <a:pt x="1335136" y="397080"/>
                  </a:lnTo>
                  <a:lnTo>
                    <a:pt x="1320565" y="408009"/>
                  </a:lnTo>
                  <a:lnTo>
                    <a:pt x="1302350" y="408009"/>
                  </a:lnTo>
                  <a:lnTo>
                    <a:pt x="1302350" y="426223"/>
                  </a:lnTo>
                  <a:lnTo>
                    <a:pt x="1282314" y="429866"/>
                  </a:lnTo>
                  <a:lnTo>
                    <a:pt x="1269563" y="422580"/>
                  </a:lnTo>
                  <a:lnTo>
                    <a:pt x="1245884" y="446259"/>
                  </a:lnTo>
                  <a:lnTo>
                    <a:pt x="1220384" y="457188"/>
                  </a:lnTo>
                  <a:lnTo>
                    <a:pt x="1209455" y="473581"/>
                  </a:lnTo>
                  <a:lnTo>
                    <a:pt x="1185776" y="479046"/>
                  </a:lnTo>
                  <a:lnTo>
                    <a:pt x="1136596" y="510011"/>
                  </a:lnTo>
                  <a:lnTo>
                    <a:pt x="1134775" y="510011"/>
                  </a:lnTo>
                  <a:lnTo>
                    <a:pt x="1131132" y="508189"/>
                  </a:lnTo>
                  <a:lnTo>
                    <a:pt x="1131132" y="504546"/>
                  </a:lnTo>
                  <a:lnTo>
                    <a:pt x="1142061" y="500903"/>
                  </a:lnTo>
                  <a:lnTo>
                    <a:pt x="1142061" y="491796"/>
                  </a:lnTo>
                  <a:lnTo>
                    <a:pt x="1134775" y="486332"/>
                  </a:lnTo>
                  <a:lnTo>
                    <a:pt x="1134775" y="484510"/>
                  </a:lnTo>
                  <a:lnTo>
                    <a:pt x="1156632" y="457188"/>
                  </a:lnTo>
                  <a:lnTo>
                    <a:pt x="1147525" y="440795"/>
                  </a:lnTo>
                  <a:lnTo>
                    <a:pt x="1131132" y="442617"/>
                  </a:lnTo>
                  <a:lnTo>
                    <a:pt x="1114739" y="468117"/>
                  </a:lnTo>
                  <a:lnTo>
                    <a:pt x="1094703" y="479046"/>
                  </a:lnTo>
                  <a:lnTo>
                    <a:pt x="1085595" y="491796"/>
                  </a:lnTo>
                  <a:lnTo>
                    <a:pt x="1069202" y="500903"/>
                  </a:lnTo>
                  <a:lnTo>
                    <a:pt x="1058273" y="497261"/>
                  </a:lnTo>
                  <a:lnTo>
                    <a:pt x="1050987" y="510011"/>
                  </a:lnTo>
                  <a:lnTo>
                    <a:pt x="1047344" y="515475"/>
                  </a:lnTo>
                  <a:lnTo>
                    <a:pt x="1058273" y="526404"/>
                  </a:lnTo>
                  <a:lnTo>
                    <a:pt x="1074666" y="537333"/>
                  </a:lnTo>
                  <a:lnTo>
                    <a:pt x="1083774" y="551905"/>
                  </a:lnTo>
                  <a:lnTo>
                    <a:pt x="1094703" y="557369"/>
                  </a:lnTo>
                  <a:lnTo>
                    <a:pt x="1123846" y="537333"/>
                  </a:lnTo>
                  <a:lnTo>
                    <a:pt x="1125667" y="537333"/>
                  </a:lnTo>
                  <a:lnTo>
                    <a:pt x="1142061" y="548262"/>
                  </a:lnTo>
                  <a:lnTo>
                    <a:pt x="1167561" y="548262"/>
                  </a:lnTo>
                  <a:lnTo>
                    <a:pt x="1167561" y="551905"/>
                  </a:lnTo>
                  <a:lnTo>
                    <a:pt x="1162097" y="568298"/>
                  </a:lnTo>
                  <a:lnTo>
                    <a:pt x="1162097" y="570119"/>
                  </a:lnTo>
                  <a:lnTo>
                    <a:pt x="1158454" y="570119"/>
                  </a:lnTo>
                  <a:lnTo>
                    <a:pt x="1158454" y="568298"/>
                  </a:lnTo>
                  <a:lnTo>
                    <a:pt x="1156632" y="562833"/>
                  </a:lnTo>
                  <a:lnTo>
                    <a:pt x="1151168" y="562833"/>
                  </a:lnTo>
                  <a:lnTo>
                    <a:pt x="1145704" y="570119"/>
                  </a:lnTo>
                  <a:lnTo>
                    <a:pt x="1125667" y="573762"/>
                  </a:lnTo>
                  <a:lnTo>
                    <a:pt x="1125667" y="579227"/>
                  </a:lnTo>
                  <a:lnTo>
                    <a:pt x="1120203" y="588334"/>
                  </a:lnTo>
                  <a:lnTo>
                    <a:pt x="1118382" y="588334"/>
                  </a:lnTo>
                  <a:lnTo>
                    <a:pt x="1111096" y="586512"/>
                  </a:lnTo>
                  <a:lnTo>
                    <a:pt x="1111096" y="593798"/>
                  </a:lnTo>
                  <a:lnTo>
                    <a:pt x="1107453" y="593798"/>
                  </a:lnTo>
                  <a:lnTo>
                    <a:pt x="1096524" y="604727"/>
                  </a:lnTo>
                  <a:lnTo>
                    <a:pt x="1085595" y="624763"/>
                  </a:lnTo>
                  <a:lnTo>
                    <a:pt x="1111096" y="637514"/>
                  </a:lnTo>
                  <a:lnTo>
                    <a:pt x="1125667" y="683050"/>
                  </a:lnTo>
                  <a:lnTo>
                    <a:pt x="1151168" y="710372"/>
                  </a:lnTo>
                  <a:lnTo>
                    <a:pt x="1151168" y="714015"/>
                  </a:lnTo>
                  <a:lnTo>
                    <a:pt x="1118382" y="704908"/>
                  </a:lnTo>
                  <a:lnTo>
                    <a:pt x="1131132" y="714015"/>
                  </a:lnTo>
                  <a:lnTo>
                    <a:pt x="1151168" y="732230"/>
                  </a:lnTo>
                  <a:lnTo>
                    <a:pt x="1151168" y="735873"/>
                  </a:lnTo>
                  <a:lnTo>
                    <a:pt x="1118382" y="754088"/>
                  </a:lnTo>
                  <a:lnTo>
                    <a:pt x="1131132" y="750445"/>
                  </a:lnTo>
                  <a:lnTo>
                    <a:pt x="1151168" y="761373"/>
                  </a:lnTo>
                  <a:lnTo>
                    <a:pt x="1145704" y="766838"/>
                  </a:lnTo>
                  <a:lnTo>
                    <a:pt x="1147525" y="766838"/>
                  </a:lnTo>
                  <a:lnTo>
                    <a:pt x="1147525" y="781410"/>
                  </a:lnTo>
                  <a:lnTo>
                    <a:pt x="1140239" y="783231"/>
                  </a:lnTo>
                  <a:lnTo>
                    <a:pt x="1142061" y="786874"/>
                  </a:lnTo>
                  <a:lnTo>
                    <a:pt x="1136596" y="810553"/>
                  </a:lnTo>
                  <a:lnTo>
                    <a:pt x="1134775" y="810553"/>
                  </a:lnTo>
                  <a:lnTo>
                    <a:pt x="1129310" y="808732"/>
                  </a:lnTo>
                  <a:lnTo>
                    <a:pt x="1101988" y="854268"/>
                  </a:lnTo>
                  <a:lnTo>
                    <a:pt x="1100167" y="854268"/>
                  </a:lnTo>
                  <a:lnTo>
                    <a:pt x="1100167" y="848804"/>
                  </a:lnTo>
                  <a:lnTo>
                    <a:pt x="1094703" y="848804"/>
                  </a:lnTo>
                  <a:lnTo>
                    <a:pt x="1100167" y="859733"/>
                  </a:lnTo>
                  <a:lnTo>
                    <a:pt x="1091060" y="881590"/>
                  </a:lnTo>
                  <a:lnTo>
                    <a:pt x="1091060" y="883412"/>
                  </a:lnTo>
                  <a:lnTo>
                    <a:pt x="1089238" y="883412"/>
                  </a:lnTo>
                  <a:lnTo>
                    <a:pt x="1085595" y="881590"/>
                  </a:lnTo>
                  <a:lnTo>
                    <a:pt x="1072845" y="901626"/>
                  </a:lnTo>
                  <a:lnTo>
                    <a:pt x="1069202" y="901626"/>
                  </a:lnTo>
                  <a:lnTo>
                    <a:pt x="1058273" y="907091"/>
                  </a:lnTo>
                  <a:lnTo>
                    <a:pt x="1058273" y="916198"/>
                  </a:lnTo>
                  <a:lnTo>
                    <a:pt x="1047344" y="927127"/>
                  </a:lnTo>
                  <a:lnTo>
                    <a:pt x="1045523" y="927127"/>
                  </a:lnTo>
                  <a:lnTo>
                    <a:pt x="1032773" y="932591"/>
                  </a:lnTo>
                  <a:lnTo>
                    <a:pt x="1018201" y="945342"/>
                  </a:lnTo>
                  <a:lnTo>
                    <a:pt x="996343" y="954449"/>
                  </a:lnTo>
                  <a:lnTo>
                    <a:pt x="994522" y="954449"/>
                  </a:lnTo>
                  <a:lnTo>
                    <a:pt x="989057" y="948985"/>
                  </a:lnTo>
                  <a:lnTo>
                    <a:pt x="979950" y="956270"/>
                  </a:lnTo>
                  <a:lnTo>
                    <a:pt x="978129" y="956270"/>
                  </a:lnTo>
                  <a:lnTo>
                    <a:pt x="978129" y="954449"/>
                  </a:lnTo>
                  <a:lnTo>
                    <a:pt x="972664" y="959913"/>
                  </a:lnTo>
                  <a:lnTo>
                    <a:pt x="969021" y="956270"/>
                  </a:lnTo>
                  <a:lnTo>
                    <a:pt x="969021" y="961735"/>
                  </a:lnTo>
                  <a:lnTo>
                    <a:pt x="959914" y="961735"/>
                  </a:lnTo>
                  <a:lnTo>
                    <a:pt x="950807" y="950806"/>
                  </a:lnTo>
                  <a:lnTo>
                    <a:pt x="950807" y="965378"/>
                  </a:lnTo>
                  <a:lnTo>
                    <a:pt x="948985" y="965378"/>
                  </a:lnTo>
                  <a:lnTo>
                    <a:pt x="939878" y="956270"/>
                  </a:lnTo>
                  <a:lnTo>
                    <a:pt x="938056" y="972664"/>
                  </a:lnTo>
                  <a:lnTo>
                    <a:pt x="934413" y="972664"/>
                  </a:lnTo>
                  <a:lnTo>
                    <a:pt x="877948" y="985414"/>
                  </a:lnTo>
                  <a:lnTo>
                    <a:pt x="872483" y="996343"/>
                  </a:lnTo>
                  <a:lnTo>
                    <a:pt x="877948" y="1010914"/>
                  </a:lnTo>
                  <a:lnTo>
                    <a:pt x="877948" y="1012736"/>
                  </a:lnTo>
                  <a:lnTo>
                    <a:pt x="867019" y="1016379"/>
                  </a:lnTo>
                  <a:lnTo>
                    <a:pt x="856090" y="996343"/>
                  </a:lnTo>
                  <a:lnTo>
                    <a:pt x="856090" y="983592"/>
                  </a:lnTo>
                  <a:lnTo>
                    <a:pt x="845161" y="985414"/>
                  </a:lnTo>
                  <a:lnTo>
                    <a:pt x="832411" y="978128"/>
                  </a:lnTo>
                  <a:lnTo>
                    <a:pt x="823303" y="985414"/>
                  </a:lnTo>
                  <a:lnTo>
                    <a:pt x="823303" y="983592"/>
                  </a:lnTo>
                  <a:lnTo>
                    <a:pt x="821482" y="979950"/>
                  </a:lnTo>
                  <a:lnTo>
                    <a:pt x="817839" y="985414"/>
                  </a:lnTo>
                  <a:lnTo>
                    <a:pt x="816018" y="985414"/>
                  </a:lnTo>
                  <a:lnTo>
                    <a:pt x="803267" y="979950"/>
                  </a:lnTo>
                  <a:lnTo>
                    <a:pt x="788695" y="972664"/>
                  </a:lnTo>
                  <a:lnTo>
                    <a:pt x="783231" y="950806"/>
                  </a:lnTo>
                  <a:lnTo>
                    <a:pt x="750445" y="939877"/>
                  </a:lnTo>
                  <a:lnTo>
                    <a:pt x="719480" y="956270"/>
                  </a:lnTo>
                  <a:lnTo>
                    <a:pt x="710372" y="954449"/>
                  </a:lnTo>
                  <a:lnTo>
                    <a:pt x="703086" y="956270"/>
                  </a:lnTo>
                  <a:lnTo>
                    <a:pt x="699444" y="956270"/>
                  </a:lnTo>
                  <a:lnTo>
                    <a:pt x="686693" y="950806"/>
                  </a:lnTo>
                  <a:lnTo>
                    <a:pt x="683050" y="961735"/>
                  </a:lnTo>
                  <a:lnTo>
                    <a:pt x="681229" y="961735"/>
                  </a:lnTo>
                  <a:lnTo>
                    <a:pt x="670300" y="959913"/>
                  </a:lnTo>
                  <a:lnTo>
                    <a:pt x="666657" y="961735"/>
                  </a:lnTo>
                  <a:lnTo>
                    <a:pt x="670300" y="985414"/>
                  </a:lnTo>
                  <a:lnTo>
                    <a:pt x="666657" y="989057"/>
                  </a:lnTo>
                  <a:lnTo>
                    <a:pt x="659371" y="990878"/>
                  </a:lnTo>
                  <a:lnTo>
                    <a:pt x="655728" y="990878"/>
                  </a:lnTo>
                  <a:lnTo>
                    <a:pt x="653907" y="978128"/>
                  </a:lnTo>
                  <a:lnTo>
                    <a:pt x="652085" y="974485"/>
                  </a:lnTo>
                  <a:lnTo>
                    <a:pt x="635692" y="979950"/>
                  </a:lnTo>
                  <a:lnTo>
                    <a:pt x="624763" y="969021"/>
                  </a:lnTo>
                  <a:lnTo>
                    <a:pt x="610192" y="965378"/>
                  </a:lnTo>
                  <a:lnTo>
                    <a:pt x="615656" y="945342"/>
                  </a:lnTo>
                  <a:lnTo>
                    <a:pt x="604727" y="938056"/>
                  </a:lnTo>
                  <a:lnTo>
                    <a:pt x="602906" y="938056"/>
                  </a:lnTo>
                  <a:lnTo>
                    <a:pt x="599263" y="916198"/>
                  </a:lnTo>
                  <a:lnTo>
                    <a:pt x="588334" y="916198"/>
                  </a:lnTo>
                  <a:lnTo>
                    <a:pt x="573762" y="923484"/>
                  </a:lnTo>
                  <a:lnTo>
                    <a:pt x="570119" y="923484"/>
                  </a:lnTo>
                  <a:lnTo>
                    <a:pt x="579227" y="890698"/>
                  </a:lnTo>
                  <a:lnTo>
                    <a:pt x="597441" y="865197"/>
                  </a:lnTo>
                  <a:lnTo>
                    <a:pt x="597441" y="848804"/>
                  </a:lnTo>
                  <a:lnTo>
                    <a:pt x="591977" y="826946"/>
                  </a:lnTo>
                  <a:lnTo>
                    <a:pt x="586513" y="826946"/>
                  </a:lnTo>
                  <a:lnTo>
                    <a:pt x="579227" y="810553"/>
                  </a:lnTo>
                  <a:lnTo>
                    <a:pt x="570119" y="808732"/>
                  </a:lnTo>
                  <a:lnTo>
                    <a:pt x="564655" y="810553"/>
                  </a:lnTo>
                  <a:lnTo>
                    <a:pt x="559191" y="805089"/>
                  </a:lnTo>
                  <a:lnTo>
                    <a:pt x="540976" y="799624"/>
                  </a:lnTo>
                  <a:lnTo>
                    <a:pt x="540976" y="788695"/>
                  </a:lnTo>
                  <a:lnTo>
                    <a:pt x="537333" y="786874"/>
                  </a:lnTo>
                  <a:lnTo>
                    <a:pt x="531868" y="775945"/>
                  </a:lnTo>
                  <a:lnTo>
                    <a:pt x="515475" y="781410"/>
                  </a:lnTo>
                  <a:lnTo>
                    <a:pt x="500904" y="781410"/>
                  </a:lnTo>
                  <a:lnTo>
                    <a:pt x="462653" y="808732"/>
                  </a:lnTo>
                  <a:lnTo>
                    <a:pt x="431688" y="821482"/>
                  </a:lnTo>
                  <a:lnTo>
                    <a:pt x="429866" y="821482"/>
                  </a:lnTo>
                  <a:lnTo>
                    <a:pt x="429866" y="817839"/>
                  </a:lnTo>
                  <a:lnTo>
                    <a:pt x="424402" y="816017"/>
                  </a:lnTo>
                  <a:lnTo>
                    <a:pt x="389794" y="808732"/>
                  </a:lnTo>
                  <a:lnTo>
                    <a:pt x="364293" y="832411"/>
                  </a:lnTo>
                  <a:lnTo>
                    <a:pt x="358829" y="828768"/>
                  </a:lnTo>
                  <a:lnTo>
                    <a:pt x="358829" y="814196"/>
                  </a:lnTo>
                  <a:lnTo>
                    <a:pt x="346079" y="817839"/>
                  </a:lnTo>
                  <a:lnTo>
                    <a:pt x="327864" y="821482"/>
                  </a:lnTo>
                  <a:lnTo>
                    <a:pt x="311471" y="816017"/>
                  </a:lnTo>
                  <a:lnTo>
                    <a:pt x="306006" y="816017"/>
                  </a:lnTo>
                  <a:lnTo>
                    <a:pt x="300542" y="817839"/>
                  </a:lnTo>
                  <a:lnTo>
                    <a:pt x="291435" y="817839"/>
                  </a:lnTo>
                  <a:lnTo>
                    <a:pt x="285970" y="810553"/>
                  </a:lnTo>
                  <a:lnTo>
                    <a:pt x="273220" y="805089"/>
                  </a:lnTo>
                  <a:lnTo>
                    <a:pt x="273220" y="797803"/>
                  </a:lnTo>
                  <a:lnTo>
                    <a:pt x="251362" y="794160"/>
                  </a:lnTo>
                  <a:lnTo>
                    <a:pt x="249541" y="792338"/>
                  </a:lnTo>
                  <a:lnTo>
                    <a:pt x="251362" y="781410"/>
                  </a:lnTo>
                  <a:lnTo>
                    <a:pt x="238612" y="786874"/>
                  </a:lnTo>
                  <a:lnTo>
                    <a:pt x="234969" y="786874"/>
                  </a:lnTo>
                  <a:lnTo>
                    <a:pt x="227683" y="770481"/>
                  </a:lnTo>
                  <a:lnTo>
                    <a:pt x="207647" y="755909"/>
                  </a:lnTo>
                  <a:lnTo>
                    <a:pt x="187611" y="754088"/>
                  </a:lnTo>
                  <a:lnTo>
                    <a:pt x="183968" y="759552"/>
                  </a:lnTo>
                  <a:lnTo>
                    <a:pt x="176682" y="754088"/>
                  </a:lnTo>
                  <a:lnTo>
                    <a:pt x="140253" y="732230"/>
                  </a:lnTo>
                  <a:lnTo>
                    <a:pt x="127503" y="732230"/>
                  </a:lnTo>
                  <a:lnTo>
                    <a:pt x="122038" y="721301"/>
                  </a:lnTo>
                  <a:lnTo>
                    <a:pt x="122038" y="704908"/>
                  </a:lnTo>
                  <a:lnTo>
                    <a:pt x="114752" y="688515"/>
                  </a:lnTo>
                  <a:lnTo>
                    <a:pt x="116574" y="688515"/>
                  </a:lnTo>
                  <a:lnTo>
                    <a:pt x="122038" y="683050"/>
                  </a:lnTo>
                  <a:lnTo>
                    <a:pt x="123860" y="683050"/>
                  </a:lnTo>
                  <a:lnTo>
                    <a:pt x="129324" y="692158"/>
                  </a:lnTo>
                  <a:lnTo>
                    <a:pt x="140253" y="683050"/>
                  </a:lnTo>
                  <a:lnTo>
                    <a:pt x="138431" y="672121"/>
                  </a:lnTo>
                  <a:lnTo>
                    <a:pt x="127503" y="666657"/>
                  </a:lnTo>
                  <a:lnTo>
                    <a:pt x="127503" y="664836"/>
                  </a:lnTo>
                  <a:lnTo>
                    <a:pt x="123860" y="648442"/>
                  </a:lnTo>
                  <a:lnTo>
                    <a:pt x="123860" y="646621"/>
                  </a:lnTo>
                  <a:lnTo>
                    <a:pt x="127503" y="646621"/>
                  </a:lnTo>
                  <a:lnTo>
                    <a:pt x="140253" y="642978"/>
                  </a:lnTo>
                  <a:lnTo>
                    <a:pt x="140253" y="635692"/>
                  </a:lnTo>
                  <a:lnTo>
                    <a:pt x="151182" y="624763"/>
                  </a:lnTo>
                  <a:lnTo>
                    <a:pt x="160289" y="604727"/>
                  </a:lnTo>
                  <a:lnTo>
                    <a:pt x="154825" y="608370"/>
                  </a:lnTo>
                  <a:lnTo>
                    <a:pt x="151182" y="608370"/>
                  </a:lnTo>
                  <a:lnTo>
                    <a:pt x="151182" y="602906"/>
                  </a:lnTo>
                  <a:lnTo>
                    <a:pt x="134788" y="591977"/>
                  </a:lnTo>
                  <a:lnTo>
                    <a:pt x="98359" y="604727"/>
                  </a:lnTo>
                  <a:lnTo>
                    <a:pt x="94716" y="608370"/>
                  </a:lnTo>
                  <a:lnTo>
                    <a:pt x="94716" y="604727"/>
                  </a:lnTo>
                  <a:lnTo>
                    <a:pt x="76501" y="599263"/>
                  </a:lnTo>
                  <a:lnTo>
                    <a:pt x="71037" y="593798"/>
                  </a:lnTo>
                  <a:lnTo>
                    <a:pt x="60108" y="593798"/>
                  </a:lnTo>
                  <a:lnTo>
                    <a:pt x="54644" y="588334"/>
                  </a:lnTo>
                  <a:lnTo>
                    <a:pt x="54644" y="586512"/>
                  </a:lnTo>
                  <a:lnTo>
                    <a:pt x="56465" y="575584"/>
                  </a:lnTo>
                  <a:lnTo>
                    <a:pt x="51001" y="570119"/>
                  </a:lnTo>
                  <a:lnTo>
                    <a:pt x="43715" y="570119"/>
                  </a:lnTo>
                  <a:lnTo>
                    <a:pt x="41894" y="562833"/>
                  </a:lnTo>
                  <a:lnTo>
                    <a:pt x="25500" y="559190"/>
                  </a:lnTo>
                  <a:lnTo>
                    <a:pt x="20036" y="557369"/>
                  </a:lnTo>
                  <a:lnTo>
                    <a:pt x="20036" y="553726"/>
                  </a:lnTo>
                  <a:lnTo>
                    <a:pt x="27322" y="551905"/>
                  </a:lnTo>
                  <a:lnTo>
                    <a:pt x="32786" y="551905"/>
                  </a:lnTo>
                  <a:lnTo>
                    <a:pt x="27322" y="515475"/>
                  </a:lnTo>
                  <a:lnTo>
                    <a:pt x="9107" y="515475"/>
                  </a:lnTo>
                  <a:lnTo>
                    <a:pt x="0" y="504546"/>
                  </a:lnTo>
                  <a:lnTo>
                    <a:pt x="0" y="502725"/>
                  </a:lnTo>
                  <a:lnTo>
                    <a:pt x="5464" y="480867"/>
                  </a:lnTo>
                  <a:lnTo>
                    <a:pt x="9107" y="468117"/>
                  </a:lnTo>
                  <a:lnTo>
                    <a:pt x="27322" y="459010"/>
                  </a:lnTo>
                  <a:lnTo>
                    <a:pt x="30965" y="451724"/>
                  </a:lnTo>
                  <a:lnTo>
                    <a:pt x="38251" y="451724"/>
                  </a:lnTo>
                  <a:lnTo>
                    <a:pt x="47358" y="453545"/>
                  </a:lnTo>
                  <a:lnTo>
                    <a:pt x="51001" y="453545"/>
                  </a:lnTo>
                  <a:lnTo>
                    <a:pt x="60108" y="457188"/>
                  </a:lnTo>
                  <a:lnTo>
                    <a:pt x="65573" y="457188"/>
                  </a:lnTo>
                  <a:lnTo>
                    <a:pt x="78323" y="440795"/>
                  </a:lnTo>
                  <a:lnTo>
                    <a:pt x="109288" y="435331"/>
                  </a:lnTo>
                  <a:lnTo>
                    <a:pt x="120217" y="422580"/>
                  </a:lnTo>
                  <a:lnTo>
                    <a:pt x="154825" y="406187"/>
                  </a:lnTo>
                  <a:lnTo>
                    <a:pt x="160289" y="391615"/>
                  </a:lnTo>
                  <a:lnTo>
                    <a:pt x="167575" y="362472"/>
                  </a:lnTo>
                  <a:lnTo>
                    <a:pt x="156646" y="322400"/>
                  </a:lnTo>
                  <a:lnTo>
                    <a:pt x="149360" y="313292"/>
                  </a:lnTo>
                  <a:lnTo>
                    <a:pt x="149360" y="311471"/>
                  </a:lnTo>
                  <a:lnTo>
                    <a:pt x="151182" y="311471"/>
                  </a:lnTo>
                  <a:lnTo>
                    <a:pt x="205826" y="296899"/>
                  </a:lnTo>
                  <a:lnTo>
                    <a:pt x="205826" y="275041"/>
                  </a:lnTo>
                  <a:lnTo>
                    <a:pt x="222219" y="233148"/>
                  </a:lnTo>
                  <a:lnTo>
                    <a:pt x="240434" y="233148"/>
                  </a:lnTo>
                  <a:lnTo>
                    <a:pt x="245898" y="234969"/>
                  </a:lnTo>
                  <a:lnTo>
                    <a:pt x="262291" y="234969"/>
                  </a:lnTo>
                  <a:lnTo>
                    <a:pt x="267756" y="244077"/>
                  </a:lnTo>
                  <a:lnTo>
                    <a:pt x="284149" y="234969"/>
                  </a:lnTo>
                  <a:lnTo>
                    <a:pt x="284149" y="211290"/>
                  </a:lnTo>
                  <a:lnTo>
                    <a:pt x="289613" y="189433"/>
                  </a:lnTo>
                  <a:lnTo>
                    <a:pt x="291435" y="189433"/>
                  </a:lnTo>
                  <a:lnTo>
                    <a:pt x="307828" y="187611"/>
                  </a:lnTo>
                  <a:lnTo>
                    <a:pt x="316935" y="171218"/>
                  </a:lnTo>
                  <a:lnTo>
                    <a:pt x="318757" y="171218"/>
                  </a:lnTo>
                  <a:lnTo>
                    <a:pt x="327864" y="173039"/>
                  </a:lnTo>
                  <a:lnTo>
                    <a:pt x="335150" y="167575"/>
                  </a:lnTo>
                  <a:lnTo>
                    <a:pt x="338793" y="167575"/>
                  </a:lnTo>
                  <a:lnTo>
                    <a:pt x="338793" y="171218"/>
                  </a:lnTo>
                  <a:lnTo>
                    <a:pt x="346079" y="187611"/>
                  </a:lnTo>
                  <a:lnTo>
                    <a:pt x="362472" y="205826"/>
                  </a:lnTo>
                  <a:lnTo>
                    <a:pt x="391615" y="211290"/>
                  </a:lnTo>
                  <a:lnTo>
                    <a:pt x="395258" y="211290"/>
                  </a:lnTo>
                  <a:lnTo>
                    <a:pt x="397080" y="218576"/>
                  </a:lnTo>
                  <a:lnTo>
                    <a:pt x="408009" y="255005"/>
                  </a:lnTo>
                  <a:lnTo>
                    <a:pt x="411652" y="284149"/>
                  </a:lnTo>
                  <a:lnTo>
                    <a:pt x="408009" y="295078"/>
                  </a:lnTo>
                  <a:lnTo>
                    <a:pt x="446259" y="307828"/>
                  </a:lnTo>
                  <a:lnTo>
                    <a:pt x="459010" y="306006"/>
                  </a:lnTo>
                  <a:lnTo>
                    <a:pt x="515475" y="329686"/>
                  </a:lnTo>
                  <a:lnTo>
                    <a:pt x="535511" y="358829"/>
                  </a:lnTo>
                  <a:lnTo>
                    <a:pt x="559191" y="380687"/>
                  </a:lnTo>
                  <a:lnTo>
                    <a:pt x="646621" y="378865"/>
                  </a:lnTo>
                  <a:lnTo>
                    <a:pt x="686693" y="400723"/>
                  </a:lnTo>
                  <a:lnTo>
                    <a:pt x="743159" y="417116"/>
                  </a:lnTo>
                  <a:lnTo>
                    <a:pt x="810553" y="391615"/>
                  </a:lnTo>
                  <a:lnTo>
                    <a:pt x="839697" y="391615"/>
                  </a:lnTo>
                  <a:lnTo>
                    <a:pt x="867019" y="386151"/>
                  </a:lnTo>
                  <a:lnTo>
                    <a:pt x="910734" y="347900"/>
                  </a:lnTo>
                  <a:lnTo>
                    <a:pt x="899805" y="333328"/>
                  </a:lnTo>
                  <a:lnTo>
                    <a:pt x="899805" y="329686"/>
                  </a:lnTo>
                  <a:lnTo>
                    <a:pt x="910734" y="307828"/>
                  </a:lnTo>
                  <a:lnTo>
                    <a:pt x="912556" y="307828"/>
                  </a:lnTo>
                  <a:lnTo>
                    <a:pt x="921663" y="302364"/>
                  </a:lnTo>
                  <a:lnTo>
                    <a:pt x="948985" y="313292"/>
                  </a:lnTo>
                  <a:lnTo>
                    <a:pt x="978129" y="289613"/>
                  </a:lnTo>
                  <a:lnTo>
                    <a:pt x="999986" y="284149"/>
                  </a:lnTo>
                  <a:lnTo>
                    <a:pt x="1027308" y="255005"/>
                  </a:lnTo>
                  <a:lnTo>
                    <a:pt x="1029130" y="255005"/>
                  </a:lnTo>
                  <a:lnTo>
                    <a:pt x="1089238" y="249541"/>
                  </a:lnTo>
                  <a:lnTo>
                    <a:pt x="1083774" y="240434"/>
                  </a:lnTo>
                  <a:lnTo>
                    <a:pt x="1080131" y="224040"/>
                  </a:lnTo>
                  <a:lnTo>
                    <a:pt x="1061916" y="202183"/>
                  </a:lnTo>
                  <a:lnTo>
                    <a:pt x="1032773" y="222219"/>
                  </a:lnTo>
                  <a:lnTo>
                    <a:pt x="999986" y="216755"/>
                  </a:lnTo>
                  <a:lnTo>
                    <a:pt x="996343" y="202183"/>
                  </a:lnTo>
                  <a:lnTo>
                    <a:pt x="996343" y="162110"/>
                  </a:lnTo>
                  <a:lnTo>
                    <a:pt x="1016379" y="132967"/>
                  </a:lnTo>
                  <a:lnTo>
                    <a:pt x="1018201" y="132967"/>
                  </a:lnTo>
                  <a:lnTo>
                    <a:pt x="1052809" y="145717"/>
                  </a:lnTo>
                  <a:lnTo>
                    <a:pt x="1083774" y="127503"/>
                  </a:lnTo>
                  <a:lnTo>
                    <a:pt x="1085595" y="116574"/>
                  </a:lnTo>
                  <a:lnTo>
                    <a:pt x="1100167" y="72859"/>
                  </a:lnTo>
                  <a:lnTo>
                    <a:pt x="1118382" y="56465"/>
                  </a:lnTo>
                  <a:lnTo>
                    <a:pt x="1118382" y="40072"/>
                  </a:lnTo>
                  <a:lnTo>
                    <a:pt x="1101988" y="40072"/>
                  </a:lnTo>
                  <a:lnTo>
                    <a:pt x="1101988" y="38251"/>
                  </a:lnTo>
                  <a:lnTo>
                    <a:pt x="1105631" y="32786"/>
                  </a:lnTo>
                  <a:lnTo>
                    <a:pt x="1123846" y="9107"/>
                  </a:lnTo>
                  <a:lnTo>
                    <a:pt x="1129310" y="9107"/>
                  </a:lnTo>
                  <a:lnTo>
                    <a:pt x="1145704" y="5464"/>
                  </a:lnTo>
                  <a:lnTo>
                    <a:pt x="1167561" y="3643"/>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0" name="Japan - Offshore">
              <a:extLst>
                <a:ext uri="{FF2B5EF4-FFF2-40B4-BE49-F238E27FC236}">
                  <a16:creationId xmlns:a16="http://schemas.microsoft.com/office/drawing/2014/main" id="{1B7E8703-3470-F55C-E481-63AE6D5095EB}"/>
                </a:ext>
              </a:extLst>
            </p:cNvPr>
            <p:cNvSpPr>
              <a:spLocks/>
            </p:cNvSpPr>
            <p:nvPr/>
          </p:nvSpPr>
          <p:spPr bwMode="auto">
            <a:xfrm>
              <a:off x="8838215" y="3362218"/>
              <a:ext cx="540313" cy="592718"/>
            </a:xfrm>
            <a:custGeom>
              <a:avLst/>
              <a:gdLst/>
              <a:ahLst/>
              <a:cxnLst/>
              <a:rect l="l" t="t" r="r" b="b"/>
              <a:pathLst>
                <a:path w="544620" h="597443">
                  <a:moveTo>
                    <a:pt x="10929" y="575585"/>
                  </a:moveTo>
                  <a:lnTo>
                    <a:pt x="12751" y="575585"/>
                  </a:lnTo>
                  <a:lnTo>
                    <a:pt x="1821" y="593800"/>
                  </a:lnTo>
                  <a:lnTo>
                    <a:pt x="1821" y="597443"/>
                  </a:lnTo>
                  <a:lnTo>
                    <a:pt x="0" y="597443"/>
                  </a:lnTo>
                  <a:lnTo>
                    <a:pt x="0" y="593800"/>
                  </a:lnTo>
                  <a:lnTo>
                    <a:pt x="1821" y="586514"/>
                  </a:lnTo>
                  <a:close/>
                  <a:moveTo>
                    <a:pt x="45538" y="530048"/>
                  </a:moveTo>
                  <a:lnTo>
                    <a:pt x="45538" y="531870"/>
                  </a:lnTo>
                  <a:lnTo>
                    <a:pt x="49181" y="531870"/>
                  </a:lnTo>
                  <a:lnTo>
                    <a:pt x="40073" y="540977"/>
                  </a:lnTo>
                  <a:lnTo>
                    <a:pt x="38252" y="540977"/>
                  </a:lnTo>
                  <a:lnTo>
                    <a:pt x="38252" y="535513"/>
                  </a:lnTo>
                  <a:lnTo>
                    <a:pt x="40073" y="531870"/>
                  </a:lnTo>
                  <a:close/>
                  <a:moveTo>
                    <a:pt x="67395" y="480869"/>
                  </a:moveTo>
                  <a:lnTo>
                    <a:pt x="69216" y="480869"/>
                  </a:lnTo>
                  <a:lnTo>
                    <a:pt x="72860" y="486334"/>
                  </a:lnTo>
                  <a:lnTo>
                    <a:pt x="67395" y="486334"/>
                  </a:lnTo>
                  <a:close/>
                  <a:moveTo>
                    <a:pt x="32787" y="404367"/>
                  </a:moveTo>
                  <a:lnTo>
                    <a:pt x="34608" y="404367"/>
                  </a:lnTo>
                  <a:lnTo>
                    <a:pt x="38251" y="408010"/>
                  </a:lnTo>
                  <a:lnTo>
                    <a:pt x="40073" y="408010"/>
                  </a:lnTo>
                  <a:lnTo>
                    <a:pt x="40073" y="409832"/>
                  </a:lnTo>
                  <a:lnTo>
                    <a:pt x="38251" y="409832"/>
                  </a:lnTo>
                  <a:lnTo>
                    <a:pt x="34608" y="413475"/>
                  </a:lnTo>
                  <a:lnTo>
                    <a:pt x="34608" y="415296"/>
                  </a:lnTo>
                  <a:lnTo>
                    <a:pt x="32787" y="415296"/>
                  </a:lnTo>
                  <a:close/>
                  <a:moveTo>
                    <a:pt x="74681" y="380688"/>
                  </a:moveTo>
                  <a:lnTo>
                    <a:pt x="78323" y="380688"/>
                  </a:lnTo>
                  <a:lnTo>
                    <a:pt x="85609" y="391617"/>
                  </a:lnTo>
                  <a:lnTo>
                    <a:pt x="89252" y="391617"/>
                  </a:lnTo>
                  <a:lnTo>
                    <a:pt x="91074" y="389795"/>
                  </a:lnTo>
                  <a:lnTo>
                    <a:pt x="96538" y="389795"/>
                  </a:lnTo>
                  <a:lnTo>
                    <a:pt x="96538" y="398903"/>
                  </a:lnTo>
                  <a:lnTo>
                    <a:pt x="100181" y="402546"/>
                  </a:lnTo>
                  <a:lnTo>
                    <a:pt x="102003" y="402546"/>
                  </a:lnTo>
                  <a:lnTo>
                    <a:pt x="105646" y="413474"/>
                  </a:lnTo>
                  <a:lnTo>
                    <a:pt x="89252" y="453546"/>
                  </a:lnTo>
                  <a:lnTo>
                    <a:pt x="74681" y="464475"/>
                  </a:lnTo>
                  <a:lnTo>
                    <a:pt x="72859" y="464475"/>
                  </a:lnTo>
                  <a:lnTo>
                    <a:pt x="72859" y="459011"/>
                  </a:lnTo>
                  <a:lnTo>
                    <a:pt x="69216" y="462654"/>
                  </a:lnTo>
                  <a:lnTo>
                    <a:pt x="61930" y="457189"/>
                  </a:lnTo>
                  <a:lnTo>
                    <a:pt x="61930" y="437153"/>
                  </a:lnTo>
                  <a:lnTo>
                    <a:pt x="69216" y="424403"/>
                  </a:lnTo>
                  <a:lnTo>
                    <a:pt x="63752" y="408010"/>
                  </a:lnTo>
                  <a:lnTo>
                    <a:pt x="63752" y="418939"/>
                  </a:lnTo>
                  <a:lnTo>
                    <a:pt x="58287" y="418939"/>
                  </a:lnTo>
                  <a:lnTo>
                    <a:pt x="56466" y="420760"/>
                  </a:lnTo>
                  <a:lnTo>
                    <a:pt x="49180" y="420760"/>
                  </a:lnTo>
                  <a:lnTo>
                    <a:pt x="49180" y="408010"/>
                  </a:lnTo>
                  <a:lnTo>
                    <a:pt x="51001" y="408010"/>
                  </a:lnTo>
                  <a:lnTo>
                    <a:pt x="54644" y="409831"/>
                  </a:lnTo>
                  <a:lnTo>
                    <a:pt x="49180" y="402546"/>
                  </a:lnTo>
                  <a:close/>
                  <a:moveTo>
                    <a:pt x="174861" y="362473"/>
                  </a:moveTo>
                  <a:lnTo>
                    <a:pt x="178504" y="362473"/>
                  </a:lnTo>
                  <a:lnTo>
                    <a:pt x="174861" y="373403"/>
                  </a:lnTo>
                  <a:lnTo>
                    <a:pt x="173039" y="373403"/>
                  </a:lnTo>
                  <a:lnTo>
                    <a:pt x="169396" y="375224"/>
                  </a:lnTo>
                  <a:lnTo>
                    <a:pt x="167835" y="375224"/>
                  </a:lnTo>
                  <a:lnTo>
                    <a:pt x="169397" y="386153"/>
                  </a:lnTo>
                  <a:lnTo>
                    <a:pt x="158468" y="402546"/>
                  </a:lnTo>
                  <a:lnTo>
                    <a:pt x="156646" y="402546"/>
                  </a:lnTo>
                  <a:lnTo>
                    <a:pt x="140253" y="397082"/>
                  </a:lnTo>
                  <a:lnTo>
                    <a:pt x="129324" y="415296"/>
                  </a:lnTo>
                  <a:lnTo>
                    <a:pt x="129324" y="418939"/>
                  </a:lnTo>
                  <a:lnTo>
                    <a:pt x="123860" y="418939"/>
                  </a:lnTo>
                  <a:lnTo>
                    <a:pt x="123860" y="415296"/>
                  </a:lnTo>
                  <a:lnTo>
                    <a:pt x="116574" y="398903"/>
                  </a:lnTo>
                  <a:lnTo>
                    <a:pt x="107467" y="398903"/>
                  </a:lnTo>
                  <a:lnTo>
                    <a:pt x="107467" y="397082"/>
                  </a:lnTo>
                  <a:lnTo>
                    <a:pt x="123860" y="378867"/>
                  </a:lnTo>
                  <a:lnTo>
                    <a:pt x="129324" y="378867"/>
                  </a:lnTo>
                  <a:lnTo>
                    <a:pt x="131146" y="380688"/>
                  </a:lnTo>
                  <a:lnTo>
                    <a:pt x="136610" y="380688"/>
                  </a:lnTo>
                  <a:lnTo>
                    <a:pt x="151182" y="367938"/>
                  </a:lnTo>
                  <a:lnTo>
                    <a:pt x="153004" y="367938"/>
                  </a:lnTo>
                  <a:lnTo>
                    <a:pt x="167575" y="373402"/>
                  </a:lnTo>
                  <a:close/>
                  <a:moveTo>
                    <a:pt x="258650" y="253185"/>
                  </a:moveTo>
                  <a:lnTo>
                    <a:pt x="262293" y="253185"/>
                  </a:lnTo>
                  <a:lnTo>
                    <a:pt x="258650" y="269579"/>
                  </a:lnTo>
                  <a:lnTo>
                    <a:pt x="253185" y="269579"/>
                  </a:lnTo>
                  <a:lnTo>
                    <a:pt x="253185" y="267758"/>
                  </a:lnTo>
                  <a:close/>
                  <a:moveTo>
                    <a:pt x="442619" y="60109"/>
                  </a:moveTo>
                  <a:lnTo>
                    <a:pt x="444440" y="65574"/>
                  </a:lnTo>
                  <a:lnTo>
                    <a:pt x="426225" y="83789"/>
                  </a:lnTo>
                  <a:lnTo>
                    <a:pt x="424403" y="78325"/>
                  </a:lnTo>
                  <a:close/>
                  <a:moveTo>
                    <a:pt x="320578" y="32788"/>
                  </a:moveTo>
                  <a:lnTo>
                    <a:pt x="324222" y="32788"/>
                  </a:lnTo>
                  <a:lnTo>
                    <a:pt x="326043" y="38253"/>
                  </a:lnTo>
                  <a:lnTo>
                    <a:pt x="320578" y="34610"/>
                  </a:lnTo>
                  <a:close/>
                  <a:moveTo>
                    <a:pt x="336972" y="23680"/>
                  </a:moveTo>
                  <a:lnTo>
                    <a:pt x="340615" y="23680"/>
                  </a:lnTo>
                  <a:lnTo>
                    <a:pt x="377044" y="65574"/>
                  </a:lnTo>
                  <a:lnTo>
                    <a:pt x="404366" y="76503"/>
                  </a:lnTo>
                  <a:lnTo>
                    <a:pt x="413473" y="71039"/>
                  </a:lnTo>
                  <a:lnTo>
                    <a:pt x="424402" y="65574"/>
                  </a:lnTo>
                  <a:lnTo>
                    <a:pt x="424402" y="67396"/>
                  </a:lnTo>
                  <a:lnTo>
                    <a:pt x="418938" y="80146"/>
                  </a:lnTo>
                  <a:lnTo>
                    <a:pt x="424402" y="94718"/>
                  </a:lnTo>
                  <a:lnTo>
                    <a:pt x="426223" y="94718"/>
                  </a:lnTo>
                  <a:lnTo>
                    <a:pt x="429866" y="91075"/>
                  </a:lnTo>
                  <a:lnTo>
                    <a:pt x="437152" y="91075"/>
                  </a:lnTo>
                  <a:lnTo>
                    <a:pt x="431688" y="96539"/>
                  </a:lnTo>
                  <a:lnTo>
                    <a:pt x="387973" y="112933"/>
                  </a:lnTo>
                  <a:lnTo>
                    <a:pt x="371580" y="140255"/>
                  </a:lnTo>
                  <a:lnTo>
                    <a:pt x="371580" y="143898"/>
                  </a:lnTo>
                  <a:lnTo>
                    <a:pt x="340615" y="123862"/>
                  </a:lnTo>
                  <a:lnTo>
                    <a:pt x="324222" y="127504"/>
                  </a:lnTo>
                  <a:lnTo>
                    <a:pt x="307828" y="123862"/>
                  </a:lnTo>
                  <a:lnTo>
                    <a:pt x="304185" y="127504"/>
                  </a:lnTo>
                  <a:lnTo>
                    <a:pt x="307828" y="132969"/>
                  </a:lnTo>
                  <a:lnTo>
                    <a:pt x="324222" y="143898"/>
                  </a:lnTo>
                  <a:lnTo>
                    <a:pt x="324222" y="145719"/>
                  </a:lnTo>
                  <a:lnTo>
                    <a:pt x="296900" y="156648"/>
                  </a:lnTo>
                  <a:lnTo>
                    <a:pt x="296900" y="140255"/>
                  </a:lnTo>
                  <a:lnTo>
                    <a:pt x="287792" y="132969"/>
                  </a:lnTo>
                  <a:lnTo>
                    <a:pt x="291435" y="122040"/>
                  </a:lnTo>
                  <a:lnTo>
                    <a:pt x="304185" y="107468"/>
                  </a:lnTo>
                  <a:lnTo>
                    <a:pt x="304185" y="96539"/>
                  </a:lnTo>
                  <a:lnTo>
                    <a:pt x="309650" y="96539"/>
                  </a:lnTo>
                  <a:lnTo>
                    <a:pt x="318757" y="100182"/>
                  </a:lnTo>
                  <a:lnTo>
                    <a:pt x="324222" y="100182"/>
                  </a:lnTo>
                  <a:lnTo>
                    <a:pt x="326043" y="91075"/>
                  </a:lnTo>
                  <a:lnTo>
                    <a:pt x="326043" y="83789"/>
                  </a:lnTo>
                  <a:lnTo>
                    <a:pt x="331507" y="72860"/>
                  </a:lnTo>
                  <a:lnTo>
                    <a:pt x="336972" y="49181"/>
                  </a:lnTo>
                  <a:lnTo>
                    <a:pt x="331507" y="32788"/>
                  </a:lnTo>
                  <a:lnTo>
                    <a:pt x="331507" y="29145"/>
                  </a:lnTo>
                  <a:lnTo>
                    <a:pt x="335150" y="29145"/>
                  </a:lnTo>
                  <a:close/>
                  <a:moveTo>
                    <a:pt x="504547" y="21858"/>
                  </a:moveTo>
                  <a:lnTo>
                    <a:pt x="508190" y="27323"/>
                  </a:lnTo>
                  <a:lnTo>
                    <a:pt x="460832" y="60109"/>
                  </a:lnTo>
                  <a:lnTo>
                    <a:pt x="482690" y="29144"/>
                  </a:lnTo>
                  <a:lnTo>
                    <a:pt x="491797" y="32787"/>
                  </a:lnTo>
                  <a:close/>
                  <a:moveTo>
                    <a:pt x="544620" y="0"/>
                  </a:moveTo>
                  <a:lnTo>
                    <a:pt x="522762" y="21858"/>
                  </a:lnTo>
                  <a:lnTo>
                    <a:pt x="533691"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1" name="Japan - Mainland">
              <a:extLst>
                <a:ext uri="{FF2B5EF4-FFF2-40B4-BE49-F238E27FC236}">
                  <a16:creationId xmlns:a16="http://schemas.microsoft.com/office/drawing/2014/main" id="{87DB36F9-6AA6-860B-8884-A603AF264242}"/>
                </a:ext>
              </a:extLst>
            </p:cNvPr>
            <p:cNvSpPr>
              <a:spLocks noEditPoints="1"/>
            </p:cNvSpPr>
            <p:nvPr/>
          </p:nvSpPr>
          <p:spPr bwMode="auto">
            <a:xfrm>
              <a:off x="8917726" y="3515820"/>
              <a:ext cx="263831" cy="240340"/>
            </a:xfrm>
            <a:custGeom>
              <a:avLst/>
              <a:gdLst>
                <a:gd name="T0" fmla="*/ 112 w 146"/>
                <a:gd name="T1" fmla="*/ 103 h 133"/>
                <a:gd name="T2" fmla="*/ 117 w 146"/>
                <a:gd name="T3" fmla="*/ 97 h 133"/>
                <a:gd name="T4" fmla="*/ 137 w 146"/>
                <a:gd name="T5" fmla="*/ 2 h 133"/>
                <a:gd name="T6" fmla="*/ 138 w 146"/>
                <a:gd name="T7" fmla="*/ 14 h 133"/>
                <a:gd name="T8" fmla="*/ 144 w 146"/>
                <a:gd name="T9" fmla="*/ 41 h 133"/>
                <a:gd name="T10" fmla="*/ 138 w 146"/>
                <a:gd name="T11" fmla="*/ 56 h 133"/>
                <a:gd name="T12" fmla="*/ 129 w 146"/>
                <a:gd name="T13" fmla="*/ 59 h 133"/>
                <a:gd name="T14" fmla="*/ 132 w 146"/>
                <a:gd name="T15" fmla="*/ 77 h 133"/>
                <a:gd name="T16" fmla="*/ 131 w 146"/>
                <a:gd name="T17" fmla="*/ 97 h 133"/>
                <a:gd name="T18" fmla="*/ 125 w 146"/>
                <a:gd name="T19" fmla="*/ 105 h 133"/>
                <a:gd name="T20" fmla="*/ 109 w 146"/>
                <a:gd name="T21" fmla="*/ 109 h 133"/>
                <a:gd name="T22" fmla="*/ 107 w 146"/>
                <a:gd name="T23" fmla="*/ 109 h 133"/>
                <a:gd name="T24" fmla="*/ 101 w 146"/>
                <a:gd name="T25" fmla="*/ 114 h 133"/>
                <a:gd name="T26" fmla="*/ 98 w 146"/>
                <a:gd name="T27" fmla="*/ 108 h 133"/>
                <a:gd name="T28" fmla="*/ 95 w 146"/>
                <a:gd name="T29" fmla="*/ 117 h 133"/>
                <a:gd name="T30" fmla="*/ 76 w 146"/>
                <a:gd name="T31" fmla="*/ 112 h 133"/>
                <a:gd name="T32" fmla="*/ 74 w 146"/>
                <a:gd name="T33" fmla="*/ 112 h 133"/>
                <a:gd name="T34" fmla="*/ 79 w 146"/>
                <a:gd name="T35" fmla="*/ 120 h 133"/>
                <a:gd name="T36" fmla="*/ 67 w 146"/>
                <a:gd name="T37" fmla="*/ 131 h 133"/>
                <a:gd name="T38" fmla="*/ 58 w 146"/>
                <a:gd name="T39" fmla="*/ 131 h 133"/>
                <a:gd name="T40" fmla="*/ 51 w 146"/>
                <a:gd name="T41" fmla="*/ 123 h 133"/>
                <a:gd name="T42" fmla="*/ 58 w 146"/>
                <a:gd name="T43" fmla="*/ 115 h 133"/>
                <a:gd name="T44" fmla="*/ 54 w 146"/>
                <a:gd name="T45" fmla="*/ 115 h 133"/>
                <a:gd name="T46" fmla="*/ 49 w 146"/>
                <a:gd name="T47" fmla="*/ 112 h 133"/>
                <a:gd name="T48" fmla="*/ 40 w 146"/>
                <a:gd name="T49" fmla="*/ 118 h 133"/>
                <a:gd name="T50" fmla="*/ 36 w 146"/>
                <a:gd name="T51" fmla="*/ 117 h 133"/>
                <a:gd name="T52" fmla="*/ 23 w 146"/>
                <a:gd name="T53" fmla="*/ 121 h 133"/>
                <a:gd name="T54" fmla="*/ 18 w 146"/>
                <a:gd name="T55" fmla="*/ 127 h 133"/>
                <a:gd name="T56" fmla="*/ 0 w 146"/>
                <a:gd name="T57" fmla="*/ 123 h 133"/>
                <a:gd name="T58" fmla="*/ 8 w 146"/>
                <a:gd name="T59" fmla="*/ 117 h 133"/>
                <a:gd name="T60" fmla="*/ 23 w 146"/>
                <a:gd name="T61" fmla="*/ 97 h 133"/>
                <a:gd name="T62" fmla="*/ 28 w 146"/>
                <a:gd name="T63" fmla="*/ 94 h 133"/>
                <a:gd name="T64" fmla="*/ 30 w 146"/>
                <a:gd name="T65" fmla="*/ 99 h 133"/>
                <a:gd name="T66" fmla="*/ 55 w 146"/>
                <a:gd name="T67" fmla="*/ 96 h 133"/>
                <a:gd name="T68" fmla="*/ 66 w 146"/>
                <a:gd name="T69" fmla="*/ 97 h 133"/>
                <a:gd name="T70" fmla="*/ 67 w 146"/>
                <a:gd name="T71" fmla="*/ 84 h 133"/>
                <a:gd name="T72" fmla="*/ 74 w 146"/>
                <a:gd name="T73" fmla="*/ 71 h 133"/>
                <a:gd name="T74" fmla="*/ 83 w 146"/>
                <a:gd name="T75" fmla="*/ 66 h 133"/>
                <a:gd name="T76" fmla="*/ 85 w 146"/>
                <a:gd name="T77" fmla="*/ 69 h 133"/>
                <a:gd name="T78" fmla="*/ 80 w 146"/>
                <a:gd name="T79" fmla="*/ 72 h 133"/>
                <a:gd name="T80" fmla="*/ 98 w 146"/>
                <a:gd name="T81" fmla="*/ 71 h 133"/>
                <a:gd name="T82" fmla="*/ 103 w 146"/>
                <a:gd name="T83" fmla="*/ 60 h 133"/>
                <a:gd name="T84" fmla="*/ 119 w 146"/>
                <a:gd name="T85" fmla="*/ 32 h 133"/>
                <a:gd name="T86" fmla="*/ 114 w 146"/>
                <a:gd name="T87" fmla="*/ 29 h 133"/>
                <a:gd name="T88" fmla="*/ 117 w 146"/>
                <a:gd name="T89" fmla="*/ 25 h 133"/>
                <a:gd name="T90" fmla="*/ 120 w 146"/>
                <a:gd name="T91" fmla="*/ 13 h 133"/>
                <a:gd name="T92" fmla="*/ 132 w 146"/>
                <a:gd name="T9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6" h="133">
                  <a:moveTo>
                    <a:pt x="117" y="97"/>
                  </a:moveTo>
                  <a:lnTo>
                    <a:pt x="112" y="103"/>
                  </a:lnTo>
                  <a:lnTo>
                    <a:pt x="117" y="100"/>
                  </a:lnTo>
                  <a:lnTo>
                    <a:pt x="117" y="97"/>
                  </a:lnTo>
                  <a:close/>
                  <a:moveTo>
                    <a:pt x="132" y="0"/>
                  </a:moveTo>
                  <a:lnTo>
                    <a:pt x="137" y="2"/>
                  </a:lnTo>
                  <a:lnTo>
                    <a:pt x="138" y="2"/>
                  </a:lnTo>
                  <a:lnTo>
                    <a:pt x="138" y="14"/>
                  </a:lnTo>
                  <a:lnTo>
                    <a:pt x="146" y="31"/>
                  </a:lnTo>
                  <a:lnTo>
                    <a:pt x="144" y="41"/>
                  </a:lnTo>
                  <a:lnTo>
                    <a:pt x="138" y="47"/>
                  </a:lnTo>
                  <a:lnTo>
                    <a:pt x="138" y="56"/>
                  </a:lnTo>
                  <a:lnTo>
                    <a:pt x="135" y="53"/>
                  </a:lnTo>
                  <a:lnTo>
                    <a:pt x="129" y="59"/>
                  </a:lnTo>
                  <a:lnTo>
                    <a:pt x="132" y="65"/>
                  </a:lnTo>
                  <a:lnTo>
                    <a:pt x="132" y="77"/>
                  </a:lnTo>
                  <a:lnTo>
                    <a:pt x="126" y="86"/>
                  </a:lnTo>
                  <a:lnTo>
                    <a:pt x="131" y="97"/>
                  </a:lnTo>
                  <a:lnTo>
                    <a:pt x="125" y="100"/>
                  </a:lnTo>
                  <a:lnTo>
                    <a:pt x="125" y="105"/>
                  </a:lnTo>
                  <a:lnTo>
                    <a:pt x="119" y="109"/>
                  </a:lnTo>
                  <a:lnTo>
                    <a:pt x="109" y="109"/>
                  </a:lnTo>
                  <a:lnTo>
                    <a:pt x="109" y="106"/>
                  </a:lnTo>
                  <a:lnTo>
                    <a:pt x="107" y="109"/>
                  </a:lnTo>
                  <a:lnTo>
                    <a:pt x="103" y="114"/>
                  </a:lnTo>
                  <a:lnTo>
                    <a:pt x="101" y="114"/>
                  </a:lnTo>
                  <a:lnTo>
                    <a:pt x="103" y="108"/>
                  </a:lnTo>
                  <a:lnTo>
                    <a:pt x="98" y="108"/>
                  </a:lnTo>
                  <a:lnTo>
                    <a:pt x="95" y="115"/>
                  </a:lnTo>
                  <a:lnTo>
                    <a:pt x="95" y="117"/>
                  </a:lnTo>
                  <a:lnTo>
                    <a:pt x="83" y="112"/>
                  </a:lnTo>
                  <a:lnTo>
                    <a:pt x="76" y="112"/>
                  </a:lnTo>
                  <a:lnTo>
                    <a:pt x="76" y="109"/>
                  </a:lnTo>
                  <a:lnTo>
                    <a:pt x="74" y="112"/>
                  </a:lnTo>
                  <a:lnTo>
                    <a:pt x="79" y="118"/>
                  </a:lnTo>
                  <a:lnTo>
                    <a:pt x="79" y="120"/>
                  </a:lnTo>
                  <a:lnTo>
                    <a:pt x="70" y="121"/>
                  </a:lnTo>
                  <a:lnTo>
                    <a:pt x="67" y="131"/>
                  </a:lnTo>
                  <a:lnTo>
                    <a:pt x="67" y="133"/>
                  </a:lnTo>
                  <a:lnTo>
                    <a:pt x="58" y="131"/>
                  </a:lnTo>
                  <a:lnTo>
                    <a:pt x="52" y="124"/>
                  </a:lnTo>
                  <a:lnTo>
                    <a:pt x="51" y="123"/>
                  </a:lnTo>
                  <a:lnTo>
                    <a:pt x="52" y="123"/>
                  </a:lnTo>
                  <a:lnTo>
                    <a:pt x="58" y="115"/>
                  </a:lnTo>
                  <a:lnTo>
                    <a:pt x="58" y="112"/>
                  </a:lnTo>
                  <a:lnTo>
                    <a:pt x="54" y="115"/>
                  </a:lnTo>
                  <a:lnTo>
                    <a:pt x="52" y="115"/>
                  </a:lnTo>
                  <a:lnTo>
                    <a:pt x="49" y="112"/>
                  </a:lnTo>
                  <a:lnTo>
                    <a:pt x="46" y="112"/>
                  </a:lnTo>
                  <a:lnTo>
                    <a:pt x="40" y="118"/>
                  </a:lnTo>
                  <a:lnTo>
                    <a:pt x="39" y="118"/>
                  </a:lnTo>
                  <a:lnTo>
                    <a:pt x="36" y="117"/>
                  </a:lnTo>
                  <a:lnTo>
                    <a:pt x="23" y="123"/>
                  </a:lnTo>
                  <a:lnTo>
                    <a:pt x="23" y="121"/>
                  </a:lnTo>
                  <a:lnTo>
                    <a:pt x="20" y="120"/>
                  </a:lnTo>
                  <a:lnTo>
                    <a:pt x="18" y="127"/>
                  </a:lnTo>
                  <a:lnTo>
                    <a:pt x="17" y="127"/>
                  </a:lnTo>
                  <a:lnTo>
                    <a:pt x="0" y="123"/>
                  </a:lnTo>
                  <a:lnTo>
                    <a:pt x="0" y="117"/>
                  </a:lnTo>
                  <a:lnTo>
                    <a:pt x="8" y="117"/>
                  </a:lnTo>
                  <a:lnTo>
                    <a:pt x="23" y="102"/>
                  </a:lnTo>
                  <a:lnTo>
                    <a:pt x="23" y="97"/>
                  </a:lnTo>
                  <a:lnTo>
                    <a:pt x="24" y="97"/>
                  </a:lnTo>
                  <a:lnTo>
                    <a:pt x="28" y="94"/>
                  </a:lnTo>
                  <a:lnTo>
                    <a:pt x="30" y="94"/>
                  </a:lnTo>
                  <a:lnTo>
                    <a:pt x="30" y="99"/>
                  </a:lnTo>
                  <a:lnTo>
                    <a:pt x="42" y="96"/>
                  </a:lnTo>
                  <a:lnTo>
                    <a:pt x="55" y="96"/>
                  </a:lnTo>
                  <a:lnTo>
                    <a:pt x="61" y="102"/>
                  </a:lnTo>
                  <a:lnTo>
                    <a:pt x="66" y="97"/>
                  </a:lnTo>
                  <a:lnTo>
                    <a:pt x="66" y="84"/>
                  </a:lnTo>
                  <a:lnTo>
                    <a:pt x="67" y="84"/>
                  </a:lnTo>
                  <a:lnTo>
                    <a:pt x="74" y="83"/>
                  </a:lnTo>
                  <a:lnTo>
                    <a:pt x="74" y="71"/>
                  </a:lnTo>
                  <a:lnTo>
                    <a:pt x="76" y="71"/>
                  </a:lnTo>
                  <a:lnTo>
                    <a:pt x="83" y="66"/>
                  </a:lnTo>
                  <a:lnTo>
                    <a:pt x="85" y="66"/>
                  </a:lnTo>
                  <a:lnTo>
                    <a:pt x="85" y="69"/>
                  </a:lnTo>
                  <a:lnTo>
                    <a:pt x="83" y="71"/>
                  </a:lnTo>
                  <a:lnTo>
                    <a:pt x="80" y="72"/>
                  </a:lnTo>
                  <a:lnTo>
                    <a:pt x="80" y="78"/>
                  </a:lnTo>
                  <a:lnTo>
                    <a:pt x="98" y="71"/>
                  </a:lnTo>
                  <a:lnTo>
                    <a:pt x="103" y="62"/>
                  </a:lnTo>
                  <a:lnTo>
                    <a:pt x="103" y="60"/>
                  </a:lnTo>
                  <a:lnTo>
                    <a:pt x="110" y="57"/>
                  </a:lnTo>
                  <a:lnTo>
                    <a:pt x="119" y="32"/>
                  </a:lnTo>
                  <a:lnTo>
                    <a:pt x="116" y="29"/>
                  </a:lnTo>
                  <a:lnTo>
                    <a:pt x="114" y="29"/>
                  </a:lnTo>
                  <a:lnTo>
                    <a:pt x="114" y="25"/>
                  </a:lnTo>
                  <a:lnTo>
                    <a:pt x="117" y="25"/>
                  </a:lnTo>
                  <a:lnTo>
                    <a:pt x="117" y="13"/>
                  </a:lnTo>
                  <a:lnTo>
                    <a:pt x="120" y="13"/>
                  </a:lnTo>
                  <a:lnTo>
                    <a:pt x="122" y="4"/>
                  </a:lnTo>
                  <a:lnTo>
                    <a:pt x="13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2" name="Korea - South">
              <a:extLst>
                <a:ext uri="{FF2B5EF4-FFF2-40B4-BE49-F238E27FC236}">
                  <a16:creationId xmlns:a16="http://schemas.microsoft.com/office/drawing/2014/main" id="{85625B89-30D5-C8BA-16EE-63EDCC7DB643}"/>
                </a:ext>
              </a:extLst>
            </p:cNvPr>
            <p:cNvSpPr>
              <a:spLocks/>
            </p:cNvSpPr>
            <p:nvPr/>
          </p:nvSpPr>
          <p:spPr bwMode="auto">
            <a:xfrm>
              <a:off x="8800267" y="3606172"/>
              <a:ext cx="86739" cy="157215"/>
            </a:xfrm>
            <a:custGeom>
              <a:avLst/>
              <a:gdLst/>
              <a:ahLst/>
              <a:cxnLst/>
              <a:rect l="l" t="t" r="r" b="b"/>
              <a:pathLst>
                <a:path w="87430" h="158468">
                  <a:moveTo>
                    <a:pt x="5465" y="151182"/>
                  </a:moveTo>
                  <a:lnTo>
                    <a:pt x="21858" y="151182"/>
                  </a:lnTo>
                  <a:lnTo>
                    <a:pt x="21858" y="153004"/>
                  </a:lnTo>
                  <a:lnTo>
                    <a:pt x="10929" y="158468"/>
                  </a:lnTo>
                  <a:lnTo>
                    <a:pt x="3643" y="158468"/>
                  </a:lnTo>
                  <a:lnTo>
                    <a:pt x="3643" y="156647"/>
                  </a:lnTo>
                  <a:close/>
                  <a:moveTo>
                    <a:pt x="56465" y="0"/>
                  </a:moveTo>
                  <a:lnTo>
                    <a:pt x="78323" y="32787"/>
                  </a:lnTo>
                  <a:lnTo>
                    <a:pt x="87430" y="74680"/>
                  </a:lnTo>
                  <a:lnTo>
                    <a:pt x="78323" y="96538"/>
                  </a:lnTo>
                  <a:lnTo>
                    <a:pt x="71037" y="102002"/>
                  </a:lnTo>
                  <a:lnTo>
                    <a:pt x="71037" y="105645"/>
                  </a:lnTo>
                  <a:lnTo>
                    <a:pt x="67394" y="105645"/>
                  </a:lnTo>
                  <a:lnTo>
                    <a:pt x="60108" y="102002"/>
                  </a:lnTo>
                  <a:lnTo>
                    <a:pt x="54644" y="111110"/>
                  </a:lnTo>
                  <a:lnTo>
                    <a:pt x="45537" y="107467"/>
                  </a:lnTo>
                  <a:lnTo>
                    <a:pt x="38251" y="116574"/>
                  </a:lnTo>
                  <a:lnTo>
                    <a:pt x="34608" y="116574"/>
                  </a:lnTo>
                  <a:lnTo>
                    <a:pt x="32786" y="112931"/>
                  </a:lnTo>
                  <a:lnTo>
                    <a:pt x="32786" y="118396"/>
                  </a:lnTo>
                  <a:lnTo>
                    <a:pt x="29144" y="122039"/>
                  </a:lnTo>
                  <a:lnTo>
                    <a:pt x="27322" y="118396"/>
                  </a:lnTo>
                  <a:lnTo>
                    <a:pt x="27322" y="116574"/>
                  </a:lnTo>
                  <a:lnTo>
                    <a:pt x="21858" y="122039"/>
                  </a:lnTo>
                  <a:lnTo>
                    <a:pt x="16393" y="122039"/>
                  </a:lnTo>
                  <a:lnTo>
                    <a:pt x="10929" y="123860"/>
                  </a:lnTo>
                  <a:lnTo>
                    <a:pt x="3643" y="123860"/>
                  </a:lnTo>
                  <a:lnTo>
                    <a:pt x="5465" y="112931"/>
                  </a:lnTo>
                  <a:lnTo>
                    <a:pt x="10929" y="116574"/>
                  </a:lnTo>
                  <a:lnTo>
                    <a:pt x="10929" y="111110"/>
                  </a:lnTo>
                  <a:lnTo>
                    <a:pt x="5465" y="111110"/>
                  </a:lnTo>
                  <a:lnTo>
                    <a:pt x="5465" y="107467"/>
                  </a:lnTo>
                  <a:lnTo>
                    <a:pt x="16393" y="80145"/>
                  </a:lnTo>
                  <a:lnTo>
                    <a:pt x="10929" y="60109"/>
                  </a:lnTo>
                  <a:lnTo>
                    <a:pt x="9108" y="65573"/>
                  </a:lnTo>
                  <a:lnTo>
                    <a:pt x="5465" y="65573"/>
                  </a:lnTo>
                  <a:lnTo>
                    <a:pt x="5465" y="61930"/>
                  </a:lnTo>
                  <a:lnTo>
                    <a:pt x="0" y="54644"/>
                  </a:lnTo>
                  <a:lnTo>
                    <a:pt x="3643" y="54644"/>
                  </a:lnTo>
                  <a:lnTo>
                    <a:pt x="16393" y="45537"/>
                  </a:lnTo>
                  <a:lnTo>
                    <a:pt x="16393" y="49180"/>
                  </a:lnTo>
                  <a:lnTo>
                    <a:pt x="18215" y="49180"/>
                  </a:lnTo>
                  <a:lnTo>
                    <a:pt x="10929" y="27322"/>
                  </a:lnTo>
                  <a:lnTo>
                    <a:pt x="10929" y="23679"/>
                  </a:lnTo>
                  <a:lnTo>
                    <a:pt x="27322" y="10929"/>
                  </a:lnTo>
                  <a:lnTo>
                    <a:pt x="43715" y="10929"/>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3" name="Korea - North">
              <a:extLst>
                <a:ext uri="{FF2B5EF4-FFF2-40B4-BE49-F238E27FC236}">
                  <a16:creationId xmlns:a16="http://schemas.microsoft.com/office/drawing/2014/main" id="{8040D101-3664-3E39-7B5E-BED011E7063E}"/>
                </a:ext>
              </a:extLst>
            </p:cNvPr>
            <p:cNvSpPr>
              <a:spLocks/>
            </p:cNvSpPr>
            <p:nvPr/>
          </p:nvSpPr>
          <p:spPr bwMode="auto">
            <a:xfrm>
              <a:off x="8760512" y="3468835"/>
              <a:ext cx="149986" cy="164443"/>
            </a:xfrm>
            <a:custGeom>
              <a:avLst/>
              <a:gdLst>
                <a:gd name="T0" fmla="*/ 74 w 83"/>
                <a:gd name="T1" fmla="*/ 0 h 91"/>
                <a:gd name="T2" fmla="*/ 75 w 83"/>
                <a:gd name="T3" fmla="*/ 0 h 91"/>
                <a:gd name="T4" fmla="*/ 81 w 83"/>
                <a:gd name="T5" fmla="*/ 6 h 91"/>
                <a:gd name="T6" fmla="*/ 83 w 83"/>
                <a:gd name="T7" fmla="*/ 11 h 91"/>
                <a:gd name="T8" fmla="*/ 71 w 83"/>
                <a:gd name="T9" fmla="*/ 24 h 91"/>
                <a:gd name="T10" fmla="*/ 71 w 83"/>
                <a:gd name="T11" fmla="*/ 37 h 91"/>
                <a:gd name="T12" fmla="*/ 53 w 83"/>
                <a:gd name="T13" fmla="*/ 51 h 91"/>
                <a:gd name="T14" fmla="*/ 41 w 83"/>
                <a:gd name="T15" fmla="*/ 57 h 91"/>
                <a:gd name="T16" fmla="*/ 41 w 83"/>
                <a:gd name="T17" fmla="*/ 66 h 91"/>
                <a:gd name="T18" fmla="*/ 53 w 83"/>
                <a:gd name="T19" fmla="*/ 76 h 91"/>
                <a:gd name="T20" fmla="*/ 53 w 83"/>
                <a:gd name="T21" fmla="*/ 77 h 91"/>
                <a:gd name="T22" fmla="*/ 46 w 83"/>
                <a:gd name="T23" fmla="*/ 83 h 91"/>
                <a:gd name="T24" fmla="*/ 37 w 83"/>
                <a:gd name="T25" fmla="*/ 83 h 91"/>
                <a:gd name="T26" fmla="*/ 30 w 83"/>
                <a:gd name="T27" fmla="*/ 91 h 91"/>
                <a:gd name="T28" fmla="*/ 28 w 83"/>
                <a:gd name="T29" fmla="*/ 91 h 91"/>
                <a:gd name="T30" fmla="*/ 18 w 83"/>
                <a:gd name="T31" fmla="*/ 86 h 91"/>
                <a:gd name="T32" fmla="*/ 18 w 83"/>
                <a:gd name="T33" fmla="*/ 89 h 91"/>
                <a:gd name="T34" fmla="*/ 16 w 83"/>
                <a:gd name="T35" fmla="*/ 89 h 91"/>
                <a:gd name="T36" fmla="*/ 12 w 83"/>
                <a:gd name="T37" fmla="*/ 91 h 91"/>
                <a:gd name="T38" fmla="*/ 9 w 83"/>
                <a:gd name="T39" fmla="*/ 86 h 91"/>
                <a:gd name="T40" fmla="*/ 10 w 83"/>
                <a:gd name="T41" fmla="*/ 85 h 91"/>
                <a:gd name="T42" fmla="*/ 4 w 83"/>
                <a:gd name="T43" fmla="*/ 85 h 91"/>
                <a:gd name="T44" fmla="*/ 9 w 83"/>
                <a:gd name="T45" fmla="*/ 77 h 91"/>
                <a:gd name="T46" fmla="*/ 13 w 83"/>
                <a:gd name="T47" fmla="*/ 74 h 91"/>
                <a:gd name="T48" fmla="*/ 12 w 83"/>
                <a:gd name="T49" fmla="*/ 73 h 91"/>
                <a:gd name="T50" fmla="*/ 10 w 83"/>
                <a:gd name="T51" fmla="*/ 73 h 91"/>
                <a:gd name="T52" fmla="*/ 13 w 83"/>
                <a:gd name="T53" fmla="*/ 61 h 91"/>
                <a:gd name="T54" fmla="*/ 4 w 83"/>
                <a:gd name="T55" fmla="*/ 60 h 91"/>
                <a:gd name="T56" fmla="*/ 3 w 83"/>
                <a:gd name="T57" fmla="*/ 60 h 91"/>
                <a:gd name="T58" fmla="*/ 0 w 83"/>
                <a:gd name="T59" fmla="*/ 54 h 91"/>
                <a:gd name="T60" fmla="*/ 7 w 83"/>
                <a:gd name="T61" fmla="*/ 43 h 91"/>
                <a:gd name="T62" fmla="*/ 19 w 83"/>
                <a:gd name="T63" fmla="*/ 37 h 91"/>
                <a:gd name="T64" fmla="*/ 32 w 83"/>
                <a:gd name="T65" fmla="*/ 24 h 91"/>
                <a:gd name="T66" fmla="*/ 34 w 83"/>
                <a:gd name="T67" fmla="*/ 24 h 91"/>
                <a:gd name="T68" fmla="*/ 41 w 83"/>
                <a:gd name="T69" fmla="*/ 28 h 91"/>
                <a:gd name="T70" fmla="*/ 50 w 83"/>
                <a:gd name="T71" fmla="*/ 27 h 91"/>
                <a:gd name="T72" fmla="*/ 50 w 83"/>
                <a:gd name="T73" fmla="*/ 17 h 91"/>
                <a:gd name="T74" fmla="*/ 61 w 83"/>
                <a:gd name="T75" fmla="*/ 17 h 91"/>
                <a:gd name="T76" fmla="*/ 68 w 83"/>
                <a:gd name="T77" fmla="*/ 11 h 91"/>
                <a:gd name="T78" fmla="*/ 74 w 83"/>
                <a:gd name="T7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3" h="91">
                  <a:moveTo>
                    <a:pt x="74" y="0"/>
                  </a:moveTo>
                  <a:lnTo>
                    <a:pt x="75" y="0"/>
                  </a:lnTo>
                  <a:lnTo>
                    <a:pt x="81" y="6"/>
                  </a:lnTo>
                  <a:lnTo>
                    <a:pt x="83" y="11"/>
                  </a:lnTo>
                  <a:lnTo>
                    <a:pt x="71" y="24"/>
                  </a:lnTo>
                  <a:lnTo>
                    <a:pt x="71" y="37"/>
                  </a:lnTo>
                  <a:lnTo>
                    <a:pt x="53" y="51"/>
                  </a:lnTo>
                  <a:lnTo>
                    <a:pt x="41" y="57"/>
                  </a:lnTo>
                  <a:lnTo>
                    <a:pt x="41" y="66"/>
                  </a:lnTo>
                  <a:lnTo>
                    <a:pt x="53" y="76"/>
                  </a:lnTo>
                  <a:lnTo>
                    <a:pt x="53" y="77"/>
                  </a:lnTo>
                  <a:lnTo>
                    <a:pt x="46" y="83"/>
                  </a:lnTo>
                  <a:lnTo>
                    <a:pt x="37" y="83"/>
                  </a:lnTo>
                  <a:lnTo>
                    <a:pt x="30" y="91"/>
                  </a:lnTo>
                  <a:lnTo>
                    <a:pt x="28" y="91"/>
                  </a:lnTo>
                  <a:lnTo>
                    <a:pt x="18" y="86"/>
                  </a:lnTo>
                  <a:lnTo>
                    <a:pt x="18" y="89"/>
                  </a:lnTo>
                  <a:lnTo>
                    <a:pt x="16" y="89"/>
                  </a:lnTo>
                  <a:lnTo>
                    <a:pt x="12" y="91"/>
                  </a:lnTo>
                  <a:lnTo>
                    <a:pt x="9" y="86"/>
                  </a:lnTo>
                  <a:lnTo>
                    <a:pt x="10" y="85"/>
                  </a:lnTo>
                  <a:lnTo>
                    <a:pt x="4" y="85"/>
                  </a:lnTo>
                  <a:lnTo>
                    <a:pt x="9" y="77"/>
                  </a:lnTo>
                  <a:lnTo>
                    <a:pt x="13" y="74"/>
                  </a:lnTo>
                  <a:lnTo>
                    <a:pt x="12" y="73"/>
                  </a:lnTo>
                  <a:lnTo>
                    <a:pt x="10" y="73"/>
                  </a:lnTo>
                  <a:lnTo>
                    <a:pt x="13" y="61"/>
                  </a:lnTo>
                  <a:lnTo>
                    <a:pt x="4" y="60"/>
                  </a:lnTo>
                  <a:lnTo>
                    <a:pt x="3" y="60"/>
                  </a:lnTo>
                  <a:lnTo>
                    <a:pt x="0" y="54"/>
                  </a:lnTo>
                  <a:lnTo>
                    <a:pt x="7" y="43"/>
                  </a:lnTo>
                  <a:lnTo>
                    <a:pt x="19" y="37"/>
                  </a:lnTo>
                  <a:lnTo>
                    <a:pt x="32" y="24"/>
                  </a:lnTo>
                  <a:lnTo>
                    <a:pt x="34" y="24"/>
                  </a:lnTo>
                  <a:lnTo>
                    <a:pt x="41" y="28"/>
                  </a:lnTo>
                  <a:lnTo>
                    <a:pt x="50" y="27"/>
                  </a:lnTo>
                  <a:lnTo>
                    <a:pt x="50" y="17"/>
                  </a:lnTo>
                  <a:lnTo>
                    <a:pt x="61" y="17"/>
                  </a:lnTo>
                  <a:lnTo>
                    <a:pt x="68" y="11"/>
                  </a:lnTo>
                  <a:lnTo>
                    <a:pt x="7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4" name="Russia - Offshore">
              <a:extLst>
                <a:ext uri="{FF2B5EF4-FFF2-40B4-BE49-F238E27FC236}">
                  <a16:creationId xmlns:a16="http://schemas.microsoft.com/office/drawing/2014/main" id="{6210A1AD-0FCD-9035-CD5D-EEF5D9CB3DA3}"/>
                </a:ext>
              </a:extLst>
            </p:cNvPr>
            <p:cNvSpPr>
              <a:spLocks/>
            </p:cNvSpPr>
            <p:nvPr/>
          </p:nvSpPr>
          <p:spPr bwMode="auto">
            <a:xfrm>
              <a:off x="6962485" y="1109715"/>
              <a:ext cx="3371978" cy="2259732"/>
            </a:xfrm>
            <a:custGeom>
              <a:avLst/>
              <a:gdLst/>
              <a:ahLst/>
              <a:cxnLst/>
              <a:rect l="l" t="t" r="r" b="b"/>
              <a:pathLst>
                <a:path w="3398859" h="2277745">
                  <a:moveTo>
                    <a:pt x="2568269" y="2108349"/>
                  </a:moveTo>
                  <a:lnTo>
                    <a:pt x="2568269" y="2117457"/>
                  </a:lnTo>
                  <a:lnTo>
                    <a:pt x="2564626" y="2121100"/>
                  </a:lnTo>
                  <a:lnTo>
                    <a:pt x="2550054" y="2132029"/>
                  </a:lnTo>
                  <a:lnTo>
                    <a:pt x="2550054" y="2124743"/>
                  </a:lnTo>
                  <a:close/>
                  <a:moveTo>
                    <a:pt x="3172996" y="2062812"/>
                  </a:moveTo>
                  <a:lnTo>
                    <a:pt x="3178461" y="2062812"/>
                  </a:lnTo>
                  <a:lnTo>
                    <a:pt x="3180282" y="2064634"/>
                  </a:lnTo>
                  <a:lnTo>
                    <a:pt x="3189390" y="2064634"/>
                  </a:lnTo>
                  <a:lnTo>
                    <a:pt x="3186111" y="2070098"/>
                  </a:lnTo>
                  <a:lnTo>
                    <a:pt x="3189390" y="2070098"/>
                  </a:lnTo>
                  <a:lnTo>
                    <a:pt x="3200319" y="2062812"/>
                  </a:lnTo>
                  <a:lnTo>
                    <a:pt x="3202141" y="2062812"/>
                  </a:lnTo>
                  <a:lnTo>
                    <a:pt x="3202141" y="2064634"/>
                  </a:lnTo>
                  <a:lnTo>
                    <a:pt x="3200319" y="2070098"/>
                  </a:lnTo>
                  <a:lnTo>
                    <a:pt x="3189390" y="2073741"/>
                  </a:lnTo>
                  <a:lnTo>
                    <a:pt x="3185747" y="2073741"/>
                  </a:lnTo>
                  <a:lnTo>
                    <a:pt x="3185747" y="2070705"/>
                  </a:lnTo>
                  <a:lnTo>
                    <a:pt x="3183925" y="2073742"/>
                  </a:lnTo>
                  <a:lnTo>
                    <a:pt x="3183925" y="2075563"/>
                  </a:lnTo>
                  <a:lnTo>
                    <a:pt x="3180282" y="2075563"/>
                  </a:lnTo>
                  <a:lnTo>
                    <a:pt x="3172996" y="2064634"/>
                  </a:lnTo>
                  <a:close/>
                  <a:moveTo>
                    <a:pt x="3211247" y="2059169"/>
                  </a:moveTo>
                  <a:lnTo>
                    <a:pt x="3213068" y="2059169"/>
                  </a:lnTo>
                  <a:lnTo>
                    <a:pt x="3218533" y="2068277"/>
                  </a:lnTo>
                  <a:lnTo>
                    <a:pt x="3218533" y="2070098"/>
                  </a:lnTo>
                  <a:lnTo>
                    <a:pt x="3211247" y="2075563"/>
                  </a:lnTo>
                  <a:lnTo>
                    <a:pt x="3207604" y="2075563"/>
                  </a:lnTo>
                  <a:lnTo>
                    <a:pt x="3207604" y="2073742"/>
                  </a:lnTo>
                  <a:lnTo>
                    <a:pt x="3205782" y="2070098"/>
                  </a:lnTo>
                  <a:lnTo>
                    <a:pt x="3205782" y="2068277"/>
                  </a:lnTo>
                  <a:close/>
                  <a:moveTo>
                    <a:pt x="3121995" y="2057348"/>
                  </a:moveTo>
                  <a:lnTo>
                    <a:pt x="3123817" y="2057348"/>
                  </a:lnTo>
                  <a:lnTo>
                    <a:pt x="3123817" y="2059170"/>
                  </a:lnTo>
                  <a:lnTo>
                    <a:pt x="3127460" y="2059170"/>
                  </a:lnTo>
                  <a:lnTo>
                    <a:pt x="3127460" y="2062813"/>
                  </a:lnTo>
                  <a:lnTo>
                    <a:pt x="3123817" y="2062813"/>
                  </a:lnTo>
                  <a:lnTo>
                    <a:pt x="3123817" y="2064634"/>
                  </a:lnTo>
                  <a:lnTo>
                    <a:pt x="3121995" y="2064634"/>
                  </a:lnTo>
                  <a:close/>
                  <a:moveTo>
                    <a:pt x="3072816" y="2053705"/>
                  </a:moveTo>
                  <a:lnTo>
                    <a:pt x="3076458" y="2053705"/>
                  </a:lnTo>
                  <a:lnTo>
                    <a:pt x="3078280" y="2062813"/>
                  </a:lnTo>
                  <a:lnTo>
                    <a:pt x="3067351" y="2068277"/>
                  </a:lnTo>
                  <a:lnTo>
                    <a:pt x="3067351" y="2064634"/>
                  </a:lnTo>
                  <a:close/>
                  <a:moveTo>
                    <a:pt x="3307785" y="2042776"/>
                  </a:moveTo>
                  <a:lnTo>
                    <a:pt x="3311428" y="2042776"/>
                  </a:lnTo>
                  <a:lnTo>
                    <a:pt x="3316893" y="2046419"/>
                  </a:lnTo>
                  <a:lnTo>
                    <a:pt x="3316893" y="2048241"/>
                  </a:lnTo>
                  <a:lnTo>
                    <a:pt x="3307785" y="2048241"/>
                  </a:lnTo>
                  <a:close/>
                  <a:moveTo>
                    <a:pt x="3267713" y="2042776"/>
                  </a:moveTo>
                  <a:lnTo>
                    <a:pt x="3269534" y="2042776"/>
                  </a:lnTo>
                  <a:lnTo>
                    <a:pt x="3274999" y="2048241"/>
                  </a:lnTo>
                  <a:lnTo>
                    <a:pt x="3274999" y="2051884"/>
                  </a:lnTo>
                  <a:lnTo>
                    <a:pt x="3258605" y="2057348"/>
                  </a:lnTo>
                  <a:lnTo>
                    <a:pt x="3267713" y="2046419"/>
                  </a:lnTo>
                  <a:close/>
                  <a:moveTo>
                    <a:pt x="2950777" y="2022740"/>
                  </a:moveTo>
                  <a:lnTo>
                    <a:pt x="2959884" y="2022740"/>
                  </a:lnTo>
                  <a:lnTo>
                    <a:pt x="2967170" y="2024562"/>
                  </a:lnTo>
                  <a:lnTo>
                    <a:pt x="2972635" y="2024562"/>
                  </a:lnTo>
                  <a:lnTo>
                    <a:pt x="2972635" y="2028205"/>
                  </a:lnTo>
                  <a:lnTo>
                    <a:pt x="2965349" y="2030026"/>
                  </a:lnTo>
                  <a:lnTo>
                    <a:pt x="2965349" y="2033669"/>
                  </a:lnTo>
                  <a:lnTo>
                    <a:pt x="2961706" y="2033669"/>
                  </a:lnTo>
                  <a:lnTo>
                    <a:pt x="2950777" y="2024562"/>
                  </a:lnTo>
                  <a:close/>
                  <a:moveTo>
                    <a:pt x="3397037" y="2011811"/>
                  </a:moveTo>
                  <a:lnTo>
                    <a:pt x="3398859" y="2011811"/>
                  </a:lnTo>
                  <a:lnTo>
                    <a:pt x="3398859" y="2024562"/>
                  </a:lnTo>
                  <a:lnTo>
                    <a:pt x="3389751" y="2030026"/>
                  </a:lnTo>
                  <a:lnTo>
                    <a:pt x="3386108" y="2030026"/>
                  </a:lnTo>
                  <a:lnTo>
                    <a:pt x="3389751" y="2028205"/>
                  </a:lnTo>
                  <a:lnTo>
                    <a:pt x="3397037" y="2013633"/>
                  </a:lnTo>
                  <a:close/>
                  <a:moveTo>
                    <a:pt x="2247691" y="1968096"/>
                  </a:moveTo>
                  <a:lnTo>
                    <a:pt x="2254977" y="1975382"/>
                  </a:lnTo>
                  <a:lnTo>
                    <a:pt x="2265906" y="2028204"/>
                  </a:lnTo>
                  <a:lnTo>
                    <a:pt x="2260441" y="2048241"/>
                  </a:lnTo>
                  <a:lnTo>
                    <a:pt x="2262263" y="2075563"/>
                  </a:lnTo>
                  <a:lnTo>
                    <a:pt x="2287763" y="2157528"/>
                  </a:lnTo>
                  <a:lnTo>
                    <a:pt x="2298692" y="2181208"/>
                  </a:lnTo>
                  <a:lnTo>
                    <a:pt x="2276835" y="2159350"/>
                  </a:lnTo>
                  <a:lnTo>
                    <a:pt x="2256798" y="2164814"/>
                  </a:lnTo>
                  <a:lnTo>
                    <a:pt x="2247691" y="2221280"/>
                  </a:lnTo>
                  <a:lnTo>
                    <a:pt x="2260441" y="2246780"/>
                  </a:lnTo>
                  <a:lnTo>
                    <a:pt x="2267727" y="2252245"/>
                  </a:lnTo>
                  <a:lnTo>
                    <a:pt x="2271370" y="2270459"/>
                  </a:lnTo>
                  <a:lnTo>
                    <a:pt x="2267727" y="2275924"/>
                  </a:lnTo>
                  <a:lnTo>
                    <a:pt x="2265906" y="2257709"/>
                  </a:lnTo>
                  <a:lnTo>
                    <a:pt x="2247691" y="2254066"/>
                  </a:lnTo>
                  <a:lnTo>
                    <a:pt x="2236762" y="2277745"/>
                  </a:lnTo>
                  <a:lnTo>
                    <a:pt x="2233119" y="2275924"/>
                  </a:lnTo>
                  <a:lnTo>
                    <a:pt x="2231298" y="2254066"/>
                  </a:lnTo>
                  <a:lnTo>
                    <a:pt x="2238584" y="2204887"/>
                  </a:lnTo>
                  <a:lnTo>
                    <a:pt x="2231298" y="2181208"/>
                  </a:lnTo>
                  <a:lnTo>
                    <a:pt x="2238584" y="2135671"/>
                  </a:lnTo>
                  <a:lnTo>
                    <a:pt x="2236762" y="2108349"/>
                  </a:lnTo>
                  <a:lnTo>
                    <a:pt x="2236762" y="2090134"/>
                  </a:lnTo>
                  <a:lnTo>
                    <a:pt x="2225833" y="2070098"/>
                  </a:lnTo>
                  <a:lnTo>
                    <a:pt x="2225833" y="2046419"/>
                  </a:lnTo>
                  <a:lnTo>
                    <a:pt x="2231298" y="2000882"/>
                  </a:lnTo>
                  <a:lnTo>
                    <a:pt x="2244048" y="2002704"/>
                  </a:lnTo>
                  <a:lnTo>
                    <a:pt x="2249512" y="1991775"/>
                  </a:lnTo>
                  <a:lnTo>
                    <a:pt x="2242227" y="1969918"/>
                  </a:lnTo>
                  <a:close/>
                  <a:moveTo>
                    <a:pt x="2127474" y="1929845"/>
                  </a:moveTo>
                  <a:lnTo>
                    <a:pt x="2142046" y="1938953"/>
                  </a:lnTo>
                  <a:lnTo>
                    <a:pt x="2131117" y="1957168"/>
                  </a:lnTo>
                  <a:lnTo>
                    <a:pt x="2127474" y="1957168"/>
                  </a:lnTo>
                  <a:lnTo>
                    <a:pt x="2120188" y="1955347"/>
                  </a:lnTo>
                  <a:lnTo>
                    <a:pt x="2120188" y="1949882"/>
                  </a:lnTo>
                  <a:lnTo>
                    <a:pt x="2127474" y="1933488"/>
                  </a:lnTo>
                  <a:close/>
                  <a:moveTo>
                    <a:pt x="2803240" y="1928023"/>
                  </a:moveTo>
                  <a:lnTo>
                    <a:pt x="2808704" y="1928023"/>
                  </a:lnTo>
                  <a:lnTo>
                    <a:pt x="2815990" y="1951703"/>
                  </a:lnTo>
                  <a:lnTo>
                    <a:pt x="2808704" y="1946239"/>
                  </a:lnTo>
                  <a:lnTo>
                    <a:pt x="2797775" y="1929845"/>
                  </a:lnTo>
                  <a:close/>
                  <a:moveTo>
                    <a:pt x="2763168" y="1756806"/>
                  </a:moveTo>
                  <a:lnTo>
                    <a:pt x="2768632" y="1767735"/>
                  </a:lnTo>
                  <a:lnTo>
                    <a:pt x="2737666" y="1793235"/>
                  </a:lnTo>
                  <a:lnTo>
                    <a:pt x="2748595" y="1767735"/>
                  </a:lnTo>
                  <a:lnTo>
                    <a:pt x="2746774" y="1767735"/>
                  </a:lnTo>
                  <a:close/>
                  <a:moveTo>
                    <a:pt x="3329642" y="1527301"/>
                  </a:moveTo>
                  <a:lnTo>
                    <a:pt x="3351500" y="1536409"/>
                  </a:lnTo>
                  <a:lnTo>
                    <a:pt x="3364250" y="1532766"/>
                  </a:lnTo>
                  <a:lnTo>
                    <a:pt x="3367893" y="1532766"/>
                  </a:lnTo>
                  <a:lnTo>
                    <a:pt x="3386108" y="1549159"/>
                  </a:lnTo>
                  <a:lnTo>
                    <a:pt x="3398858" y="1552802"/>
                  </a:lnTo>
                  <a:lnTo>
                    <a:pt x="3398858" y="1558266"/>
                  </a:lnTo>
                  <a:lnTo>
                    <a:pt x="3378822" y="1569195"/>
                  </a:lnTo>
                  <a:lnTo>
                    <a:pt x="3325999" y="1543694"/>
                  </a:lnTo>
                  <a:close/>
                  <a:moveTo>
                    <a:pt x="25500" y="1184865"/>
                  </a:moveTo>
                  <a:lnTo>
                    <a:pt x="51001" y="1212187"/>
                  </a:lnTo>
                  <a:lnTo>
                    <a:pt x="20036" y="1239509"/>
                  </a:lnTo>
                  <a:lnTo>
                    <a:pt x="3643" y="1228580"/>
                  </a:lnTo>
                  <a:lnTo>
                    <a:pt x="3643" y="1239509"/>
                  </a:lnTo>
                  <a:lnTo>
                    <a:pt x="0" y="1228580"/>
                  </a:lnTo>
                  <a:lnTo>
                    <a:pt x="0" y="1206723"/>
                  </a:lnTo>
                  <a:lnTo>
                    <a:pt x="10929" y="1188508"/>
                  </a:lnTo>
                  <a:close/>
                  <a:moveTo>
                    <a:pt x="2852419" y="1150257"/>
                  </a:moveTo>
                  <a:lnTo>
                    <a:pt x="2881562" y="1163007"/>
                  </a:lnTo>
                  <a:lnTo>
                    <a:pt x="2877919" y="1179400"/>
                  </a:lnTo>
                  <a:lnTo>
                    <a:pt x="2861526" y="1177579"/>
                  </a:lnTo>
                  <a:lnTo>
                    <a:pt x="2846954" y="1155721"/>
                  </a:lnTo>
                  <a:close/>
                  <a:moveTo>
                    <a:pt x="256828" y="1117471"/>
                  </a:moveTo>
                  <a:lnTo>
                    <a:pt x="295079" y="1166651"/>
                  </a:lnTo>
                  <a:lnTo>
                    <a:pt x="278686" y="1172115"/>
                  </a:lnTo>
                  <a:lnTo>
                    <a:pt x="256828" y="1155722"/>
                  </a:lnTo>
                  <a:lnTo>
                    <a:pt x="260471" y="1163008"/>
                  </a:lnTo>
                  <a:lnTo>
                    <a:pt x="245899" y="1135686"/>
                  </a:lnTo>
                  <a:lnTo>
                    <a:pt x="255007" y="1135686"/>
                  </a:lnTo>
                  <a:lnTo>
                    <a:pt x="249542" y="1130221"/>
                  </a:lnTo>
                  <a:close/>
                  <a:moveTo>
                    <a:pt x="98361" y="1057362"/>
                  </a:moveTo>
                  <a:lnTo>
                    <a:pt x="114755" y="1057362"/>
                  </a:lnTo>
                  <a:lnTo>
                    <a:pt x="118398" y="1062827"/>
                  </a:lnTo>
                  <a:lnTo>
                    <a:pt x="118398" y="1084685"/>
                  </a:lnTo>
                  <a:close/>
                  <a:moveTo>
                    <a:pt x="3156602" y="1035504"/>
                  </a:moveTo>
                  <a:lnTo>
                    <a:pt x="3191210" y="1057362"/>
                  </a:lnTo>
                  <a:lnTo>
                    <a:pt x="3185746" y="1071933"/>
                  </a:lnTo>
                  <a:lnTo>
                    <a:pt x="3156602" y="1084684"/>
                  </a:lnTo>
                  <a:lnTo>
                    <a:pt x="3132923" y="1079219"/>
                  </a:lnTo>
                  <a:lnTo>
                    <a:pt x="3105601" y="1090148"/>
                  </a:lnTo>
                  <a:lnTo>
                    <a:pt x="3100137" y="1077398"/>
                  </a:lnTo>
                  <a:lnTo>
                    <a:pt x="3129280" y="1039147"/>
                  </a:lnTo>
                  <a:lnTo>
                    <a:pt x="3138388" y="1039147"/>
                  </a:lnTo>
                  <a:close/>
                  <a:moveTo>
                    <a:pt x="2111081" y="1031862"/>
                  </a:moveTo>
                  <a:lnTo>
                    <a:pt x="2132939" y="1035505"/>
                  </a:lnTo>
                  <a:lnTo>
                    <a:pt x="2122010" y="1044613"/>
                  </a:lnTo>
                  <a:lnTo>
                    <a:pt x="2105616" y="1035505"/>
                  </a:lnTo>
                  <a:close/>
                  <a:moveTo>
                    <a:pt x="2152976" y="1028219"/>
                  </a:moveTo>
                  <a:lnTo>
                    <a:pt x="2158440" y="1040970"/>
                  </a:lnTo>
                  <a:lnTo>
                    <a:pt x="2138404" y="1051899"/>
                  </a:lnTo>
                  <a:lnTo>
                    <a:pt x="2132939" y="1051899"/>
                  </a:lnTo>
                  <a:lnTo>
                    <a:pt x="2138404" y="1039148"/>
                  </a:lnTo>
                  <a:close/>
                  <a:moveTo>
                    <a:pt x="2165725" y="962646"/>
                  </a:moveTo>
                  <a:lnTo>
                    <a:pt x="2194868" y="962646"/>
                  </a:lnTo>
                  <a:lnTo>
                    <a:pt x="2189404" y="979040"/>
                  </a:lnTo>
                  <a:lnTo>
                    <a:pt x="2158439" y="979040"/>
                  </a:lnTo>
                  <a:close/>
                  <a:moveTo>
                    <a:pt x="2203976" y="849715"/>
                  </a:moveTo>
                  <a:lnTo>
                    <a:pt x="2216726" y="849715"/>
                  </a:lnTo>
                  <a:lnTo>
                    <a:pt x="2244048" y="855180"/>
                  </a:lnTo>
                  <a:lnTo>
                    <a:pt x="2265906" y="878859"/>
                  </a:lnTo>
                  <a:lnTo>
                    <a:pt x="2267727" y="906181"/>
                  </a:lnTo>
                  <a:lnTo>
                    <a:pt x="2178476" y="893431"/>
                  </a:lnTo>
                  <a:lnTo>
                    <a:pt x="2176654" y="887966"/>
                  </a:lnTo>
                  <a:lnTo>
                    <a:pt x="2193047" y="882502"/>
                  </a:lnTo>
                  <a:close/>
                  <a:moveTo>
                    <a:pt x="2076473" y="820571"/>
                  </a:moveTo>
                  <a:lnTo>
                    <a:pt x="2091046" y="833321"/>
                  </a:lnTo>
                  <a:lnTo>
                    <a:pt x="2096510" y="844250"/>
                  </a:lnTo>
                  <a:lnTo>
                    <a:pt x="2091046" y="849714"/>
                  </a:lnTo>
                  <a:close/>
                  <a:moveTo>
                    <a:pt x="2194869" y="815107"/>
                  </a:moveTo>
                  <a:lnTo>
                    <a:pt x="2205798" y="827857"/>
                  </a:lnTo>
                  <a:lnTo>
                    <a:pt x="2194869" y="849715"/>
                  </a:lnTo>
                  <a:lnTo>
                    <a:pt x="2187583" y="844251"/>
                  </a:lnTo>
                  <a:lnTo>
                    <a:pt x="2187583" y="826036"/>
                  </a:lnTo>
                  <a:close/>
                  <a:moveTo>
                    <a:pt x="2333300" y="698534"/>
                  </a:moveTo>
                  <a:lnTo>
                    <a:pt x="2387944" y="714927"/>
                  </a:lnTo>
                  <a:lnTo>
                    <a:pt x="2378837" y="727678"/>
                  </a:lnTo>
                  <a:lnTo>
                    <a:pt x="2449874" y="742249"/>
                  </a:lnTo>
                  <a:lnTo>
                    <a:pt x="2438945" y="765929"/>
                  </a:lnTo>
                  <a:lnTo>
                    <a:pt x="2400695" y="775036"/>
                  </a:lnTo>
                  <a:lnTo>
                    <a:pt x="2351515" y="744071"/>
                  </a:lnTo>
                  <a:close/>
                  <a:moveTo>
                    <a:pt x="2076474" y="671211"/>
                  </a:moveTo>
                  <a:lnTo>
                    <a:pt x="2087403" y="693069"/>
                  </a:lnTo>
                  <a:lnTo>
                    <a:pt x="2085582" y="698533"/>
                  </a:lnTo>
                  <a:lnTo>
                    <a:pt x="2081939" y="720391"/>
                  </a:lnTo>
                  <a:lnTo>
                    <a:pt x="2074652" y="709462"/>
                  </a:lnTo>
                  <a:close/>
                  <a:moveTo>
                    <a:pt x="2216726" y="642068"/>
                  </a:moveTo>
                  <a:lnTo>
                    <a:pt x="2315085" y="707641"/>
                  </a:lnTo>
                  <a:lnTo>
                    <a:pt x="2295049" y="709463"/>
                  </a:lnTo>
                  <a:lnTo>
                    <a:pt x="2298692" y="725856"/>
                  </a:lnTo>
                  <a:lnTo>
                    <a:pt x="2287763" y="742249"/>
                  </a:lnTo>
                  <a:lnTo>
                    <a:pt x="2254977" y="742249"/>
                  </a:lnTo>
                  <a:lnTo>
                    <a:pt x="2238584" y="713106"/>
                  </a:lnTo>
                  <a:lnTo>
                    <a:pt x="2247691" y="676676"/>
                  </a:lnTo>
                  <a:close/>
                  <a:moveTo>
                    <a:pt x="2158439" y="634782"/>
                  </a:moveTo>
                  <a:lnTo>
                    <a:pt x="2182119" y="671211"/>
                  </a:lnTo>
                  <a:lnTo>
                    <a:pt x="2193047" y="674854"/>
                  </a:lnTo>
                  <a:lnTo>
                    <a:pt x="2189404" y="693069"/>
                  </a:lnTo>
                  <a:lnTo>
                    <a:pt x="2200333" y="696712"/>
                  </a:lnTo>
                  <a:lnTo>
                    <a:pt x="2205798" y="680319"/>
                  </a:lnTo>
                  <a:lnTo>
                    <a:pt x="2200333" y="654818"/>
                  </a:lnTo>
                  <a:lnTo>
                    <a:pt x="2220369" y="654818"/>
                  </a:lnTo>
                  <a:lnTo>
                    <a:pt x="2242227" y="685783"/>
                  </a:lnTo>
                  <a:lnTo>
                    <a:pt x="2236763" y="713105"/>
                  </a:lnTo>
                  <a:lnTo>
                    <a:pt x="2238584" y="733141"/>
                  </a:lnTo>
                  <a:lnTo>
                    <a:pt x="2262263" y="754999"/>
                  </a:lnTo>
                  <a:lnTo>
                    <a:pt x="2236763" y="765927"/>
                  </a:lnTo>
                  <a:lnTo>
                    <a:pt x="2225834" y="744070"/>
                  </a:lnTo>
                  <a:lnTo>
                    <a:pt x="2178476" y="769570"/>
                  </a:lnTo>
                  <a:lnTo>
                    <a:pt x="2176654" y="765927"/>
                  </a:lnTo>
                  <a:lnTo>
                    <a:pt x="2182119" y="764106"/>
                  </a:lnTo>
                  <a:lnTo>
                    <a:pt x="2176654" y="744070"/>
                  </a:lnTo>
                  <a:lnTo>
                    <a:pt x="2169368" y="749534"/>
                  </a:lnTo>
                  <a:lnTo>
                    <a:pt x="2169368" y="758641"/>
                  </a:lnTo>
                  <a:lnTo>
                    <a:pt x="2171190" y="758641"/>
                  </a:lnTo>
                  <a:lnTo>
                    <a:pt x="2165725" y="776856"/>
                  </a:lnTo>
                  <a:lnTo>
                    <a:pt x="2132939" y="765927"/>
                  </a:lnTo>
                  <a:lnTo>
                    <a:pt x="2103795" y="720391"/>
                  </a:lnTo>
                  <a:lnTo>
                    <a:pt x="2120188" y="718569"/>
                  </a:lnTo>
                  <a:lnTo>
                    <a:pt x="2109260" y="696712"/>
                  </a:lnTo>
                  <a:lnTo>
                    <a:pt x="2122010" y="676676"/>
                  </a:lnTo>
                  <a:lnTo>
                    <a:pt x="2116546" y="660283"/>
                  </a:lnTo>
                  <a:close/>
                  <a:moveTo>
                    <a:pt x="457189" y="561923"/>
                  </a:moveTo>
                  <a:lnTo>
                    <a:pt x="480868" y="563745"/>
                  </a:lnTo>
                  <a:lnTo>
                    <a:pt x="495440" y="592888"/>
                  </a:lnTo>
                  <a:lnTo>
                    <a:pt x="491797" y="609281"/>
                  </a:lnTo>
                  <a:lnTo>
                    <a:pt x="495440" y="609281"/>
                  </a:lnTo>
                  <a:lnTo>
                    <a:pt x="480868" y="642068"/>
                  </a:lnTo>
                  <a:lnTo>
                    <a:pt x="373402" y="696712"/>
                  </a:lnTo>
                  <a:lnTo>
                    <a:pt x="367938" y="685783"/>
                  </a:lnTo>
                  <a:lnTo>
                    <a:pt x="313293" y="744070"/>
                  </a:lnTo>
                  <a:lnTo>
                    <a:pt x="291436" y="744070"/>
                  </a:lnTo>
                  <a:lnTo>
                    <a:pt x="289614" y="753178"/>
                  </a:lnTo>
                  <a:lnTo>
                    <a:pt x="300543" y="760463"/>
                  </a:lnTo>
                  <a:lnTo>
                    <a:pt x="285971" y="782321"/>
                  </a:lnTo>
                  <a:lnTo>
                    <a:pt x="267757" y="776857"/>
                  </a:lnTo>
                  <a:lnTo>
                    <a:pt x="278686" y="796893"/>
                  </a:lnTo>
                  <a:lnTo>
                    <a:pt x="256828" y="785964"/>
                  </a:lnTo>
                  <a:lnTo>
                    <a:pt x="262292" y="798714"/>
                  </a:lnTo>
                  <a:lnTo>
                    <a:pt x="255007" y="806000"/>
                  </a:lnTo>
                  <a:lnTo>
                    <a:pt x="240435" y="793250"/>
                  </a:lnTo>
                  <a:lnTo>
                    <a:pt x="251364" y="822393"/>
                  </a:lnTo>
                  <a:lnTo>
                    <a:pt x="238613" y="844251"/>
                  </a:lnTo>
                  <a:lnTo>
                    <a:pt x="222220" y="822393"/>
                  </a:lnTo>
                  <a:lnTo>
                    <a:pt x="216756" y="838787"/>
                  </a:lnTo>
                  <a:lnTo>
                    <a:pt x="229506" y="849715"/>
                  </a:lnTo>
                  <a:lnTo>
                    <a:pt x="229506" y="864287"/>
                  </a:lnTo>
                  <a:lnTo>
                    <a:pt x="205827" y="855180"/>
                  </a:lnTo>
                  <a:lnTo>
                    <a:pt x="222220" y="875216"/>
                  </a:lnTo>
                  <a:lnTo>
                    <a:pt x="205827" y="869752"/>
                  </a:lnTo>
                  <a:lnTo>
                    <a:pt x="213113" y="889788"/>
                  </a:lnTo>
                  <a:lnTo>
                    <a:pt x="202184" y="906181"/>
                  </a:lnTo>
                  <a:lnTo>
                    <a:pt x="165755" y="889788"/>
                  </a:lnTo>
                  <a:lnTo>
                    <a:pt x="159931" y="891244"/>
                  </a:lnTo>
                  <a:lnTo>
                    <a:pt x="163058" y="890540"/>
                  </a:lnTo>
                  <a:lnTo>
                    <a:pt x="194774" y="908790"/>
                  </a:lnTo>
                  <a:lnTo>
                    <a:pt x="175867" y="928835"/>
                  </a:lnTo>
                  <a:lnTo>
                    <a:pt x="190809" y="924946"/>
                  </a:lnTo>
                  <a:lnTo>
                    <a:pt x="190809" y="934819"/>
                  </a:lnTo>
                  <a:lnTo>
                    <a:pt x="174342" y="944692"/>
                  </a:lnTo>
                  <a:lnTo>
                    <a:pt x="182271" y="947086"/>
                  </a:lnTo>
                  <a:lnTo>
                    <a:pt x="170377" y="968926"/>
                  </a:lnTo>
                  <a:lnTo>
                    <a:pt x="170377" y="1006922"/>
                  </a:lnTo>
                  <a:lnTo>
                    <a:pt x="186845" y="1059578"/>
                  </a:lnTo>
                  <a:lnTo>
                    <a:pt x="222220" y="1095779"/>
                  </a:lnTo>
                  <a:lnTo>
                    <a:pt x="207277" y="1101763"/>
                  </a:lnTo>
                  <a:lnTo>
                    <a:pt x="214901" y="1106550"/>
                  </a:lnTo>
                  <a:lnTo>
                    <a:pt x="210937" y="1110140"/>
                  </a:lnTo>
                  <a:lnTo>
                    <a:pt x="200263" y="1092488"/>
                  </a:lnTo>
                  <a:lnTo>
                    <a:pt x="190809" y="1097275"/>
                  </a:lnTo>
                  <a:lnTo>
                    <a:pt x="194469" y="1106550"/>
                  </a:lnTo>
                  <a:lnTo>
                    <a:pt x="170377" y="1097275"/>
                  </a:lnTo>
                  <a:lnTo>
                    <a:pt x="162753" y="1108046"/>
                  </a:lnTo>
                  <a:lnTo>
                    <a:pt x="151775" y="1095480"/>
                  </a:lnTo>
                  <a:lnTo>
                    <a:pt x="159399" y="1091890"/>
                  </a:lnTo>
                  <a:lnTo>
                    <a:pt x="129513" y="1089497"/>
                  </a:lnTo>
                  <a:lnTo>
                    <a:pt x="126158" y="1073640"/>
                  </a:lnTo>
                  <a:lnTo>
                    <a:pt x="143236" y="1067955"/>
                  </a:lnTo>
                  <a:lnTo>
                    <a:pt x="126158" y="1057185"/>
                  </a:lnTo>
                  <a:lnTo>
                    <a:pt x="135612" y="1040730"/>
                  </a:lnTo>
                  <a:lnTo>
                    <a:pt x="120973" y="1053595"/>
                  </a:lnTo>
                  <a:lnTo>
                    <a:pt x="120669" y="1035943"/>
                  </a:lnTo>
                  <a:lnTo>
                    <a:pt x="79804" y="1031754"/>
                  </a:lnTo>
                  <a:lnTo>
                    <a:pt x="74620" y="1019488"/>
                  </a:lnTo>
                  <a:lnTo>
                    <a:pt x="78279" y="997647"/>
                  </a:lnTo>
                  <a:lnTo>
                    <a:pt x="97187" y="1001238"/>
                  </a:lnTo>
                  <a:lnTo>
                    <a:pt x="113350" y="954565"/>
                  </a:lnTo>
                  <a:lnTo>
                    <a:pt x="107555" y="959352"/>
                  </a:lnTo>
                  <a:lnTo>
                    <a:pt x="100236" y="939905"/>
                  </a:lnTo>
                  <a:lnTo>
                    <a:pt x="120059" y="928835"/>
                  </a:lnTo>
                  <a:lnTo>
                    <a:pt x="114874" y="925245"/>
                  </a:lnTo>
                  <a:lnTo>
                    <a:pt x="119144" y="923450"/>
                  </a:lnTo>
                  <a:lnTo>
                    <a:pt x="115179" y="912081"/>
                  </a:lnTo>
                  <a:lnTo>
                    <a:pt x="129818" y="898020"/>
                  </a:lnTo>
                  <a:lnTo>
                    <a:pt x="144258" y="894770"/>
                  </a:lnTo>
                  <a:lnTo>
                    <a:pt x="165755" y="866109"/>
                  </a:lnTo>
                  <a:lnTo>
                    <a:pt x="138433" y="875216"/>
                  </a:lnTo>
                  <a:lnTo>
                    <a:pt x="129325" y="860644"/>
                  </a:lnTo>
                  <a:lnTo>
                    <a:pt x="165755" y="827858"/>
                  </a:lnTo>
                  <a:lnTo>
                    <a:pt x="189434" y="838787"/>
                  </a:lnTo>
                  <a:lnTo>
                    <a:pt x="165755" y="822393"/>
                  </a:lnTo>
                  <a:lnTo>
                    <a:pt x="178505" y="816929"/>
                  </a:lnTo>
                  <a:lnTo>
                    <a:pt x="167576" y="806000"/>
                  </a:lnTo>
                  <a:lnTo>
                    <a:pt x="187612" y="804179"/>
                  </a:lnTo>
                  <a:lnTo>
                    <a:pt x="176683" y="785964"/>
                  </a:lnTo>
                  <a:lnTo>
                    <a:pt x="202184" y="782321"/>
                  </a:lnTo>
                  <a:lnTo>
                    <a:pt x="178505" y="776857"/>
                  </a:lnTo>
                  <a:lnTo>
                    <a:pt x="183969" y="758642"/>
                  </a:lnTo>
                  <a:lnTo>
                    <a:pt x="176683" y="758642"/>
                  </a:lnTo>
                  <a:lnTo>
                    <a:pt x="173040" y="749535"/>
                  </a:lnTo>
                  <a:lnTo>
                    <a:pt x="176683" y="736784"/>
                  </a:lnTo>
                  <a:lnTo>
                    <a:pt x="189434" y="747713"/>
                  </a:lnTo>
                  <a:lnTo>
                    <a:pt x="222220" y="725855"/>
                  </a:lnTo>
                  <a:lnTo>
                    <a:pt x="251364" y="676676"/>
                  </a:lnTo>
                  <a:lnTo>
                    <a:pt x="291436" y="645711"/>
                  </a:lnTo>
                  <a:lnTo>
                    <a:pt x="296900" y="647532"/>
                  </a:lnTo>
                  <a:lnTo>
                    <a:pt x="289614" y="660282"/>
                  </a:lnTo>
                  <a:lnTo>
                    <a:pt x="306008" y="652997"/>
                  </a:lnTo>
                  <a:lnTo>
                    <a:pt x="306008" y="629317"/>
                  </a:lnTo>
                  <a:lnTo>
                    <a:pt x="338794" y="642068"/>
                  </a:lnTo>
                  <a:lnTo>
                    <a:pt x="384331" y="625675"/>
                  </a:lnTo>
                  <a:close/>
                  <a:moveTo>
                    <a:pt x="1301439" y="254094"/>
                  </a:moveTo>
                  <a:lnTo>
                    <a:pt x="1317832" y="267755"/>
                  </a:lnTo>
                  <a:lnTo>
                    <a:pt x="1315100" y="303274"/>
                  </a:lnTo>
                  <a:lnTo>
                    <a:pt x="1334225" y="292345"/>
                  </a:lnTo>
                  <a:lnTo>
                    <a:pt x="1364280" y="330596"/>
                  </a:lnTo>
                  <a:lnTo>
                    <a:pt x="1377940" y="371579"/>
                  </a:lnTo>
                  <a:lnTo>
                    <a:pt x="1358816" y="398901"/>
                  </a:lnTo>
                  <a:lnTo>
                    <a:pt x="1296887" y="415415"/>
                  </a:lnTo>
                  <a:lnTo>
                    <a:pt x="1296887" y="418027"/>
                  </a:lnTo>
                  <a:lnTo>
                    <a:pt x="1293244" y="418027"/>
                  </a:lnTo>
                  <a:lnTo>
                    <a:pt x="1258637" y="425313"/>
                  </a:lnTo>
                  <a:lnTo>
                    <a:pt x="1231314" y="452636"/>
                  </a:lnTo>
                  <a:lnTo>
                    <a:pt x="1214920" y="441707"/>
                  </a:lnTo>
                  <a:lnTo>
                    <a:pt x="1224028" y="414384"/>
                  </a:lnTo>
                  <a:lnTo>
                    <a:pt x="1229381" y="414384"/>
                  </a:lnTo>
                  <a:cubicBezTo>
                    <a:pt x="1235052" y="397333"/>
                    <a:pt x="1248615" y="371968"/>
                    <a:pt x="1244063" y="366114"/>
                  </a:cubicBezTo>
                  <a:lnTo>
                    <a:pt x="1260456" y="333328"/>
                  </a:lnTo>
                  <a:lnTo>
                    <a:pt x="1279581" y="275952"/>
                  </a:lnTo>
                  <a:close/>
                  <a:moveTo>
                    <a:pt x="1186686" y="158467"/>
                  </a:moveTo>
                  <a:lnTo>
                    <a:pt x="1203079" y="185790"/>
                  </a:lnTo>
                  <a:lnTo>
                    <a:pt x="1219473" y="174861"/>
                  </a:lnTo>
                  <a:lnTo>
                    <a:pt x="1246794" y="213111"/>
                  </a:lnTo>
                  <a:lnTo>
                    <a:pt x="1235865" y="289613"/>
                  </a:lnTo>
                  <a:lnTo>
                    <a:pt x="1252259" y="322399"/>
                  </a:lnTo>
                  <a:lnTo>
                    <a:pt x="1216741" y="341525"/>
                  </a:lnTo>
                  <a:lnTo>
                    <a:pt x="1189418" y="338793"/>
                  </a:lnTo>
                  <a:lnTo>
                    <a:pt x="1153900" y="314203"/>
                  </a:lnTo>
                  <a:lnTo>
                    <a:pt x="1115649" y="300542"/>
                  </a:lnTo>
                  <a:lnTo>
                    <a:pt x="1091059" y="248631"/>
                  </a:lnTo>
                  <a:lnTo>
                    <a:pt x="1115649" y="174861"/>
                  </a:lnTo>
                  <a:close/>
                  <a:moveTo>
                    <a:pt x="1151168" y="0"/>
                  </a:moveTo>
                  <a:lnTo>
                    <a:pt x="1164829" y="51912"/>
                  </a:lnTo>
                  <a:lnTo>
                    <a:pt x="1194883" y="65573"/>
                  </a:lnTo>
                  <a:lnTo>
                    <a:pt x="1197615" y="92894"/>
                  </a:lnTo>
                  <a:lnTo>
                    <a:pt x="1170293" y="98359"/>
                  </a:lnTo>
                  <a:lnTo>
                    <a:pt x="1186686" y="147538"/>
                  </a:lnTo>
                  <a:cubicBezTo>
                    <a:pt x="1170293" y="153003"/>
                    <a:pt x="1148436" y="150270"/>
                    <a:pt x="1132043" y="155735"/>
                  </a:cubicBezTo>
                  <a:lnTo>
                    <a:pt x="1096524" y="180325"/>
                  </a:lnTo>
                  <a:lnTo>
                    <a:pt x="1039147" y="147538"/>
                  </a:lnTo>
                  <a:lnTo>
                    <a:pt x="1082862" y="76502"/>
                  </a:lnTo>
                  <a:lnTo>
                    <a:pt x="1071934" y="57376"/>
                  </a:lnTo>
                  <a:lnTo>
                    <a:pt x="1134774" y="5464"/>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5" name="Russia - Mainland">
              <a:extLst>
                <a:ext uri="{FF2B5EF4-FFF2-40B4-BE49-F238E27FC236}">
                  <a16:creationId xmlns:a16="http://schemas.microsoft.com/office/drawing/2014/main" id="{D2F20DBE-00E9-6868-0F20-DDAF89F9F4A5}"/>
                </a:ext>
              </a:extLst>
            </p:cNvPr>
            <p:cNvSpPr>
              <a:spLocks noEditPoints="1"/>
            </p:cNvSpPr>
            <p:nvPr/>
          </p:nvSpPr>
          <p:spPr bwMode="auto">
            <a:xfrm>
              <a:off x="6465544" y="1584069"/>
              <a:ext cx="3854463" cy="1935364"/>
            </a:xfrm>
            <a:custGeom>
              <a:avLst/>
              <a:gdLst>
                <a:gd name="T0" fmla="*/ 1071 w 2133"/>
                <a:gd name="T1" fmla="*/ 56 h 1071"/>
                <a:gd name="T2" fmla="*/ 1107 w 2133"/>
                <a:gd name="T3" fmla="*/ 161 h 1071"/>
                <a:gd name="T4" fmla="*/ 1089 w 2133"/>
                <a:gd name="T5" fmla="*/ 210 h 1071"/>
                <a:gd name="T6" fmla="*/ 1128 w 2133"/>
                <a:gd name="T7" fmla="*/ 235 h 1071"/>
                <a:gd name="T8" fmla="*/ 1304 w 2133"/>
                <a:gd name="T9" fmla="*/ 219 h 1071"/>
                <a:gd name="T10" fmla="*/ 1406 w 2133"/>
                <a:gd name="T11" fmla="*/ 315 h 1071"/>
                <a:gd name="T12" fmla="*/ 1593 w 2133"/>
                <a:gd name="T13" fmla="*/ 302 h 1071"/>
                <a:gd name="T14" fmla="*/ 1801 w 2133"/>
                <a:gd name="T15" fmla="*/ 384 h 1071"/>
                <a:gd name="T16" fmla="*/ 1996 w 2133"/>
                <a:gd name="T17" fmla="*/ 407 h 1071"/>
                <a:gd name="T18" fmla="*/ 2054 w 2133"/>
                <a:gd name="T19" fmla="*/ 450 h 1071"/>
                <a:gd name="T20" fmla="*/ 2093 w 2133"/>
                <a:gd name="T21" fmla="*/ 475 h 1071"/>
                <a:gd name="T22" fmla="*/ 2093 w 2133"/>
                <a:gd name="T23" fmla="*/ 548 h 1071"/>
                <a:gd name="T24" fmla="*/ 2050 w 2133"/>
                <a:gd name="T25" fmla="*/ 539 h 1071"/>
                <a:gd name="T26" fmla="*/ 1978 w 2133"/>
                <a:gd name="T27" fmla="*/ 554 h 1071"/>
                <a:gd name="T28" fmla="*/ 1965 w 2133"/>
                <a:gd name="T29" fmla="*/ 609 h 1071"/>
                <a:gd name="T30" fmla="*/ 1870 w 2133"/>
                <a:gd name="T31" fmla="*/ 683 h 1071"/>
                <a:gd name="T32" fmla="*/ 1763 w 2133"/>
                <a:gd name="T33" fmla="*/ 738 h 1071"/>
                <a:gd name="T34" fmla="*/ 1756 w 2133"/>
                <a:gd name="T35" fmla="*/ 815 h 1071"/>
                <a:gd name="T36" fmla="*/ 1715 w 2133"/>
                <a:gd name="T37" fmla="*/ 729 h 1071"/>
                <a:gd name="T38" fmla="*/ 1778 w 2133"/>
                <a:gd name="T39" fmla="*/ 637 h 1071"/>
                <a:gd name="T40" fmla="*/ 1660 w 2133"/>
                <a:gd name="T41" fmla="*/ 686 h 1071"/>
                <a:gd name="T42" fmla="*/ 1590 w 2133"/>
                <a:gd name="T43" fmla="*/ 696 h 1071"/>
                <a:gd name="T44" fmla="*/ 1433 w 2133"/>
                <a:gd name="T45" fmla="*/ 811 h 1071"/>
                <a:gd name="T46" fmla="*/ 1491 w 2133"/>
                <a:gd name="T47" fmla="*/ 855 h 1071"/>
                <a:gd name="T48" fmla="*/ 1360 w 2133"/>
                <a:gd name="T49" fmla="*/ 1051 h 1071"/>
                <a:gd name="T50" fmla="*/ 1353 w 2133"/>
                <a:gd name="T51" fmla="*/ 940 h 1071"/>
                <a:gd name="T52" fmla="*/ 1184 w 2133"/>
                <a:gd name="T53" fmla="*/ 919 h 1071"/>
                <a:gd name="T54" fmla="*/ 923 w 2133"/>
                <a:gd name="T55" fmla="*/ 910 h 1071"/>
                <a:gd name="T56" fmla="*/ 754 w 2133"/>
                <a:gd name="T57" fmla="*/ 907 h 1071"/>
                <a:gd name="T58" fmla="*/ 650 w 2133"/>
                <a:gd name="T59" fmla="*/ 818 h 1071"/>
                <a:gd name="T60" fmla="*/ 592 w 2133"/>
                <a:gd name="T61" fmla="*/ 825 h 1071"/>
                <a:gd name="T62" fmla="*/ 548 w 2133"/>
                <a:gd name="T63" fmla="*/ 793 h 1071"/>
                <a:gd name="T64" fmla="*/ 447 w 2133"/>
                <a:gd name="T65" fmla="*/ 827 h 1071"/>
                <a:gd name="T66" fmla="*/ 435 w 2133"/>
                <a:gd name="T67" fmla="*/ 870 h 1071"/>
                <a:gd name="T68" fmla="*/ 398 w 2133"/>
                <a:gd name="T69" fmla="*/ 891 h 1071"/>
                <a:gd name="T70" fmla="*/ 323 w 2133"/>
                <a:gd name="T71" fmla="*/ 879 h 1071"/>
                <a:gd name="T72" fmla="*/ 263 w 2133"/>
                <a:gd name="T73" fmla="*/ 925 h 1071"/>
                <a:gd name="T74" fmla="*/ 271 w 2133"/>
                <a:gd name="T75" fmla="*/ 983 h 1071"/>
                <a:gd name="T76" fmla="*/ 243 w 2133"/>
                <a:gd name="T77" fmla="*/ 1055 h 1071"/>
                <a:gd name="T78" fmla="*/ 142 w 2133"/>
                <a:gd name="T79" fmla="*/ 986 h 1071"/>
                <a:gd name="T80" fmla="*/ 166 w 2133"/>
                <a:gd name="T81" fmla="*/ 934 h 1071"/>
                <a:gd name="T82" fmla="*/ 102 w 2133"/>
                <a:gd name="T83" fmla="*/ 885 h 1071"/>
                <a:gd name="T84" fmla="*/ 75 w 2133"/>
                <a:gd name="T85" fmla="*/ 833 h 1071"/>
                <a:gd name="T86" fmla="*/ 11 w 2133"/>
                <a:gd name="T87" fmla="*/ 759 h 1071"/>
                <a:gd name="T88" fmla="*/ 16 w 2133"/>
                <a:gd name="T89" fmla="*/ 665 h 1071"/>
                <a:gd name="T90" fmla="*/ 29 w 2133"/>
                <a:gd name="T91" fmla="*/ 437 h 1071"/>
                <a:gd name="T92" fmla="*/ 77 w 2133"/>
                <a:gd name="T93" fmla="*/ 385 h 1071"/>
                <a:gd name="T94" fmla="*/ 94 w 2133"/>
                <a:gd name="T95" fmla="*/ 486 h 1071"/>
                <a:gd name="T96" fmla="*/ 124 w 2133"/>
                <a:gd name="T97" fmla="*/ 550 h 1071"/>
                <a:gd name="T98" fmla="*/ 219 w 2133"/>
                <a:gd name="T99" fmla="*/ 504 h 1071"/>
                <a:gd name="T100" fmla="*/ 320 w 2133"/>
                <a:gd name="T101" fmla="*/ 425 h 1071"/>
                <a:gd name="T102" fmla="*/ 352 w 2133"/>
                <a:gd name="T103" fmla="*/ 430 h 1071"/>
                <a:gd name="T104" fmla="*/ 538 w 2133"/>
                <a:gd name="T105" fmla="*/ 432 h 1071"/>
                <a:gd name="T106" fmla="*/ 552 w 2133"/>
                <a:gd name="T107" fmla="*/ 247 h 1071"/>
                <a:gd name="T108" fmla="*/ 587 w 2133"/>
                <a:gd name="T109" fmla="*/ 477 h 1071"/>
                <a:gd name="T110" fmla="*/ 655 w 2133"/>
                <a:gd name="T111" fmla="*/ 431 h 1071"/>
                <a:gd name="T112" fmla="*/ 625 w 2133"/>
                <a:gd name="T113" fmla="*/ 277 h 1071"/>
                <a:gd name="T114" fmla="*/ 658 w 2133"/>
                <a:gd name="T115" fmla="*/ 320 h 1071"/>
                <a:gd name="T116" fmla="*/ 721 w 2133"/>
                <a:gd name="T117" fmla="*/ 358 h 1071"/>
                <a:gd name="T118" fmla="*/ 698 w 2133"/>
                <a:gd name="T119" fmla="*/ 234 h 1071"/>
                <a:gd name="T120" fmla="*/ 794 w 2133"/>
                <a:gd name="T121" fmla="*/ 145 h 1071"/>
                <a:gd name="T122" fmla="*/ 933 w 2133"/>
                <a:gd name="T123" fmla="*/ 8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3" h="1071">
                  <a:moveTo>
                    <a:pt x="1117" y="111"/>
                  </a:moveTo>
                  <a:lnTo>
                    <a:pt x="1122" y="120"/>
                  </a:lnTo>
                  <a:lnTo>
                    <a:pt x="1126" y="121"/>
                  </a:lnTo>
                  <a:lnTo>
                    <a:pt x="1117" y="111"/>
                  </a:lnTo>
                  <a:close/>
                  <a:moveTo>
                    <a:pt x="1005" y="0"/>
                  </a:moveTo>
                  <a:lnTo>
                    <a:pt x="1006" y="0"/>
                  </a:lnTo>
                  <a:lnTo>
                    <a:pt x="1027" y="10"/>
                  </a:lnTo>
                  <a:lnTo>
                    <a:pt x="1031" y="23"/>
                  </a:lnTo>
                  <a:lnTo>
                    <a:pt x="1013" y="41"/>
                  </a:lnTo>
                  <a:lnTo>
                    <a:pt x="1027" y="34"/>
                  </a:lnTo>
                  <a:lnTo>
                    <a:pt x="1027" y="40"/>
                  </a:lnTo>
                  <a:lnTo>
                    <a:pt x="1046" y="43"/>
                  </a:lnTo>
                  <a:lnTo>
                    <a:pt x="1048" y="43"/>
                  </a:lnTo>
                  <a:lnTo>
                    <a:pt x="1048" y="44"/>
                  </a:lnTo>
                  <a:lnTo>
                    <a:pt x="1049" y="49"/>
                  </a:lnTo>
                  <a:lnTo>
                    <a:pt x="1046" y="57"/>
                  </a:lnTo>
                  <a:lnTo>
                    <a:pt x="1033" y="72"/>
                  </a:lnTo>
                  <a:lnTo>
                    <a:pt x="1048" y="72"/>
                  </a:lnTo>
                  <a:lnTo>
                    <a:pt x="1058" y="56"/>
                  </a:lnTo>
                  <a:lnTo>
                    <a:pt x="1071" y="56"/>
                  </a:lnTo>
                  <a:lnTo>
                    <a:pt x="1083" y="57"/>
                  </a:lnTo>
                  <a:lnTo>
                    <a:pt x="1096" y="57"/>
                  </a:lnTo>
                  <a:lnTo>
                    <a:pt x="1096" y="59"/>
                  </a:lnTo>
                  <a:lnTo>
                    <a:pt x="1119" y="81"/>
                  </a:lnTo>
                  <a:lnTo>
                    <a:pt x="1116" y="87"/>
                  </a:lnTo>
                  <a:lnTo>
                    <a:pt x="1119" y="93"/>
                  </a:lnTo>
                  <a:lnTo>
                    <a:pt x="1123" y="86"/>
                  </a:lnTo>
                  <a:lnTo>
                    <a:pt x="1129" y="102"/>
                  </a:lnTo>
                  <a:lnTo>
                    <a:pt x="1132" y="102"/>
                  </a:lnTo>
                  <a:lnTo>
                    <a:pt x="1134" y="109"/>
                  </a:lnTo>
                  <a:lnTo>
                    <a:pt x="1128" y="121"/>
                  </a:lnTo>
                  <a:lnTo>
                    <a:pt x="1132" y="123"/>
                  </a:lnTo>
                  <a:lnTo>
                    <a:pt x="1132" y="124"/>
                  </a:lnTo>
                  <a:lnTo>
                    <a:pt x="1131" y="127"/>
                  </a:lnTo>
                  <a:lnTo>
                    <a:pt x="1132" y="136"/>
                  </a:lnTo>
                  <a:lnTo>
                    <a:pt x="1123" y="149"/>
                  </a:lnTo>
                  <a:lnTo>
                    <a:pt x="1113" y="157"/>
                  </a:lnTo>
                  <a:lnTo>
                    <a:pt x="1114" y="158"/>
                  </a:lnTo>
                  <a:lnTo>
                    <a:pt x="1114" y="160"/>
                  </a:lnTo>
                  <a:lnTo>
                    <a:pt x="1107" y="161"/>
                  </a:lnTo>
                  <a:lnTo>
                    <a:pt x="1107" y="169"/>
                  </a:lnTo>
                  <a:lnTo>
                    <a:pt x="1089" y="176"/>
                  </a:lnTo>
                  <a:lnTo>
                    <a:pt x="1059" y="219"/>
                  </a:lnTo>
                  <a:lnTo>
                    <a:pt x="1046" y="219"/>
                  </a:lnTo>
                  <a:lnTo>
                    <a:pt x="1025" y="249"/>
                  </a:lnTo>
                  <a:lnTo>
                    <a:pt x="1030" y="246"/>
                  </a:lnTo>
                  <a:lnTo>
                    <a:pt x="1031" y="246"/>
                  </a:lnTo>
                  <a:lnTo>
                    <a:pt x="1034" y="249"/>
                  </a:lnTo>
                  <a:lnTo>
                    <a:pt x="1034" y="237"/>
                  </a:lnTo>
                  <a:lnTo>
                    <a:pt x="1043" y="237"/>
                  </a:lnTo>
                  <a:lnTo>
                    <a:pt x="1046" y="238"/>
                  </a:lnTo>
                  <a:lnTo>
                    <a:pt x="1051" y="238"/>
                  </a:lnTo>
                  <a:lnTo>
                    <a:pt x="1071" y="228"/>
                  </a:lnTo>
                  <a:lnTo>
                    <a:pt x="1073" y="226"/>
                  </a:lnTo>
                  <a:lnTo>
                    <a:pt x="1070" y="220"/>
                  </a:lnTo>
                  <a:lnTo>
                    <a:pt x="1070" y="219"/>
                  </a:lnTo>
                  <a:lnTo>
                    <a:pt x="1071" y="220"/>
                  </a:lnTo>
                  <a:lnTo>
                    <a:pt x="1079" y="225"/>
                  </a:lnTo>
                  <a:lnTo>
                    <a:pt x="1093" y="215"/>
                  </a:lnTo>
                  <a:lnTo>
                    <a:pt x="1089" y="210"/>
                  </a:lnTo>
                  <a:lnTo>
                    <a:pt x="1079" y="219"/>
                  </a:lnTo>
                  <a:lnTo>
                    <a:pt x="1077" y="219"/>
                  </a:lnTo>
                  <a:lnTo>
                    <a:pt x="1077" y="218"/>
                  </a:lnTo>
                  <a:lnTo>
                    <a:pt x="1074" y="209"/>
                  </a:lnTo>
                  <a:lnTo>
                    <a:pt x="1082" y="198"/>
                  </a:lnTo>
                  <a:lnTo>
                    <a:pt x="1083" y="198"/>
                  </a:lnTo>
                  <a:lnTo>
                    <a:pt x="1092" y="204"/>
                  </a:lnTo>
                  <a:lnTo>
                    <a:pt x="1101" y="198"/>
                  </a:lnTo>
                  <a:lnTo>
                    <a:pt x="1101" y="200"/>
                  </a:lnTo>
                  <a:lnTo>
                    <a:pt x="1099" y="203"/>
                  </a:lnTo>
                  <a:lnTo>
                    <a:pt x="1099" y="209"/>
                  </a:lnTo>
                  <a:lnTo>
                    <a:pt x="1114" y="213"/>
                  </a:lnTo>
                  <a:lnTo>
                    <a:pt x="1119" y="209"/>
                  </a:lnTo>
                  <a:lnTo>
                    <a:pt x="1117" y="198"/>
                  </a:lnTo>
                  <a:lnTo>
                    <a:pt x="1119" y="198"/>
                  </a:lnTo>
                  <a:lnTo>
                    <a:pt x="1126" y="216"/>
                  </a:lnTo>
                  <a:lnTo>
                    <a:pt x="1125" y="229"/>
                  </a:lnTo>
                  <a:lnTo>
                    <a:pt x="1129" y="231"/>
                  </a:lnTo>
                  <a:lnTo>
                    <a:pt x="1125" y="234"/>
                  </a:lnTo>
                  <a:lnTo>
                    <a:pt x="1128" y="235"/>
                  </a:lnTo>
                  <a:lnTo>
                    <a:pt x="1136" y="231"/>
                  </a:lnTo>
                  <a:lnTo>
                    <a:pt x="1128" y="223"/>
                  </a:lnTo>
                  <a:lnTo>
                    <a:pt x="1128" y="222"/>
                  </a:lnTo>
                  <a:lnTo>
                    <a:pt x="1156" y="213"/>
                  </a:lnTo>
                  <a:lnTo>
                    <a:pt x="1199" y="222"/>
                  </a:lnTo>
                  <a:lnTo>
                    <a:pt x="1199" y="223"/>
                  </a:lnTo>
                  <a:lnTo>
                    <a:pt x="1193" y="226"/>
                  </a:lnTo>
                  <a:lnTo>
                    <a:pt x="1194" y="237"/>
                  </a:lnTo>
                  <a:lnTo>
                    <a:pt x="1227" y="247"/>
                  </a:lnTo>
                  <a:lnTo>
                    <a:pt x="1255" y="243"/>
                  </a:lnTo>
                  <a:lnTo>
                    <a:pt x="1258" y="238"/>
                  </a:lnTo>
                  <a:lnTo>
                    <a:pt x="1254" y="225"/>
                  </a:lnTo>
                  <a:lnTo>
                    <a:pt x="1257" y="212"/>
                  </a:lnTo>
                  <a:lnTo>
                    <a:pt x="1257" y="210"/>
                  </a:lnTo>
                  <a:lnTo>
                    <a:pt x="1261" y="212"/>
                  </a:lnTo>
                  <a:lnTo>
                    <a:pt x="1262" y="206"/>
                  </a:lnTo>
                  <a:lnTo>
                    <a:pt x="1264" y="206"/>
                  </a:lnTo>
                  <a:lnTo>
                    <a:pt x="1300" y="225"/>
                  </a:lnTo>
                  <a:lnTo>
                    <a:pt x="1304" y="220"/>
                  </a:lnTo>
                  <a:lnTo>
                    <a:pt x="1304" y="219"/>
                  </a:lnTo>
                  <a:lnTo>
                    <a:pt x="1305" y="219"/>
                  </a:lnTo>
                  <a:lnTo>
                    <a:pt x="1320" y="223"/>
                  </a:lnTo>
                  <a:lnTo>
                    <a:pt x="1338" y="246"/>
                  </a:lnTo>
                  <a:lnTo>
                    <a:pt x="1335" y="263"/>
                  </a:lnTo>
                  <a:lnTo>
                    <a:pt x="1340" y="272"/>
                  </a:lnTo>
                  <a:lnTo>
                    <a:pt x="1337" y="280"/>
                  </a:lnTo>
                  <a:lnTo>
                    <a:pt x="1338" y="281"/>
                  </a:lnTo>
                  <a:lnTo>
                    <a:pt x="1328" y="293"/>
                  </a:lnTo>
                  <a:lnTo>
                    <a:pt x="1329" y="304"/>
                  </a:lnTo>
                  <a:lnTo>
                    <a:pt x="1332" y="302"/>
                  </a:lnTo>
                  <a:lnTo>
                    <a:pt x="1344" y="327"/>
                  </a:lnTo>
                  <a:lnTo>
                    <a:pt x="1356" y="332"/>
                  </a:lnTo>
                  <a:lnTo>
                    <a:pt x="1357" y="332"/>
                  </a:lnTo>
                  <a:lnTo>
                    <a:pt x="1360" y="341"/>
                  </a:lnTo>
                  <a:lnTo>
                    <a:pt x="1369" y="323"/>
                  </a:lnTo>
                  <a:lnTo>
                    <a:pt x="1371" y="308"/>
                  </a:lnTo>
                  <a:lnTo>
                    <a:pt x="1378" y="289"/>
                  </a:lnTo>
                  <a:lnTo>
                    <a:pt x="1380" y="289"/>
                  </a:lnTo>
                  <a:lnTo>
                    <a:pt x="1391" y="312"/>
                  </a:lnTo>
                  <a:lnTo>
                    <a:pt x="1406" y="315"/>
                  </a:lnTo>
                  <a:lnTo>
                    <a:pt x="1408" y="305"/>
                  </a:lnTo>
                  <a:lnTo>
                    <a:pt x="1409" y="304"/>
                  </a:lnTo>
                  <a:lnTo>
                    <a:pt x="1417" y="304"/>
                  </a:lnTo>
                  <a:lnTo>
                    <a:pt x="1448" y="323"/>
                  </a:lnTo>
                  <a:lnTo>
                    <a:pt x="1467" y="308"/>
                  </a:lnTo>
                  <a:lnTo>
                    <a:pt x="1473" y="309"/>
                  </a:lnTo>
                  <a:lnTo>
                    <a:pt x="1470" y="299"/>
                  </a:lnTo>
                  <a:lnTo>
                    <a:pt x="1471" y="295"/>
                  </a:lnTo>
                  <a:lnTo>
                    <a:pt x="1470" y="287"/>
                  </a:lnTo>
                  <a:lnTo>
                    <a:pt x="1470" y="286"/>
                  </a:lnTo>
                  <a:lnTo>
                    <a:pt x="1488" y="263"/>
                  </a:lnTo>
                  <a:lnTo>
                    <a:pt x="1485" y="256"/>
                  </a:lnTo>
                  <a:lnTo>
                    <a:pt x="1488" y="252"/>
                  </a:lnTo>
                  <a:lnTo>
                    <a:pt x="1489" y="252"/>
                  </a:lnTo>
                  <a:lnTo>
                    <a:pt x="1597" y="278"/>
                  </a:lnTo>
                  <a:lnTo>
                    <a:pt x="1602" y="281"/>
                  </a:lnTo>
                  <a:lnTo>
                    <a:pt x="1606" y="295"/>
                  </a:lnTo>
                  <a:lnTo>
                    <a:pt x="1605" y="295"/>
                  </a:lnTo>
                  <a:lnTo>
                    <a:pt x="1597" y="293"/>
                  </a:lnTo>
                  <a:lnTo>
                    <a:pt x="1593" y="302"/>
                  </a:lnTo>
                  <a:lnTo>
                    <a:pt x="1608" y="304"/>
                  </a:lnTo>
                  <a:lnTo>
                    <a:pt x="1615" y="312"/>
                  </a:lnTo>
                  <a:lnTo>
                    <a:pt x="1618" y="312"/>
                  </a:lnTo>
                  <a:lnTo>
                    <a:pt x="1623" y="311"/>
                  </a:lnTo>
                  <a:lnTo>
                    <a:pt x="1626" y="311"/>
                  </a:lnTo>
                  <a:lnTo>
                    <a:pt x="1636" y="321"/>
                  </a:lnTo>
                  <a:lnTo>
                    <a:pt x="1636" y="323"/>
                  </a:lnTo>
                  <a:lnTo>
                    <a:pt x="1630" y="330"/>
                  </a:lnTo>
                  <a:lnTo>
                    <a:pt x="1639" y="336"/>
                  </a:lnTo>
                  <a:lnTo>
                    <a:pt x="1666" y="330"/>
                  </a:lnTo>
                  <a:lnTo>
                    <a:pt x="1720" y="330"/>
                  </a:lnTo>
                  <a:lnTo>
                    <a:pt x="1720" y="332"/>
                  </a:lnTo>
                  <a:lnTo>
                    <a:pt x="1735" y="352"/>
                  </a:lnTo>
                  <a:lnTo>
                    <a:pt x="1737" y="360"/>
                  </a:lnTo>
                  <a:lnTo>
                    <a:pt x="1732" y="375"/>
                  </a:lnTo>
                  <a:lnTo>
                    <a:pt x="1752" y="385"/>
                  </a:lnTo>
                  <a:lnTo>
                    <a:pt x="1752" y="390"/>
                  </a:lnTo>
                  <a:lnTo>
                    <a:pt x="1766" y="379"/>
                  </a:lnTo>
                  <a:lnTo>
                    <a:pt x="1787" y="376"/>
                  </a:lnTo>
                  <a:lnTo>
                    <a:pt x="1801" y="384"/>
                  </a:lnTo>
                  <a:lnTo>
                    <a:pt x="1824" y="387"/>
                  </a:lnTo>
                  <a:lnTo>
                    <a:pt x="1836" y="376"/>
                  </a:lnTo>
                  <a:lnTo>
                    <a:pt x="1838" y="376"/>
                  </a:lnTo>
                  <a:lnTo>
                    <a:pt x="1838" y="378"/>
                  </a:lnTo>
                  <a:lnTo>
                    <a:pt x="1842" y="384"/>
                  </a:lnTo>
                  <a:lnTo>
                    <a:pt x="1844" y="397"/>
                  </a:lnTo>
                  <a:lnTo>
                    <a:pt x="1864" y="413"/>
                  </a:lnTo>
                  <a:lnTo>
                    <a:pt x="1879" y="401"/>
                  </a:lnTo>
                  <a:lnTo>
                    <a:pt x="1873" y="385"/>
                  </a:lnTo>
                  <a:lnTo>
                    <a:pt x="1867" y="384"/>
                  </a:lnTo>
                  <a:lnTo>
                    <a:pt x="1866" y="384"/>
                  </a:lnTo>
                  <a:lnTo>
                    <a:pt x="1866" y="382"/>
                  </a:lnTo>
                  <a:lnTo>
                    <a:pt x="1870" y="378"/>
                  </a:lnTo>
                  <a:lnTo>
                    <a:pt x="1870" y="367"/>
                  </a:lnTo>
                  <a:lnTo>
                    <a:pt x="1872" y="367"/>
                  </a:lnTo>
                  <a:lnTo>
                    <a:pt x="1876" y="366"/>
                  </a:lnTo>
                  <a:lnTo>
                    <a:pt x="1907" y="375"/>
                  </a:lnTo>
                  <a:lnTo>
                    <a:pt x="1946" y="373"/>
                  </a:lnTo>
                  <a:lnTo>
                    <a:pt x="1975" y="390"/>
                  </a:lnTo>
                  <a:lnTo>
                    <a:pt x="1996" y="407"/>
                  </a:lnTo>
                  <a:lnTo>
                    <a:pt x="2001" y="410"/>
                  </a:lnTo>
                  <a:lnTo>
                    <a:pt x="2011" y="415"/>
                  </a:lnTo>
                  <a:lnTo>
                    <a:pt x="2012" y="422"/>
                  </a:lnTo>
                  <a:lnTo>
                    <a:pt x="2020" y="425"/>
                  </a:lnTo>
                  <a:lnTo>
                    <a:pt x="2023" y="431"/>
                  </a:lnTo>
                  <a:lnTo>
                    <a:pt x="2030" y="432"/>
                  </a:lnTo>
                  <a:lnTo>
                    <a:pt x="2036" y="437"/>
                  </a:lnTo>
                  <a:lnTo>
                    <a:pt x="2038" y="441"/>
                  </a:lnTo>
                  <a:lnTo>
                    <a:pt x="2036" y="443"/>
                  </a:lnTo>
                  <a:lnTo>
                    <a:pt x="2047" y="446"/>
                  </a:lnTo>
                  <a:lnTo>
                    <a:pt x="2048" y="446"/>
                  </a:lnTo>
                  <a:lnTo>
                    <a:pt x="2048" y="447"/>
                  </a:lnTo>
                  <a:lnTo>
                    <a:pt x="2047" y="447"/>
                  </a:lnTo>
                  <a:lnTo>
                    <a:pt x="2044" y="452"/>
                  </a:lnTo>
                  <a:lnTo>
                    <a:pt x="2054" y="458"/>
                  </a:lnTo>
                  <a:lnTo>
                    <a:pt x="2048" y="450"/>
                  </a:lnTo>
                  <a:lnTo>
                    <a:pt x="2050" y="450"/>
                  </a:lnTo>
                  <a:lnTo>
                    <a:pt x="2050" y="449"/>
                  </a:lnTo>
                  <a:lnTo>
                    <a:pt x="2053" y="449"/>
                  </a:lnTo>
                  <a:lnTo>
                    <a:pt x="2054" y="450"/>
                  </a:lnTo>
                  <a:lnTo>
                    <a:pt x="2057" y="450"/>
                  </a:lnTo>
                  <a:lnTo>
                    <a:pt x="2057" y="452"/>
                  </a:lnTo>
                  <a:lnTo>
                    <a:pt x="2064" y="461"/>
                  </a:lnTo>
                  <a:lnTo>
                    <a:pt x="2064" y="462"/>
                  </a:lnTo>
                  <a:lnTo>
                    <a:pt x="2061" y="464"/>
                  </a:lnTo>
                  <a:lnTo>
                    <a:pt x="2066" y="483"/>
                  </a:lnTo>
                  <a:lnTo>
                    <a:pt x="2072" y="487"/>
                  </a:lnTo>
                  <a:lnTo>
                    <a:pt x="2072" y="477"/>
                  </a:lnTo>
                  <a:lnTo>
                    <a:pt x="2067" y="474"/>
                  </a:lnTo>
                  <a:lnTo>
                    <a:pt x="2067" y="473"/>
                  </a:lnTo>
                  <a:lnTo>
                    <a:pt x="2070" y="473"/>
                  </a:lnTo>
                  <a:lnTo>
                    <a:pt x="2073" y="474"/>
                  </a:lnTo>
                  <a:lnTo>
                    <a:pt x="2076" y="474"/>
                  </a:lnTo>
                  <a:lnTo>
                    <a:pt x="2078" y="471"/>
                  </a:lnTo>
                  <a:lnTo>
                    <a:pt x="2078" y="470"/>
                  </a:lnTo>
                  <a:lnTo>
                    <a:pt x="2085" y="474"/>
                  </a:lnTo>
                  <a:lnTo>
                    <a:pt x="2082" y="477"/>
                  </a:lnTo>
                  <a:lnTo>
                    <a:pt x="2084" y="478"/>
                  </a:lnTo>
                  <a:lnTo>
                    <a:pt x="2085" y="475"/>
                  </a:lnTo>
                  <a:lnTo>
                    <a:pt x="2093" y="475"/>
                  </a:lnTo>
                  <a:lnTo>
                    <a:pt x="2097" y="477"/>
                  </a:lnTo>
                  <a:lnTo>
                    <a:pt x="2104" y="477"/>
                  </a:lnTo>
                  <a:lnTo>
                    <a:pt x="2122" y="498"/>
                  </a:lnTo>
                  <a:lnTo>
                    <a:pt x="2121" y="501"/>
                  </a:lnTo>
                  <a:lnTo>
                    <a:pt x="2131" y="504"/>
                  </a:lnTo>
                  <a:lnTo>
                    <a:pt x="2133" y="504"/>
                  </a:lnTo>
                  <a:lnTo>
                    <a:pt x="2133" y="505"/>
                  </a:lnTo>
                  <a:lnTo>
                    <a:pt x="2121" y="511"/>
                  </a:lnTo>
                  <a:lnTo>
                    <a:pt x="2119" y="520"/>
                  </a:lnTo>
                  <a:lnTo>
                    <a:pt x="2119" y="521"/>
                  </a:lnTo>
                  <a:lnTo>
                    <a:pt x="2110" y="514"/>
                  </a:lnTo>
                  <a:lnTo>
                    <a:pt x="2110" y="518"/>
                  </a:lnTo>
                  <a:lnTo>
                    <a:pt x="2113" y="524"/>
                  </a:lnTo>
                  <a:lnTo>
                    <a:pt x="2103" y="524"/>
                  </a:lnTo>
                  <a:lnTo>
                    <a:pt x="2098" y="532"/>
                  </a:lnTo>
                  <a:lnTo>
                    <a:pt x="2094" y="532"/>
                  </a:lnTo>
                  <a:lnTo>
                    <a:pt x="2100" y="538"/>
                  </a:lnTo>
                  <a:lnTo>
                    <a:pt x="2088" y="545"/>
                  </a:lnTo>
                  <a:lnTo>
                    <a:pt x="2093" y="547"/>
                  </a:lnTo>
                  <a:lnTo>
                    <a:pt x="2093" y="548"/>
                  </a:lnTo>
                  <a:lnTo>
                    <a:pt x="2090" y="550"/>
                  </a:lnTo>
                  <a:lnTo>
                    <a:pt x="2097" y="556"/>
                  </a:lnTo>
                  <a:lnTo>
                    <a:pt x="2097" y="557"/>
                  </a:lnTo>
                  <a:lnTo>
                    <a:pt x="2090" y="557"/>
                  </a:lnTo>
                  <a:lnTo>
                    <a:pt x="2088" y="563"/>
                  </a:lnTo>
                  <a:lnTo>
                    <a:pt x="2082" y="561"/>
                  </a:lnTo>
                  <a:lnTo>
                    <a:pt x="2082" y="556"/>
                  </a:lnTo>
                  <a:lnTo>
                    <a:pt x="2081" y="560"/>
                  </a:lnTo>
                  <a:lnTo>
                    <a:pt x="2079" y="560"/>
                  </a:lnTo>
                  <a:lnTo>
                    <a:pt x="2078" y="557"/>
                  </a:lnTo>
                  <a:lnTo>
                    <a:pt x="2075" y="559"/>
                  </a:lnTo>
                  <a:lnTo>
                    <a:pt x="2073" y="559"/>
                  </a:lnTo>
                  <a:lnTo>
                    <a:pt x="2073" y="557"/>
                  </a:lnTo>
                  <a:lnTo>
                    <a:pt x="2072" y="551"/>
                  </a:lnTo>
                  <a:lnTo>
                    <a:pt x="2064" y="548"/>
                  </a:lnTo>
                  <a:lnTo>
                    <a:pt x="2064" y="547"/>
                  </a:lnTo>
                  <a:lnTo>
                    <a:pt x="2063" y="547"/>
                  </a:lnTo>
                  <a:lnTo>
                    <a:pt x="2063" y="548"/>
                  </a:lnTo>
                  <a:lnTo>
                    <a:pt x="2057" y="547"/>
                  </a:lnTo>
                  <a:lnTo>
                    <a:pt x="2050" y="539"/>
                  </a:lnTo>
                  <a:lnTo>
                    <a:pt x="2048" y="539"/>
                  </a:lnTo>
                  <a:lnTo>
                    <a:pt x="2048" y="526"/>
                  </a:lnTo>
                  <a:lnTo>
                    <a:pt x="2042" y="521"/>
                  </a:lnTo>
                  <a:lnTo>
                    <a:pt x="2030" y="521"/>
                  </a:lnTo>
                  <a:lnTo>
                    <a:pt x="2021" y="523"/>
                  </a:lnTo>
                  <a:lnTo>
                    <a:pt x="2015" y="523"/>
                  </a:lnTo>
                  <a:lnTo>
                    <a:pt x="2010" y="505"/>
                  </a:lnTo>
                  <a:lnTo>
                    <a:pt x="2015" y="504"/>
                  </a:lnTo>
                  <a:lnTo>
                    <a:pt x="2015" y="499"/>
                  </a:lnTo>
                  <a:lnTo>
                    <a:pt x="2011" y="504"/>
                  </a:lnTo>
                  <a:lnTo>
                    <a:pt x="2010" y="504"/>
                  </a:lnTo>
                  <a:lnTo>
                    <a:pt x="2007" y="498"/>
                  </a:lnTo>
                  <a:lnTo>
                    <a:pt x="2005" y="498"/>
                  </a:lnTo>
                  <a:lnTo>
                    <a:pt x="2005" y="504"/>
                  </a:lnTo>
                  <a:lnTo>
                    <a:pt x="1998" y="505"/>
                  </a:lnTo>
                  <a:lnTo>
                    <a:pt x="1999" y="511"/>
                  </a:lnTo>
                  <a:lnTo>
                    <a:pt x="2007" y="523"/>
                  </a:lnTo>
                  <a:lnTo>
                    <a:pt x="1998" y="538"/>
                  </a:lnTo>
                  <a:lnTo>
                    <a:pt x="1995" y="541"/>
                  </a:lnTo>
                  <a:lnTo>
                    <a:pt x="1978" y="554"/>
                  </a:lnTo>
                  <a:lnTo>
                    <a:pt x="1977" y="554"/>
                  </a:lnTo>
                  <a:lnTo>
                    <a:pt x="1977" y="553"/>
                  </a:lnTo>
                  <a:lnTo>
                    <a:pt x="1972" y="548"/>
                  </a:lnTo>
                  <a:lnTo>
                    <a:pt x="1964" y="548"/>
                  </a:lnTo>
                  <a:lnTo>
                    <a:pt x="1965" y="557"/>
                  </a:lnTo>
                  <a:lnTo>
                    <a:pt x="1971" y="561"/>
                  </a:lnTo>
                  <a:lnTo>
                    <a:pt x="1974" y="559"/>
                  </a:lnTo>
                  <a:lnTo>
                    <a:pt x="1978" y="567"/>
                  </a:lnTo>
                  <a:lnTo>
                    <a:pt x="1977" y="567"/>
                  </a:lnTo>
                  <a:lnTo>
                    <a:pt x="1975" y="569"/>
                  </a:lnTo>
                  <a:lnTo>
                    <a:pt x="1980" y="570"/>
                  </a:lnTo>
                  <a:lnTo>
                    <a:pt x="1981" y="585"/>
                  </a:lnTo>
                  <a:lnTo>
                    <a:pt x="1989" y="597"/>
                  </a:lnTo>
                  <a:lnTo>
                    <a:pt x="1989" y="599"/>
                  </a:lnTo>
                  <a:lnTo>
                    <a:pt x="1984" y="599"/>
                  </a:lnTo>
                  <a:lnTo>
                    <a:pt x="1990" y="606"/>
                  </a:lnTo>
                  <a:lnTo>
                    <a:pt x="1990" y="607"/>
                  </a:lnTo>
                  <a:lnTo>
                    <a:pt x="1984" y="618"/>
                  </a:lnTo>
                  <a:lnTo>
                    <a:pt x="1983" y="618"/>
                  </a:lnTo>
                  <a:lnTo>
                    <a:pt x="1965" y="609"/>
                  </a:lnTo>
                  <a:lnTo>
                    <a:pt x="1964" y="612"/>
                  </a:lnTo>
                  <a:lnTo>
                    <a:pt x="1962" y="612"/>
                  </a:lnTo>
                  <a:lnTo>
                    <a:pt x="1959" y="606"/>
                  </a:lnTo>
                  <a:lnTo>
                    <a:pt x="1961" y="612"/>
                  </a:lnTo>
                  <a:lnTo>
                    <a:pt x="1961" y="613"/>
                  </a:lnTo>
                  <a:lnTo>
                    <a:pt x="1959" y="613"/>
                  </a:lnTo>
                  <a:lnTo>
                    <a:pt x="1932" y="624"/>
                  </a:lnTo>
                  <a:lnTo>
                    <a:pt x="1931" y="628"/>
                  </a:lnTo>
                  <a:lnTo>
                    <a:pt x="1931" y="630"/>
                  </a:lnTo>
                  <a:lnTo>
                    <a:pt x="1916" y="637"/>
                  </a:lnTo>
                  <a:lnTo>
                    <a:pt x="1912" y="636"/>
                  </a:lnTo>
                  <a:lnTo>
                    <a:pt x="1907" y="645"/>
                  </a:lnTo>
                  <a:lnTo>
                    <a:pt x="1897" y="650"/>
                  </a:lnTo>
                  <a:lnTo>
                    <a:pt x="1898" y="653"/>
                  </a:lnTo>
                  <a:lnTo>
                    <a:pt x="1897" y="653"/>
                  </a:lnTo>
                  <a:lnTo>
                    <a:pt x="1897" y="655"/>
                  </a:lnTo>
                  <a:lnTo>
                    <a:pt x="1894" y="653"/>
                  </a:lnTo>
                  <a:lnTo>
                    <a:pt x="1894" y="658"/>
                  </a:lnTo>
                  <a:lnTo>
                    <a:pt x="1873" y="670"/>
                  </a:lnTo>
                  <a:lnTo>
                    <a:pt x="1870" y="683"/>
                  </a:lnTo>
                  <a:lnTo>
                    <a:pt x="1869" y="683"/>
                  </a:lnTo>
                  <a:lnTo>
                    <a:pt x="1857" y="668"/>
                  </a:lnTo>
                  <a:lnTo>
                    <a:pt x="1842" y="665"/>
                  </a:lnTo>
                  <a:lnTo>
                    <a:pt x="1827" y="671"/>
                  </a:lnTo>
                  <a:lnTo>
                    <a:pt x="1817" y="686"/>
                  </a:lnTo>
                  <a:lnTo>
                    <a:pt x="1815" y="686"/>
                  </a:lnTo>
                  <a:lnTo>
                    <a:pt x="1817" y="670"/>
                  </a:lnTo>
                  <a:lnTo>
                    <a:pt x="1815" y="670"/>
                  </a:lnTo>
                  <a:lnTo>
                    <a:pt x="1803" y="677"/>
                  </a:lnTo>
                  <a:lnTo>
                    <a:pt x="1801" y="686"/>
                  </a:lnTo>
                  <a:lnTo>
                    <a:pt x="1795" y="682"/>
                  </a:lnTo>
                  <a:lnTo>
                    <a:pt x="1790" y="686"/>
                  </a:lnTo>
                  <a:lnTo>
                    <a:pt x="1789" y="686"/>
                  </a:lnTo>
                  <a:lnTo>
                    <a:pt x="1787" y="683"/>
                  </a:lnTo>
                  <a:lnTo>
                    <a:pt x="1781" y="686"/>
                  </a:lnTo>
                  <a:lnTo>
                    <a:pt x="1777" y="705"/>
                  </a:lnTo>
                  <a:lnTo>
                    <a:pt x="1774" y="705"/>
                  </a:lnTo>
                  <a:lnTo>
                    <a:pt x="1762" y="726"/>
                  </a:lnTo>
                  <a:lnTo>
                    <a:pt x="1762" y="735"/>
                  </a:lnTo>
                  <a:lnTo>
                    <a:pt x="1763" y="738"/>
                  </a:lnTo>
                  <a:lnTo>
                    <a:pt x="1769" y="732"/>
                  </a:lnTo>
                  <a:lnTo>
                    <a:pt x="1771" y="732"/>
                  </a:lnTo>
                  <a:lnTo>
                    <a:pt x="1778" y="736"/>
                  </a:lnTo>
                  <a:lnTo>
                    <a:pt x="1778" y="738"/>
                  </a:lnTo>
                  <a:lnTo>
                    <a:pt x="1771" y="753"/>
                  </a:lnTo>
                  <a:lnTo>
                    <a:pt x="1772" y="762"/>
                  </a:lnTo>
                  <a:lnTo>
                    <a:pt x="1778" y="765"/>
                  </a:lnTo>
                  <a:lnTo>
                    <a:pt x="1778" y="773"/>
                  </a:lnTo>
                  <a:lnTo>
                    <a:pt x="1775" y="781"/>
                  </a:lnTo>
                  <a:lnTo>
                    <a:pt x="1774" y="781"/>
                  </a:lnTo>
                  <a:lnTo>
                    <a:pt x="1769" y="775"/>
                  </a:lnTo>
                  <a:lnTo>
                    <a:pt x="1772" y="769"/>
                  </a:lnTo>
                  <a:lnTo>
                    <a:pt x="1766" y="772"/>
                  </a:lnTo>
                  <a:lnTo>
                    <a:pt x="1768" y="775"/>
                  </a:lnTo>
                  <a:lnTo>
                    <a:pt x="1768" y="776"/>
                  </a:lnTo>
                  <a:lnTo>
                    <a:pt x="1761" y="782"/>
                  </a:lnTo>
                  <a:lnTo>
                    <a:pt x="1758" y="791"/>
                  </a:lnTo>
                  <a:lnTo>
                    <a:pt x="1763" y="809"/>
                  </a:lnTo>
                  <a:lnTo>
                    <a:pt x="1762" y="809"/>
                  </a:lnTo>
                  <a:lnTo>
                    <a:pt x="1756" y="815"/>
                  </a:lnTo>
                  <a:lnTo>
                    <a:pt x="1755" y="815"/>
                  </a:lnTo>
                  <a:lnTo>
                    <a:pt x="1747" y="814"/>
                  </a:lnTo>
                  <a:lnTo>
                    <a:pt x="1735" y="825"/>
                  </a:lnTo>
                  <a:lnTo>
                    <a:pt x="1735" y="845"/>
                  </a:lnTo>
                  <a:lnTo>
                    <a:pt x="1734" y="845"/>
                  </a:lnTo>
                  <a:lnTo>
                    <a:pt x="1731" y="843"/>
                  </a:lnTo>
                  <a:lnTo>
                    <a:pt x="1718" y="849"/>
                  </a:lnTo>
                  <a:lnTo>
                    <a:pt x="1713" y="871"/>
                  </a:lnTo>
                  <a:lnTo>
                    <a:pt x="1694" y="892"/>
                  </a:lnTo>
                  <a:lnTo>
                    <a:pt x="1678" y="811"/>
                  </a:lnTo>
                  <a:lnTo>
                    <a:pt x="1678" y="793"/>
                  </a:lnTo>
                  <a:lnTo>
                    <a:pt x="1682" y="763"/>
                  </a:lnTo>
                  <a:lnTo>
                    <a:pt x="1694" y="754"/>
                  </a:lnTo>
                  <a:lnTo>
                    <a:pt x="1697" y="744"/>
                  </a:lnTo>
                  <a:lnTo>
                    <a:pt x="1694" y="736"/>
                  </a:lnTo>
                  <a:lnTo>
                    <a:pt x="1694" y="735"/>
                  </a:lnTo>
                  <a:lnTo>
                    <a:pt x="1697" y="735"/>
                  </a:lnTo>
                  <a:lnTo>
                    <a:pt x="1698" y="736"/>
                  </a:lnTo>
                  <a:lnTo>
                    <a:pt x="1701" y="736"/>
                  </a:lnTo>
                  <a:lnTo>
                    <a:pt x="1715" y="729"/>
                  </a:lnTo>
                  <a:lnTo>
                    <a:pt x="1741" y="693"/>
                  </a:lnTo>
                  <a:lnTo>
                    <a:pt x="1758" y="676"/>
                  </a:lnTo>
                  <a:lnTo>
                    <a:pt x="1761" y="670"/>
                  </a:lnTo>
                  <a:lnTo>
                    <a:pt x="1761" y="668"/>
                  </a:lnTo>
                  <a:lnTo>
                    <a:pt x="1783" y="658"/>
                  </a:lnTo>
                  <a:lnTo>
                    <a:pt x="1781" y="652"/>
                  </a:lnTo>
                  <a:lnTo>
                    <a:pt x="1784" y="647"/>
                  </a:lnTo>
                  <a:lnTo>
                    <a:pt x="1784" y="640"/>
                  </a:lnTo>
                  <a:lnTo>
                    <a:pt x="1787" y="636"/>
                  </a:lnTo>
                  <a:lnTo>
                    <a:pt x="1789" y="622"/>
                  </a:lnTo>
                  <a:lnTo>
                    <a:pt x="1789" y="621"/>
                  </a:lnTo>
                  <a:lnTo>
                    <a:pt x="1790" y="621"/>
                  </a:lnTo>
                  <a:lnTo>
                    <a:pt x="1799" y="615"/>
                  </a:lnTo>
                  <a:lnTo>
                    <a:pt x="1799" y="613"/>
                  </a:lnTo>
                  <a:lnTo>
                    <a:pt x="1793" y="609"/>
                  </a:lnTo>
                  <a:lnTo>
                    <a:pt x="1783" y="613"/>
                  </a:lnTo>
                  <a:lnTo>
                    <a:pt x="1775" y="624"/>
                  </a:lnTo>
                  <a:lnTo>
                    <a:pt x="1775" y="633"/>
                  </a:lnTo>
                  <a:lnTo>
                    <a:pt x="1778" y="636"/>
                  </a:lnTo>
                  <a:lnTo>
                    <a:pt x="1778" y="637"/>
                  </a:lnTo>
                  <a:lnTo>
                    <a:pt x="1775" y="640"/>
                  </a:lnTo>
                  <a:lnTo>
                    <a:pt x="1772" y="637"/>
                  </a:lnTo>
                  <a:lnTo>
                    <a:pt x="1766" y="639"/>
                  </a:lnTo>
                  <a:lnTo>
                    <a:pt x="1738" y="667"/>
                  </a:lnTo>
                  <a:lnTo>
                    <a:pt x="1737" y="667"/>
                  </a:lnTo>
                  <a:lnTo>
                    <a:pt x="1737" y="665"/>
                  </a:lnTo>
                  <a:lnTo>
                    <a:pt x="1740" y="656"/>
                  </a:lnTo>
                  <a:lnTo>
                    <a:pt x="1732" y="656"/>
                  </a:lnTo>
                  <a:lnTo>
                    <a:pt x="1732" y="655"/>
                  </a:lnTo>
                  <a:lnTo>
                    <a:pt x="1735" y="650"/>
                  </a:lnTo>
                  <a:lnTo>
                    <a:pt x="1734" y="646"/>
                  </a:lnTo>
                  <a:lnTo>
                    <a:pt x="1738" y="639"/>
                  </a:lnTo>
                  <a:lnTo>
                    <a:pt x="1740" y="631"/>
                  </a:lnTo>
                  <a:lnTo>
                    <a:pt x="1734" y="637"/>
                  </a:lnTo>
                  <a:lnTo>
                    <a:pt x="1722" y="631"/>
                  </a:lnTo>
                  <a:lnTo>
                    <a:pt x="1700" y="637"/>
                  </a:lnTo>
                  <a:lnTo>
                    <a:pt x="1683" y="662"/>
                  </a:lnTo>
                  <a:lnTo>
                    <a:pt x="1669" y="674"/>
                  </a:lnTo>
                  <a:lnTo>
                    <a:pt x="1663" y="686"/>
                  </a:lnTo>
                  <a:lnTo>
                    <a:pt x="1660" y="686"/>
                  </a:lnTo>
                  <a:lnTo>
                    <a:pt x="1663" y="692"/>
                  </a:lnTo>
                  <a:lnTo>
                    <a:pt x="1661" y="695"/>
                  </a:lnTo>
                  <a:lnTo>
                    <a:pt x="1672" y="698"/>
                  </a:lnTo>
                  <a:lnTo>
                    <a:pt x="1673" y="702"/>
                  </a:lnTo>
                  <a:lnTo>
                    <a:pt x="1672" y="704"/>
                  </a:lnTo>
                  <a:lnTo>
                    <a:pt x="1669" y="704"/>
                  </a:lnTo>
                  <a:lnTo>
                    <a:pt x="1652" y="702"/>
                  </a:lnTo>
                  <a:lnTo>
                    <a:pt x="1642" y="710"/>
                  </a:lnTo>
                  <a:lnTo>
                    <a:pt x="1637" y="707"/>
                  </a:lnTo>
                  <a:lnTo>
                    <a:pt x="1623" y="711"/>
                  </a:lnTo>
                  <a:lnTo>
                    <a:pt x="1620" y="705"/>
                  </a:lnTo>
                  <a:lnTo>
                    <a:pt x="1620" y="704"/>
                  </a:lnTo>
                  <a:lnTo>
                    <a:pt x="1632" y="699"/>
                  </a:lnTo>
                  <a:lnTo>
                    <a:pt x="1623" y="693"/>
                  </a:lnTo>
                  <a:lnTo>
                    <a:pt x="1617" y="696"/>
                  </a:lnTo>
                  <a:lnTo>
                    <a:pt x="1596" y="689"/>
                  </a:lnTo>
                  <a:lnTo>
                    <a:pt x="1593" y="690"/>
                  </a:lnTo>
                  <a:lnTo>
                    <a:pt x="1594" y="695"/>
                  </a:lnTo>
                  <a:lnTo>
                    <a:pt x="1594" y="696"/>
                  </a:lnTo>
                  <a:lnTo>
                    <a:pt x="1590" y="696"/>
                  </a:lnTo>
                  <a:lnTo>
                    <a:pt x="1590" y="702"/>
                  </a:lnTo>
                  <a:lnTo>
                    <a:pt x="1586" y="702"/>
                  </a:lnTo>
                  <a:lnTo>
                    <a:pt x="1583" y="698"/>
                  </a:lnTo>
                  <a:lnTo>
                    <a:pt x="1572" y="702"/>
                  </a:lnTo>
                  <a:lnTo>
                    <a:pt x="1559" y="696"/>
                  </a:lnTo>
                  <a:lnTo>
                    <a:pt x="1554" y="704"/>
                  </a:lnTo>
                  <a:lnTo>
                    <a:pt x="1553" y="704"/>
                  </a:lnTo>
                  <a:lnTo>
                    <a:pt x="1546" y="698"/>
                  </a:lnTo>
                  <a:lnTo>
                    <a:pt x="1516" y="699"/>
                  </a:lnTo>
                  <a:lnTo>
                    <a:pt x="1504" y="705"/>
                  </a:lnTo>
                  <a:lnTo>
                    <a:pt x="1486" y="726"/>
                  </a:lnTo>
                  <a:lnTo>
                    <a:pt x="1480" y="738"/>
                  </a:lnTo>
                  <a:lnTo>
                    <a:pt x="1464" y="750"/>
                  </a:lnTo>
                  <a:lnTo>
                    <a:pt x="1445" y="776"/>
                  </a:lnTo>
                  <a:lnTo>
                    <a:pt x="1414" y="805"/>
                  </a:lnTo>
                  <a:lnTo>
                    <a:pt x="1414" y="808"/>
                  </a:lnTo>
                  <a:lnTo>
                    <a:pt x="1420" y="812"/>
                  </a:lnTo>
                  <a:lnTo>
                    <a:pt x="1423" y="812"/>
                  </a:lnTo>
                  <a:lnTo>
                    <a:pt x="1427" y="811"/>
                  </a:lnTo>
                  <a:lnTo>
                    <a:pt x="1433" y="811"/>
                  </a:lnTo>
                  <a:lnTo>
                    <a:pt x="1433" y="830"/>
                  </a:lnTo>
                  <a:lnTo>
                    <a:pt x="1437" y="827"/>
                  </a:lnTo>
                  <a:lnTo>
                    <a:pt x="1437" y="821"/>
                  </a:lnTo>
                  <a:lnTo>
                    <a:pt x="1443" y="818"/>
                  </a:lnTo>
                  <a:lnTo>
                    <a:pt x="1445" y="818"/>
                  </a:lnTo>
                  <a:lnTo>
                    <a:pt x="1445" y="819"/>
                  </a:lnTo>
                  <a:lnTo>
                    <a:pt x="1440" y="822"/>
                  </a:lnTo>
                  <a:lnTo>
                    <a:pt x="1445" y="828"/>
                  </a:lnTo>
                  <a:lnTo>
                    <a:pt x="1440" y="834"/>
                  </a:lnTo>
                  <a:lnTo>
                    <a:pt x="1451" y="831"/>
                  </a:lnTo>
                  <a:lnTo>
                    <a:pt x="1454" y="828"/>
                  </a:lnTo>
                  <a:lnTo>
                    <a:pt x="1454" y="833"/>
                  </a:lnTo>
                  <a:lnTo>
                    <a:pt x="1457" y="830"/>
                  </a:lnTo>
                  <a:lnTo>
                    <a:pt x="1457" y="818"/>
                  </a:lnTo>
                  <a:lnTo>
                    <a:pt x="1473" y="818"/>
                  </a:lnTo>
                  <a:lnTo>
                    <a:pt x="1480" y="831"/>
                  </a:lnTo>
                  <a:lnTo>
                    <a:pt x="1494" y="840"/>
                  </a:lnTo>
                  <a:lnTo>
                    <a:pt x="1494" y="842"/>
                  </a:lnTo>
                  <a:lnTo>
                    <a:pt x="1489" y="849"/>
                  </a:lnTo>
                  <a:lnTo>
                    <a:pt x="1491" y="855"/>
                  </a:lnTo>
                  <a:lnTo>
                    <a:pt x="1491" y="859"/>
                  </a:lnTo>
                  <a:lnTo>
                    <a:pt x="1494" y="864"/>
                  </a:lnTo>
                  <a:lnTo>
                    <a:pt x="1494" y="865"/>
                  </a:lnTo>
                  <a:lnTo>
                    <a:pt x="1486" y="880"/>
                  </a:lnTo>
                  <a:lnTo>
                    <a:pt x="1482" y="895"/>
                  </a:lnTo>
                  <a:lnTo>
                    <a:pt x="1483" y="908"/>
                  </a:lnTo>
                  <a:lnTo>
                    <a:pt x="1479" y="941"/>
                  </a:lnTo>
                  <a:lnTo>
                    <a:pt x="1467" y="954"/>
                  </a:lnTo>
                  <a:lnTo>
                    <a:pt x="1457" y="971"/>
                  </a:lnTo>
                  <a:lnTo>
                    <a:pt x="1451" y="986"/>
                  </a:lnTo>
                  <a:lnTo>
                    <a:pt x="1411" y="1036"/>
                  </a:lnTo>
                  <a:lnTo>
                    <a:pt x="1397" y="1046"/>
                  </a:lnTo>
                  <a:lnTo>
                    <a:pt x="1387" y="1049"/>
                  </a:lnTo>
                  <a:lnTo>
                    <a:pt x="1375" y="1046"/>
                  </a:lnTo>
                  <a:lnTo>
                    <a:pt x="1374" y="1046"/>
                  </a:lnTo>
                  <a:lnTo>
                    <a:pt x="1374" y="1039"/>
                  </a:lnTo>
                  <a:lnTo>
                    <a:pt x="1371" y="1042"/>
                  </a:lnTo>
                  <a:lnTo>
                    <a:pt x="1368" y="1036"/>
                  </a:lnTo>
                  <a:lnTo>
                    <a:pt x="1360" y="1049"/>
                  </a:lnTo>
                  <a:lnTo>
                    <a:pt x="1360" y="1051"/>
                  </a:lnTo>
                  <a:lnTo>
                    <a:pt x="1354" y="1051"/>
                  </a:lnTo>
                  <a:lnTo>
                    <a:pt x="1354" y="1054"/>
                  </a:lnTo>
                  <a:lnTo>
                    <a:pt x="1353" y="1054"/>
                  </a:lnTo>
                  <a:lnTo>
                    <a:pt x="1351" y="1051"/>
                  </a:lnTo>
                  <a:lnTo>
                    <a:pt x="1351" y="1046"/>
                  </a:lnTo>
                  <a:lnTo>
                    <a:pt x="1359" y="1036"/>
                  </a:lnTo>
                  <a:lnTo>
                    <a:pt x="1359" y="1021"/>
                  </a:lnTo>
                  <a:lnTo>
                    <a:pt x="1356" y="1012"/>
                  </a:lnTo>
                  <a:lnTo>
                    <a:pt x="1368" y="1002"/>
                  </a:lnTo>
                  <a:lnTo>
                    <a:pt x="1381" y="1006"/>
                  </a:lnTo>
                  <a:lnTo>
                    <a:pt x="1384" y="1003"/>
                  </a:lnTo>
                  <a:lnTo>
                    <a:pt x="1393" y="986"/>
                  </a:lnTo>
                  <a:lnTo>
                    <a:pt x="1399" y="963"/>
                  </a:lnTo>
                  <a:lnTo>
                    <a:pt x="1405" y="957"/>
                  </a:lnTo>
                  <a:lnTo>
                    <a:pt x="1403" y="944"/>
                  </a:lnTo>
                  <a:lnTo>
                    <a:pt x="1405" y="941"/>
                  </a:lnTo>
                  <a:lnTo>
                    <a:pt x="1371" y="956"/>
                  </a:lnTo>
                  <a:lnTo>
                    <a:pt x="1357" y="956"/>
                  </a:lnTo>
                  <a:lnTo>
                    <a:pt x="1353" y="948"/>
                  </a:lnTo>
                  <a:lnTo>
                    <a:pt x="1353" y="940"/>
                  </a:lnTo>
                  <a:lnTo>
                    <a:pt x="1350" y="932"/>
                  </a:lnTo>
                  <a:lnTo>
                    <a:pt x="1332" y="922"/>
                  </a:lnTo>
                  <a:lnTo>
                    <a:pt x="1311" y="917"/>
                  </a:lnTo>
                  <a:lnTo>
                    <a:pt x="1310" y="917"/>
                  </a:lnTo>
                  <a:lnTo>
                    <a:pt x="1305" y="892"/>
                  </a:lnTo>
                  <a:lnTo>
                    <a:pt x="1298" y="874"/>
                  </a:lnTo>
                  <a:lnTo>
                    <a:pt x="1297" y="862"/>
                  </a:lnTo>
                  <a:lnTo>
                    <a:pt x="1286" y="849"/>
                  </a:lnTo>
                  <a:lnTo>
                    <a:pt x="1271" y="846"/>
                  </a:lnTo>
                  <a:lnTo>
                    <a:pt x="1260" y="839"/>
                  </a:lnTo>
                  <a:lnTo>
                    <a:pt x="1224" y="843"/>
                  </a:lnTo>
                  <a:lnTo>
                    <a:pt x="1215" y="855"/>
                  </a:lnTo>
                  <a:lnTo>
                    <a:pt x="1214" y="858"/>
                  </a:lnTo>
                  <a:lnTo>
                    <a:pt x="1222" y="858"/>
                  </a:lnTo>
                  <a:lnTo>
                    <a:pt x="1222" y="870"/>
                  </a:lnTo>
                  <a:lnTo>
                    <a:pt x="1212" y="879"/>
                  </a:lnTo>
                  <a:lnTo>
                    <a:pt x="1205" y="901"/>
                  </a:lnTo>
                  <a:lnTo>
                    <a:pt x="1203" y="908"/>
                  </a:lnTo>
                  <a:lnTo>
                    <a:pt x="1185" y="919"/>
                  </a:lnTo>
                  <a:lnTo>
                    <a:pt x="1184" y="919"/>
                  </a:lnTo>
                  <a:lnTo>
                    <a:pt x="1165" y="911"/>
                  </a:lnTo>
                  <a:lnTo>
                    <a:pt x="1156" y="913"/>
                  </a:lnTo>
                  <a:lnTo>
                    <a:pt x="1142" y="905"/>
                  </a:lnTo>
                  <a:lnTo>
                    <a:pt x="1122" y="919"/>
                  </a:lnTo>
                  <a:lnTo>
                    <a:pt x="1093" y="928"/>
                  </a:lnTo>
                  <a:lnTo>
                    <a:pt x="1083" y="925"/>
                  </a:lnTo>
                  <a:lnTo>
                    <a:pt x="1065" y="922"/>
                  </a:lnTo>
                  <a:lnTo>
                    <a:pt x="1055" y="914"/>
                  </a:lnTo>
                  <a:lnTo>
                    <a:pt x="1025" y="898"/>
                  </a:lnTo>
                  <a:lnTo>
                    <a:pt x="1016" y="897"/>
                  </a:lnTo>
                  <a:lnTo>
                    <a:pt x="999" y="905"/>
                  </a:lnTo>
                  <a:lnTo>
                    <a:pt x="990" y="902"/>
                  </a:lnTo>
                  <a:lnTo>
                    <a:pt x="979" y="895"/>
                  </a:lnTo>
                  <a:lnTo>
                    <a:pt x="976" y="879"/>
                  </a:lnTo>
                  <a:lnTo>
                    <a:pt x="942" y="865"/>
                  </a:lnTo>
                  <a:lnTo>
                    <a:pt x="925" y="880"/>
                  </a:lnTo>
                  <a:lnTo>
                    <a:pt x="927" y="895"/>
                  </a:lnTo>
                  <a:lnTo>
                    <a:pt x="925" y="900"/>
                  </a:lnTo>
                  <a:lnTo>
                    <a:pt x="926" y="908"/>
                  </a:lnTo>
                  <a:lnTo>
                    <a:pt x="923" y="910"/>
                  </a:lnTo>
                  <a:lnTo>
                    <a:pt x="884" y="910"/>
                  </a:lnTo>
                  <a:lnTo>
                    <a:pt x="877" y="901"/>
                  </a:lnTo>
                  <a:lnTo>
                    <a:pt x="844" y="898"/>
                  </a:lnTo>
                  <a:lnTo>
                    <a:pt x="830" y="902"/>
                  </a:lnTo>
                  <a:lnTo>
                    <a:pt x="799" y="922"/>
                  </a:lnTo>
                  <a:lnTo>
                    <a:pt x="793" y="931"/>
                  </a:lnTo>
                  <a:lnTo>
                    <a:pt x="788" y="934"/>
                  </a:lnTo>
                  <a:lnTo>
                    <a:pt x="788" y="935"/>
                  </a:lnTo>
                  <a:lnTo>
                    <a:pt x="787" y="935"/>
                  </a:lnTo>
                  <a:lnTo>
                    <a:pt x="787" y="934"/>
                  </a:lnTo>
                  <a:lnTo>
                    <a:pt x="781" y="932"/>
                  </a:lnTo>
                  <a:lnTo>
                    <a:pt x="781" y="931"/>
                  </a:lnTo>
                  <a:lnTo>
                    <a:pt x="785" y="926"/>
                  </a:lnTo>
                  <a:lnTo>
                    <a:pt x="779" y="916"/>
                  </a:lnTo>
                  <a:lnTo>
                    <a:pt x="776" y="916"/>
                  </a:lnTo>
                  <a:lnTo>
                    <a:pt x="775" y="919"/>
                  </a:lnTo>
                  <a:lnTo>
                    <a:pt x="773" y="920"/>
                  </a:lnTo>
                  <a:lnTo>
                    <a:pt x="760" y="916"/>
                  </a:lnTo>
                  <a:lnTo>
                    <a:pt x="756" y="910"/>
                  </a:lnTo>
                  <a:lnTo>
                    <a:pt x="754" y="907"/>
                  </a:lnTo>
                  <a:lnTo>
                    <a:pt x="748" y="904"/>
                  </a:lnTo>
                  <a:lnTo>
                    <a:pt x="747" y="897"/>
                  </a:lnTo>
                  <a:lnTo>
                    <a:pt x="738" y="889"/>
                  </a:lnTo>
                  <a:lnTo>
                    <a:pt x="735" y="889"/>
                  </a:lnTo>
                  <a:lnTo>
                    <a:pt x="732" y="891"/>
                  </a:lnTo>
                  <a:lnTo>
                    <a:pt x="729" y="891"/>
                  </a:lnTo>
                  <a:lnTo>
                    <a:pt x="727" y="894"/>
                  </a:lnTo>
                  <a:lnTo>
                    <a:pt x="727" y="895"/>
                  </a:lnTo>
                  <a:lnTo>
                    <a:pt x="710" y="895"/>
                  </a:lnTo>
                  <a:lnTo>
                    <a:pt x="710" y="894"/>
                  </a:lnTo>
                  <a:lnTo>
                    <a:pt x="707" y="889"/>
                  </a:lnTo>
                  <a:lnTo>
                    <a:pt x="707" y="886"/>
                  </a:lnTo>
                  <a:lnTo>
                    <a:pt x="702" y="883"/>
                  </a:lnTo>
                  <a:lnTo>
                    <a:pt x="701" y="883"/>
                  </a:lnTo>
                  <a:lnTo>
                    <a:pt x="698" y="891"/>
                  </a:lnTo>
                  <a:lnTo>
                    <a:pt x="693" y="894"/>
                  </a:lnTo>
                  <a:lnTo>
                    <a:pt x="664" y="840"/>
                  </a:lnTo>
                  <a:lnTo>
                    <a:pt x="646" y="825"/>
                  </a:lnTo>
                  <a:lnTo>
                    <a:pt x="646" y="821"/>
                  </a:lnTo>
                  <a:lnTo>
                    <a:pt x="650" y="818"/>
                  </a:lnTo>
                  <a:lnTo>
                    <a:pt x="649" y="816"/>
                  </a:lnTo>
                  <a:lnTo>
                    <a:pt x="640" y="821"/>
                  </a:lnTo>
                  <a:lnTo>
                    <a:pt x="635" y="821"/>
                  </a:lnTo>
                  <a:lnTo>
                    <a:pt x="630" y="828"/>
                  </a:lnTo>
                  <a:lnTo>
                    <a:pt x="621" y="831"/>
                  </a:lnTo>
                  <a:lnTo>
                    <a:pt x="621" y="836"/>
                  </a:lnTo>
                  <a:lnTo>
                    <a:pt x="619" y="836"/>
                  </a:lnTo>
                  <a:lnTo>
                    <a:pt x="619" y="834"/>
                  </a:lnTo>
                  <a:lnTo>
                    <a:pt x="613" y="833"/>
                  </a:lnTo>
                  <a:lnTo>
                    <a:pt x="606" y="836"/>
                  </a:lnTo>
                  <a:lnTo>
                    <a:pt x="604" y="833"/>
                  </a:lnTo>
                  <a:lnTo>
                    <a:pt x="604" y="831"/>
                  </a:lnTo>
                  <a:lnTo>
                    <a:pt x="606" y="828"/>
                  </a:lnTo>
                  <a:lnTo>
                    <a:pt x="609" y="827"/>
                  </a:lnTo>
                  <a:lnTo>
                    <a:pt x="609" y="824"/>
                  </a:lnTo>
                  <a:lnTo>
                    <a:pt x="606" y="827"/>
                  </a:lnTo>
                  <a:lnTo>
                    <a:pt x="604" y="827"/>
                  </a:lnTo>
                  <a:lnTo>
                    <a:pt x="595" y="822"/>
                  </a:lnTo>
                  <a:lnTo>
                    <a:pt x="597" y="825"/>
                  </a:lnTo>
                  <a:lnTo>
                    <a:pt x="592" y="825"/>
                  </a:lnTo>
                  <a:lnTo>
                    <a:pt x="592" y="821"/>
                  </a:lnTo>
                  <a:lnTo>
                    <a:pt x="591" y="816"/>
                  </a:lnTo>
                  <a:lnTo>
                    <a:pt x="590" y="816"/>
                  </a:lnTo>
                  <a:lnTo>
                    <a:pt x="590" y="819"/>
                  </a:lnTo>
                  <a:lnTo>
                    <a:pt x="588" y="821"/>
                  </a:lnTo>
                  <a:lnTo>
                    <a:pt x="584" y="821"/>
                  </a:lnTo>
                  <a:lnTo>
                    <a:pt x="581" y="822"/>
                  </a:lnTo>
                  <a:lnTo>
                    <a:pt x="576" y="822"/>
                  </a:lnTo>
                  <a:lnTo>
                    <a:pt x="576" y="821"/>
                  </a:lnTo>
                  <a:lnTo>
                    <a:pt x="575" y="818"/>
                  </a:lnTo>
                  <a:lnTo>
                    <a:pt x="578" y="814"/>
                  </a:lnTo>
                  <a:lnTo>
                    <a:pt x="578" y="809"/>
                  </a:lnTo>
                  <a:lnTo>
                    <a:pt x="575" y="808"/>
                  </a:lnTo>
                  <a:lnTo>
                    <a:pt x="575" y="806"/>
                  </a:lnTo>
                  <a:lnTo>
                    <a:pt x="573" y="797"/>
                  </a:lnTo>
                  <a:lnTo>
                    <a:pt x="570" y="796"/>
                  </a:lnTo>
                  <a:lnTo>
                    <a:pt x="564" y="799"/>
                  </a:lnTo>
                  <a:lnTo>
                    <a:pt x="563" y="799"/>
                  </a:lnTo>
                  <a:lnTo>
                    <a:pt x="557" y="794"/>
                  </a:lnTo>
                  <a:lnTo>
                    <a:pt x="548" y="793"/>
                  </a:lnTo>
                  <a:lnTo>
                    <a:pt x="544" y="797"/>
                  </a:lnTo>
                  <a:lnTo>
                    <a:pt x="539" y="797"/>
                  </a:lnTo>
                  <a:lnTo>
                    <a:pt x="539" y="803"/>
                  </a:lnTo>
                  <a:lnTo>
                    <a:pt x="538" y="803"/>
                  </a:lnTo>
                  <a:lnTo>
                    <a:pt x="509" y="811"/>
                  </a:lnTo>
                  <a:lnTo>
                    <a:pt x="501" y="812"/>
                  </a:lnTo>
                  <a:lnTo>
                    <a:pt x="498" y="816"/>
                  </a:lnTo>
                  <a:lnTo>
                    <a:pt x="490" y="816"/>
                  </a:lnTo>
                  <a:lnTo>
                    <a:pt x="486" y="819"/>
                  </a:lnTo>
                  <a:lnTo>
                    <a:pt x="484" y="821"/>
                  </a:lnTo>
                  <a:lnTo>
                    <a:pt x="478" y="819"/>
                  </a:lnTo>
                  <a:lnTo>
                    <a:pt x="472" y="824"/>
                  </a:lnTo>
                  <a:lnTo>
                    <a:pt x="466" y="824"/>
                  </a:lnTo>
                  <a:lnTo>
                    <a:pt x="465" y="827"/>
                  </a:lnTo>
                  <a:lnTo>
                    <a:pt x="464" y="827"/>
                  </a:lnTo>
                  <a:lnTo>
                    <a:pt x="462" y="825"/>
                  </a:lnTo>
                  <a:lnTo>
                    <a:pt x="452" y="825"/>
                  </a:lnTo>
                  <a:lnTo>
                    <a:pt x="450" y="824"/>
                  </a:lnTo>
                  <a:lnTo>
                    <a:pt x="446" y="825"/>
                  </a:lnTo>
                  <a:lnTo>
                    <a:pt x="447" y="827"/>
                  </a:lnTo>
                  <a:lnTo>
                    <a:pt x="447" y="828"/>
                  </a:lnTo>
                  <a:lnTo>
                    <a:pt x="446" y="833"/>
                  </a:lnTo>
                  <a:lnTo>
                    <a:pt x="449" y="831"/>
                  </a:lnTo>
                  <a:lnTo>
                    <a:pt x="450" y="831"/>
                  </a:lnTo>
                  <a:lnTo>
                    <a:pt x="452" y="833"/>
                  </a:lnTo>
                  <a:lnTo>
                    <a:pt x="452" y="834"/>
                  </a:lnTo>
                  <a:lnTo>
                    <a:pt x="447" y="836"/>
                  </a:lnTo>
                  <a:lnTo>
                    <a:pt x="447" y="839"/>
                  </a:lnTo>
                  <a:lnTo>
                    <a:pt x="455" y="840"/>
                  </a:lnTo>
                  <a:lnTo>
                    <a:pt x="461" y="843"/>
                  </a:lnTo>
                  <a:lnTo>
                    <a:pt x="461" y="845"/>
                  </a:lnTo>
                  <a:lnTo>
                    <a:pt x="458" y="846"/>
                  </a:lnTo>
                  <a:lnTo>
                    <a:pt x="446" y="848"/>
                  </a:lnTo>
                  <a:lnTo>
                    <a:pt x="441" y="852"/>
                  </a:lnTo>
                  <a:lnTo>
                    <a:pt x="446" y="857"/>
                  </a:lnTo>
                  <a:lnTo>
                    <a:pt x="446" y="858"/>
                  </a:lnTo>
                  <a:lnTo>
                    <a:pt x="444" y="861"/>
                  </a:lnTo>
                  <a:lnTo>
                    <a:pt x="444" y="862"/>
                  </a:lnTo>
                  <a:lnTo>
                    <a:pt x="432" y="868"/>
                  </a:lnTo>
                  <a:lnTo>
                    <a:pt x="435" y="870"/>
                  </a:lnTo>
                  <a:lnTo>
                    <a:pt x="437" y="873"/>
                  </a:lnTo>
                  <a:lnTo>
                    <a:pt x="441" y="874"/>
                  </a:lnTo>
                  <a:lnTo>
                    <a:pt x="443" y="874"/>
                  </a:lnTo>
                  <a:lnTo>
                    <a:pt x="444" y="879"/>
                  </a:lnTo>
                  <a:lnTo>
                    <a:pt x="453" y="880"/>
                  </a:lnTo>
                  <a:lnTo>
                    <a:pt x="453" y="882"/>
                  </a:lnTo>
                  <a:lnTo>
                    <a:pt x="450" y="892"/>
                  </a:lnTo>
                  <a:lnTo>
                    <a:pt x="450" y="894"/>
                  </a:lnTo>
                  <a:lnTo>
                    <a:pt x="449" y="894"/>
                  </a:lnTo>
                  <a:lnTo>
                    <a:pt x="438" y="897"/>
                  </a:lnTo>
                  <a:lnTo>
                    <a:pt x="432" y="892"/>
                  </a:lnTo>
                  <a:lnTo>
                    <a:pt x="428" y="898"/>
                  </a:lnTo>
                  <a:lnTo>
                    <a:pt x="424" y="898"/>
                  </a:lnTo>
                  <a:lnTo>
                    <a:pt x="422" y="897"/>
                  </a:lnTo>
                  <a:lnTo>
                    <a:pt x="415" y="897"/>
                  </a:lnTo>
                  <a:lnTo>
                    <a:pt x="415" y="895"/>
                  </a:lnTo>
                  <a:lnTo>
                    <a:pt x="410" y="888"/>
                  </a:lnTo>
                  <a:lnTo>
                    <a:pt x="409" y="886"/>
                  </a:lnTo>
                  <a:lnTo>
                    <a:pt x="403" y="888"/>
                  </a:lnTo>
                  <a:lnTo>
                    <a:pt x="398" y="891"/>
                  </a:lnTo>
                  <a:lnTo>
                    <a:pt x="394" y="888"/>
                  </a:lnTo>
                  <a:lnTo>
                    <a:pt x="389" y="888"/>
                  </a:lnTo>
                  <a:lnTo>
                    <a:pt x="389" y="889"/>
                  </a:lnTo>
                  <a:lnTo>
                    <a:pt x="388" y="891"/>
                  </a:lnTo>
                  <a:lnTo>
                    <a:pt x="386" y="889"/>
                  </a:lnTo>
                  <a:lnTo>
                    <a:pt x="385" y="889"/>
                  </a:lnTo>
                  <a:lnTo>
                    <a:pt x="376" y="897"/>
                  </a:lnTo>
                  <a:lnTo>
                    <a:pt x="375" y="897"/>
                  </a:lnTo>
                  <a:lnTo>
                    <a:pt x="367" y="894"/>
                  </a:lnTo>
                  <a:lnTo>
                    <a:pt x="363" y="888"/>
                  </a:lnTo>
                  <a:lnTo>
                    <a:pt x="363" y="897"/>
                  </a:lnTo>
                  <a:lnTo>
                    <a:pt x="361" y="897"/>
                  </a:lnTo>
                  <a:lnTo>
                    <a:pt x="360" y="898"/>
                  </a:lnTo>
                  <a:lnTo>
                    <a:pt x="358" y="892"/>
                  </a:lnTo>
                  <a:lnTo>
                    <a:pt x="346" y="879"/>
                  </a:lnTo>
                  <a:lnTo>
                    <a:pt x="333" y="879"/>
                  </a:lnTo>
                  <a:lnTo>
                    <a:pt x="333" y="877"/>
                  </a:lnTo>
                  <a:lnTo>
                    <a:pt x="330" y="873"/>
                  </a:lnTo>
                  <a:lnTo>
                    <a:pt x="326" y="873"/>
                  </a:lnTo>
                  <a:lnTo>
                    <a:pt x="323" y="879"/>
                  </a:lnTo>
                  <a:lnTo>
                    <a:pt x="321" y="877"/>
                  </a:lnTo>
                  <a:lnTo>
                    <a:pt x="320" y="877"/>
                  </a:lnTo>
                  <a:lnTo>
                    <a:pt x="318" y="879"/>
                  </a:lnTo>
                  <a:lnTo>
                    <a:pt x="317" y="877"/>
                  </a:lnTo>
                  <a:lnTo>
                    <a:pt x="317" y="874"/>
                  </a:lnTo>
                  <a:lnTo>
                    <a:pt x="309" y="876"/>
                  </a:lnTo>
                  <a:lnTo>
                    <a:pt x="303" y="882"/>
                  </a:lnTo>
                  <a:lnTo>
                    <a:pt x="293" y="886"/>
                  </a:lnTo>
                  <a:lnTo>
                    <a:pt x="292" y="892"/>
                  </a:lnTo>
                  <a:lnTo>
                    <a:pt x="286" y="897"/>
                  </a:lnTo>
                  <a:lnTo>
                    <a:pt x="283" y="897"/>
                  </a:lnTo>
                  <a:lnTo>
                    <a:pt x="286" y="908"/>
                  </a:lnTo>
                  <a:lnTo>
                    <a:pt x="280" y="914"/>
                  </a:lnTo>
                  <a:lnTo>
                    <a:pt x="280" y="913"/>
                  </a:lnTo>
                  <a:lnTo>
                    <a:pt x="268" y="900"/>
                  </a:lnTo>
                  <a:lnTo>
                    <a:pt x="266" y="907"/>
                  </a:lnTo>
                  <a:lnTo>
                    <a:pt x="266" y="908"/>
                  </a:lnTo>
                  <a:lnTo>
                    <a:pt x="262" y="911"/>
                  </a:lnTo>
                  <a:lnTo>
                    <a:pt x="260" y="922"/>
                  </a:lnTo>
                  <a:lnTo>
                    <a:pt x="263" y="925"/>
                  </a:lnTo>
                  <a:lnTo>
                    <a:pt x="263" y="926"/>
                  </a:lnTo>
                  <a:lnTo>
                    <a:pt x="259" y="931"/>
                  </a:lnTo>
                  <a:lnTo>
                    <a:pt x="256" y="940"/>
                  </a:lnTo>
                  <a:lnTo>
                    <a:pt x="262" y="941"/>
                  </a:lnTo>
                  <a:lnTo>
                    <a:pt x="262" y="943"/>
                  </a:lnTo>
                  <a:lnTo>
                    <a:pt x="265" y="951"/>
                  </a:lnTo>
                  <a:lnTo>
                    <a:pt x="277" y="951"/>
                  </a:lnTo>
                  <a:lnTo>
                    <a:pt x="277" y="953"/>
                  </a:lnTo>
                  <a:lnTo>
                    <a:pt x="278" y="953"/>
                  </a:lnTo>
                  <a:lnTo>
                    <a:pt x="283" y="959"/>
                  </a:lnTo>
                  <a:lnTo>
                    <a:pt x="287" y="972"/>
                  </a:lnTo>
                  <a:lnTo>
                    <a:pt x="280" y="972"/>
                  </a:lnTo>
                  <a:lnTo>
                    <a:pt x="280" y="975"/>
                  </a:lnTo>
                  <a:lnTo>
                    <a:pt x="281" y="975"/>
                  </a:lnTo>
                  <a:lnTo>
                    <a:pt x="287" y="980"/>
                  </a:lnTo>
                  <a:lnTo>
                    <a:pt x="287" y="981"/>
                  </a:lnTo>
                  <a:lnTo>
                    <a:pt x="281" y="983"/>
                  </a:lnTo>
                  <a:lnTo>
                    <a:pt x="275" y="990"/>
                  </a:lnTo>
                  <a:lnTo>
                    <a:pt x="274" y="990"/>
                  </a:lnTo>
                  <a:lnTo>
                    <a:pt x="271" y="983"/>
                  </a:lnTo>
                  <a:lnTo>
                    <a:pt x="268" y="981"/>
                  </a:lnTo>
                  <a:lnTo>
                    <a:pt x="269" y="984"/>
                  </a:lnTo>
                  <a:lnTo>
                    <a:pt x="268" y="993"/>
                  </a:lnTo>
                  <a:lnTo>
                    <a:pt x="265" y="993"/>
                  </a:lnTo>
                  <a:lnTo>
                    <a:pt x="265" y="1000"/>
                  </a:lnTo>
                  <a:lnTo>
                    <a:pt x="256" y="1014"/>
                  </a:lnTo>
                  <a:lnTo>
                    <a:pt x="262" y="1020"/>
                  </a:lnTo>
                  <a:lnTo>
                    <a:pt x="266" y="1028"/>
                  </a:lnTo>
                  <a:lnTo>
                    <a:pt x="266" y="1026"/>
                  </a:lnTo>
                  <a:lnTo>
                    <a:pt x="268" y="1026"/>
                  </a:lnTo>
                  <a:lnTo>
                    <a:pt x="268" y="1040"/>
                  </a:lnTo>
                  <a:lnTo>
                    <a:pt x="278" y="1060"/>
                  </a:lnTo>
                  <a:lnTo>
                    <a:pt x="280" y="1061"/>
                  </a:lnTo>
                  <a:lnTo>
                    <a:pt x="280" y="1063"/>
                  </a:lnTo>
                  <a:lnTo>
                    <a:pt x="272" y="1071"/>
                  </a:lnTo>
                  <a:lnTo>
                    <a:pt x="263" y="1071"/>
                  </a:lnTo>
                  <a:lnTo>
                    <a:pt x="262" y="1066"/>
                  </a:lnTo>
                  <a:lnTo>
                    <a:pt x="253" y="1060"/>
                  </a:lnTo>
                  <a:lnTo>
                    <a:pt x="244" y="1055"/>
                  </a:lnTo>
                  <a:lnTo>
                    <a:pt x="243" y="1055"/>
                  </a:lnTo>
                  <a:lnTo>
                    <a:pt x="243" y="1049"/>
                  </a:lnTo>
                  <a:lnTo>
                    <a:pt x="237" y="1046"/>
                  </a:lnTo>
                  <a:lnTo>
                    <a:pt x="231" y="1045"/>
                  </a:lnTo>
                  <a:lnTo>
                    <a:pt x="222" y="1048"/>
                  </a:lnTo>
                  <a:lnTo>
                    <a:pt x="220" y="1048"/>
                  </a:lnTo>
                  <a:lnTo>
                    <a:pt x="207" y="1037"/>
                  </a:lnTo>
                  <a:lnTo>
                    <a:pt x="192" y="1037"/>
                  </a:lnTo>
                  <a:lnTo>
                    <a:pt x="177" y="1031"/>
                  </a:lnTo>
                  <a:lnTo>
                    <a:pt x="174" y="1031"/>
                  </a:lnTo>
                  <a:lnTo>
                    <a:pt x="170" y="1033"/>
                  </a:lnTo>
                  <a:lnTo>
                    <a:pt x="166" y="1033"/>
                  </a:lnTo>
                  <a:lnTo>
                    <a:pt x="152" y="1020"/>
                  </a:lnTo>
                  <a:lnTo>
                    <a:pt x="137" y="1011"/>
                  </a:lnTo>
                  <a:lnTo>
                    <a:pt x="136" y="1011"/>
                  </a:lnTo>
                  <a:lnTo>
                    <a:pt x="134" y="1012"/>
                  </a:lnTo>
                  <a:lnTo>
                    <a:pt x="124" y="1002"/>
                  </a:lnTo>
                  <a:lnTo>
                    <a:pt x="124" y="1000"/>
                  </a:lnTo>
                  <a:lnTo>
                    <a:pt x="127" y="997"/>
                  </a:lnTo>
                  <a:lnTo>
                    <a:pt x="134" y="997"/>
                  </a:lnTo>
                  <a:lnTo>
                    <a:pt x="142" y="986"/>
                  </a:lnTo>
                  <a:lnTo>
                    <a:pt x="148" y="984"/>
                  </a:lnTo>
                  <a:lnTo>
                    <a:pt x="139" y="977"/>
                  </a:lnTo>
                  <a:lnTo>
                    <a:pt x="140" y="974"/>
                  </a:lnTo>
                  <a:lnTo>
                    <a:pt x="148" y="972"/>
                  </a:lnTo>
                  <a:lnTo>
                    <a:pt x="148" y="971"/>
                  </a:lnTo>
                  <a:lnTo>
                    <a:pt x="160" y="966"/>
                  </a:lnTo>
                  <a:lnTo>
                    <a:pt x="158" y="965"/>
                  </a:lnTo>
                  <a:lnTo>
                    <a:pt x="148" y="966"/>
                  </a:lnTo>
                  <a:lnTo>
                    <a:pt x="146" y="966"/>
                  </a:lnTo>
                  <a:lnTo>
                    <a:pt x="146" y="959"/>
                  </a:lnTo>
                  <a:lnTo>
                    <a:pt x="148" y="954"/>
                  </a:lnTo>
                  <a:lnTo>
                    <a:pt x="152" y="953"/>
                  </a:lnTo>
                  <a:lnTo>
                    <a:pt x="155" y="948"/>
                  </a:lnTo>
                  <a:lnTo>
                    <a:pt x="157" y="948"/>
                  </a:lnTo>
                  <a:lnTo>
                    <a:pt x="160" y="951"/>
                  </a:lnTo>
                  <a:lnTo>
                    <a:pt x="166" y="951"/>
                  </a:lnTo>
                  <a:lnTo>
                    <a:pt x="169" y="943"/>
                  </a:lnTo>
                  <a:lnTo>
                    <a:pt x="167" y="941"/>
                  </a:lnTo>
                  <a:lnTo>
                    <a:pt x="166" y="941"/>
                  </a:lnTo>
                  <a:lnTo>
                    <a:pt x="166" y="934"/>
                  </a:lnTo>
                  <a:lnTo>
                    <a:pt x="170" y="931"/>
                  </a:lnTo>
                  <a:lnTo>
                    <a:pt x="166" y="928"/>
                  </a:lnTo>
                  <a:lnTo>
                    <a:pt x="170" y="926"/>
                  </a:lnTo>
                  <a:lnTo>
                    <a:pt x="172" y="923"/>
                  </a:lnTo>
                  <a:lnTo>
                    <a:pt x="170" y="917"/>
                  </a:lnTo>
                  <a:lnTo>
                    <a:pt x="158" y="911"/>
                  </a:lnTo>
                  <a:lnTo>
                    <a:pt x="154" y="911"/>
                  </a:lnTo>
                  <a:lnTo>
                    <a:pt x="148" y="908"/>
                  </a:lnTo>
                  <a:lnTo>
                    <a:pt x="145" y="910"/>
                  </a:lnTo>
                  <a:lnTo>
                    <a:pt x="143" y="910"/>
                  </a:lnTo>
                  <a:lnTo>
                    <a:pt x="143" y="908"/>
                  </a:lnTo>
                  <a:lnTo>
                    <a:pt x="134" y="900"/>
                  </a:lnTo>
                  <a:lnTo>
                    <a:pt x="126" y="902"/>
                  </a:lnTo>
                  <a:lnTo>
                    <a:pt x="123" y="902"/>
                  </a:lnTo>
                  <a:lnTo>
                    <a:pt x="120" y="900"/>
                  </a:lnTo>
                  <a:lnTo>
                    <a:pt x="112" y="900"/>
                  </a:lnTo>
                  <a:lnTo>
                    <a:pt x="109" y="897"/>
                  </a:lnTo>
                  <a:lnTo>
                    <a:pt x="109" y="888"/>
                  </a:lnTo>
                  <a:lnTo>
                    <a:pt x="106" y="883"/>
                  </a:lnTo>
                  <a:lnTo>
                    <a:pt x="102" y="885"/>
                  </a:lnTo>
                  <a:lnTo>
                    <a:pt x="96" y="882"/>
                  </a:lnTo>
                  <a:lnTo>
                    <a:pt x="94" y="882"/>
                  </a:lnTo>
                  <a:lnTo>
                    <a:pt x="94" y="880"/>
                  </a:lnTo>
                  <a:lnTo>
                    <a:pt x="93" y="873"/>
                  </a:lnTo>
                  <a:lnTo>
                    <a:pt x="96" y="871"/>
                  </a:lnTo>
                  <a:lnTo>
                    <a:pt x="96" y="870"/>
                  </a:lnTo>
                  <a:lnTo>
                    <a:pt x="89" y="859"/>
                  </a:lnTo>
                  <a:lnTo>
                    <a:pt x="72" y="861"/>
                  </a:lnTo>
                  <a:lnTo>
                    <a:pt x="66" y="867"/>
                  </a:lnTo>
                  <a:lnTo>
                    <a:pt x="63" y="865"/>
                  </a:lnTo>
                  <a:lnTo>
                    <a:pt x="63" y="864"/>
                  </a:lnTo>
                  <a:lnTo>
                    <a:pt x="62" y="864"/>
                  </a:lnTo>
                  <a:lnTo>
                    <a:pt x="59" y="848"/>
                  </a:lnTo>
                  <a:lnTo>
                    <a:pt x="56" y="843"/>
                  </a:lnTo>
                  <a:lnTo>
                    <a:pt x="56" y="842"/>
                  </a:lnTo>
                  <a:lnTo>
                    <a:pt x="59" y="839"/>
                  </a:lnTo>
                  <a:lnTo>
                    <a:pt x="60" y="839"/>
                  </a:lnTo>
                  <a:lnTo>
                    <a:pt x="68" y="842"/>
                  </a:lnTo>
                  <a:lnTo>
                    <a:pt x="75" y="836"/>
                  </a:lnTo>
                  <a:lnTo>
                    <a:pt x="75" y="833"/>
                  </a:lnTo>
                  <a:lnTo>
                    <a:pt x="74" y="833"/>
                  </a:lnTo>
                  <a:lnTo>
                    <a:pt x="72" y="830"/>
                  </a:lnTo>
                  <a:lnTo>
                    <a:pt x="69" y="828"/>
                  </a:lnTo>
                  <a:lnTo>
                    <a:pt x="63" y="828"/>
                  </a:lnTo>
                  <a:lnTo>
                    <a:pt x="62" y="824"/>
                  </a:lnTo>
                  <a:lnTo>
                    <a:pt x="57" y="819"/>
                  </a:lnTo>
                  <a:lnTo>
                    <a:pt x="50" y="806"/>
                  </a:lnTo>
                  <a:lnTo>
                    <a:pt x="53" y="799"/>
                  </a:lnTo>
                  <a:lnTo>
                    <a:pt x="50" y="794"/>
                  </a:lnTo>
                  <a:lnTo>
                    <a:pt x="51" y="788"/>
                  </a:lnTo>
                  <a:lnTo>
                    <a:pt x="43" y="782"/>
                  </a:lnTo>
                  <a:lnTo>
                    <a:pt x="32" y="785"/>
                  </a:lnTo>
                  <a:lnTo>
                    <a:pt x="31" y="785"/>
                  </a:lnTo>
                  <a:lnTo>
                    <a:pt x="32" y="781"/>
                  </a:lnTo>
                  <a:lnTo>
                    <a:pt x="29" y="779"/>
                  </a:lnTo>
                  <a:lnTo>
                    <a:pt x="17" y="778"/>
                  </a:lnTo>
                  <a:lnTo>
                    <a:pt x="17" y="776"/>
                  </a:lnTo>
                  <a:lnTo>
                    <a:pt x="16" y="775"/>
                  </a:lnTo>
                  <a:lnTo>
                    <a:pt x="16" y="766"/>
                  </a:lnTo>
                  <a:lnTo>
                    <a:pt x="11" y="759"/>
                  </a:lnTo>
                  <a:lnTo>
                    <a:pt x="8" y="757"/>
                  </a:lnTo>
                  <a:lnTo>
                    <a:pt x="10" y="748"/>
                  </a:lnTo>
                  <a:lnTo>
                    <a:pt x="6" y="742"/>
                  </a:lnTo>
                  <a:lnTo>
                    <a:pt x="6" y="739"/>
                  </a:lnTo>
                  <a:lnTo>
                    <a:pt x="10" y="733"/>
                  </a:lnTo>
                  <a:lnTo>
                    <a:pt x="7" y="728"/>
                  </a:lnTo>
                  <a:lnTo>
                    <a:pt x="6" y="723"/>
                  </a:lnTo>
                  <a:lnTo>
                    <a:pt x="4" y="723"/>
                  </a:lnTo>
                  <a:lnTo>
                    <a:pt x="3" y="722"/>
                  </a:lnTo>
                  <a:lnTo>
                    <a:pt x="0" y="708"/>
                  </a:lnTo>
                  <a:lnTo>
                    <a:pt x="10" y="704"/>
                  </a:lnTo>
                  <a:lnTo>
                    <a:pt x="16" y="696"/>
                  </a:lnTo>
                  <a:lnTo>
                    <a:pt x="14" y="689"/>
                  </a:lnTo>
                  <a:lnTo>
                    <a:pt x="26" y="680"/>
                  </a:lnTo>
                  <a:lnTo>
                    <a:pt x="40" y="682"/>
                  </a:lnTo>
                  <a:lnTo>
                    <a:pt x="35" y="677"/>
                  </a:lnTo>
                  <a:lnTo>
                    <a:pt x="19" y="673"/>
                  </a:lnTo>
                  <a:lnTo>
                    <a:pt x="17" y="673"/>
                  </a:lnTo>
                  <a:lnTo>
                    <a:pt x="16" y="667"/>
                  </a:lnTo>
                  <a:lnTo>
                    <a:pt x="16" y="665"/>
                  </a:lnTo>
                  <a:lnTo>
                    <a:pt x="17" y="665"/>
                  </a:lnTo>
                  <a:lnTo>
                    <a:pt x="19" y="667"/>
                  </a:lnTo>
                  <a:lnTo>
                    <a:pt x="19" y="662"/>
                  </a:lnTo>
                  <a:lnTo>
                    <a:pt x="7" y="665"/>
                  </a:lnTo>
                  <a:lnTo>
                    <a:pt x="6" y="664"/>
                  </a:lnTo>
                  <a:lnTo>
                    <a:pt x="7" y="664"/>
                  </a:lnTo>
                  <a:lnTo>
                    <a:pt x="37" y="636"/>
                  </a:lnTo>
                  <a:lnTo>
                    <a:pt x="56" y="606"/>
                  </a:lnTo>
                  <a:lnTo>
                    <a:pt x="56" y="597"/>
                  </a:lnTo>
                  <a:lnTo>
                    <a:pt x="48" y="587"/>
                  </a:lnTo>
                  <a:lnTo>
                    <a:pt x="41" y="578"/>
                  </a:lnTo>
                  <a:lnTo>
                    <a:pt x="46" y="561"/>
                  </a:lnTo>
                  <a:lnTo>
                    <a:pt x="40" y="554"/>
                  </a:lnTo>
                  <a:lnTo>
                    <a:pt x="38" y="545"/>
                  </a:lnTo>
                  <a:lnTo>
                    <a:pt x="35" y="544"/>
                  </a:lnTo>
                  <a:lnTo>
                    <a:pt x="35" y="530"/>
                  </a:lnTo>
                  <a:lnTo>
                    <a:pt x="40" y="514"/>
                  </a:lnTo>
                  <a:lnTo>
                    <a:pt x="28" y="477"/>
                  </a:lnTo>
                  <a:lnTo>
                    <a:pt x="38" y="455"/>
                  </a:lnTo>
                  <a:lnTo>
                    <a:pt x="29" y="437"/>
                  </a:lnTo>
                  <a:lnTo>
                    <a:pt x="19" y="428"/>
                  </a:lnTo>
                  <a:lnTo>
                    <a:pt x="19" y="427"/>
                  </a:lnTo>
                  <a:lnTo>
                    <a:pt x="20" y="412"/>
                  </a:lnTo>
                  <a:lnTo>
                    <a:pt x="19" y="410"/>
                  </a:lnTo>
                  <a:lnTo>
                    <a:pt x="19" y="409"/>
                  </a:lnTo>
                  <a:lnTo>
                    <a:pt x="38" y="390"/>
                  </a:lnTo>
                  <a:lnTo>
                    <a:pt x="41" y="382"/>
                  </a:lnTo>
                  <a:lnTo>
                    <a:pt x="41" y="381"/>
                  </a:lnTo>
                  <a:lnTo>
                    <a:pt x="48" y="384"/>
                  </a:lnTo>
                  <a:lnTo>
                    <a:pt x="48" y="376"/>
                  </a:lnTo>
                  <a:lnTo>
                    <a:pt x="50" y="376"/>
                  </a:lnTo>
                  <a:lnTo>
                    <a:pt x="59" y="381"/>
                  </a:lnTo>
                  <a:lnTo>
                    <a:pt x="60" y="376"/>
                  </a:lnTo>
                  <a:lnTo>
                    <a:pt x="62" y="376"/>
                  </a:lnTo>
                  <a:lnTo>
                    <a:pt x="62" y="370"/>
                  </a:lnTo>
                  <a:lnTo>
                    <a:pt x="63" y="370"/>
                  </a:lnTo>
                  <a:lnTo>
                    <a:pt x="78" y="378"/>
                  </a:lnTo>
                  <a:lnTo>
                    <a:pt x="80" y="378"/>
                  </a:lnTo>
                  <a:lnTo>
                    <a:pt x="80" y="379"/>
                  </a:lnTo>
                  <a:lnTo>
                    <a:pt x="77" y="385"/>
                  </a:lnTo>
                  <a:lnTo>
                    <a:pt x="75" y="385"/>
                  </a:lnTo>
                  <a:lnTo>
                    <a:pt x="66" y="379"/>
                  </a:lnTo>
                  <a:lnTo>
                    <a:pt x="65" y="385"/>
                  </a:lnTo>
                  <a:lnTo>
                    <a:pt x="77" y="390"/>
                  </a:lnTo>
                  <a:lnTo>
                    <a:pt x="77" y="392"/>
                  </a:lnTo>
                  <a:lnTo>
                    <a:pt x="80" y="391"/>
                  </a:lnTo>
                  <a:lnTo>
                    <a:pt x="83" y="397"/>
                  </a:lnTo>
                  <a:lnTo>
                    <a:pt x="115" y="398"/>
                  </a:lnTo>
                  <a:lnTo>
                    <a:pt x="149" y="431"/>
                  </a:lnTo>
                  <a:lnTo>
                    <a:pt x="169" y="437"/>
                  </a:lnTo>
                  <a:lnTo>
                    <a:pt x="182" y="453"/>
                  </a:lnTo>
                  <a:lnTo>
                    <a:pt x="183" y="468"/>
                  </a:lnTo>
                  <a:lnTo>
                    <a:pt x="188" y="470"/>
                  </a:lnTo>
                  <a:lnTo>
                    <a:pt x="188" y="471"/>
                  </a:lnTo>
                  <a:lnTo>
                    <a:pt x="185" y="483"/>
                  </a:lnTo>
                  <a:lnTo>
                    <a:pt x="170" y="499"/>
                  </a:lnTo>
                  <a:lnTo>
                    <a:pt x="154" y="505"/>
                  </a:lnTo>
                  <a:lnTo>
                    <a:pt x="96" y="492"/>
                  </a:lnTo>
                  <a:lnTo>
                    <a:pt x="96" y="490"/>
                  </a:lnTo>
                  <a:lnTo>
                    <a:pt x="94" y="486"/>
                  </a:lnTo>
                  <a:lnTo>
                    <a:pt x="84" y="484"/>
                  </a:lnTo>
                  <a:lnTo>
                    <a:pt x="83" y="484"/>
                  </a:lnTo>
                  <a:lnTo>
                    <a:pt x="69" y="471"/>
                  </a:lnTo>
                  <a:lnTo>
                    <a:pt x="65" y="474"/>
                  </a:lnTo>
                  <a:lnTo>
                    <a:pt x="102" y="511"/>
                  </a:lnTo>
                  <a:lnTo>
                    <a:pt x="102" y="513"/>
                  </a:lnTo>
                  <a:lnTo>
                    <a:pt x="100" y="526"/>
                  </a:lnTo>
                  <a:lnTo>
                    <a:pt x="100" y="527"/>
                  </a:lnTo>
                  <a:lnTo>
                    <a:pt x="96" y="530"/>
                  </a:lnTo>
                  <a:lnTo>
                    <a:pt x="102" y="544"/>
                  </a:lnTo>
                  <a:lnTo>
                    <a:pt x="103" y="551"/>
                  </a:lnTo>
                  <a:lnTo>
                    <a:pt x="100" y="557"/>
                  </a:lnTo>
                  <a:lnTo>
                    <a:pt x="112" y="559"/>
                  </a:lnTo>
                  <a:lnTo>
                    <a:pt x="120" y="569"/>
                  </a:lnTo>
                  <a:lnTo>
                    <a:pt x="136" y="576"/>
                  </a:lnTo>
                  <a:lnTo>
                    <a:pt x="145" y="573"/>
                  </a:lnTo>
                  <a:lnTo>
                    <a:pt x="140" y="557"/>
                  </a:lnTo>
                  <a:lnTo>
                    <a:pt x="134" y="560"/>
                  </a:lnTo>
                  <a:lnTo>
                    <a:pt x="133" y="560"/>
                  </a:lnTo>
                  <a:lnTo>
                    <a:pt x="124" y="550"/>
                  </a:lnTo>
                  <a:lnTo>
                    <a:pt x="123" y="544"/>
                  </a:lnTo>
                  <a:lnTo>
                    <a:pt x="123" y="542"/>
                  </a:lnTo>
                  <a:lnTo>
                    <a:pt x="129" y="533"/>
                  </a:lnTo>
                  <a:lnTo>
                    <a:pt x="148" y="544"/>
                  </a:lnTo>
                  <a:lnTo>
                    <a:pt x="148" y="545"/>
                  </a:lnTo>
                  <a:lnTo>
                    <a:pt x="145" y="547"/>
                  </a:lnTo>
                  <a:lnTo>
                    <a:pt x="145" y="550"/>
                  </a:lnTo>
                  <a:lnTo>
                    <a:pt x="149" y="545"/>
                  </a:lnTo>
                  <a:lnTo>
                    <a:pt x="179" y="556"/>
                  </a:lnTo>
                  <a:lnTo>
                    <a:pt x="167" y="530"/>
                  </a:lnTo>
                  <a:lnTo>
                    <a:pt x="166" y="520"/>
                  </a:lnTo>
                  <a:lnTo>
                    <a:pt x="167" y="520"/>
                  </a:lnTo>
                  <a:lnTo>
                    <a:pt x="188" y="505"/>
                  </a:lnTo>
                  <a:lnTo>
                    <a:pt x="198" y="490"/>
                  </a:lnTo>
                  <a:lnTo>
                    <a:pt x="200" y="490"/>
                  </a:lnTo>
                  <a:lnTo>
                    <a:pt x="216" y="499"/>
                  </a:lnTo>
                  <a:lnTo>
                    <a:pt x="216" y="501"/>
                  </a:lnTo>
                  <a:lnTo>
                    <a:pt x="215" y="505"/>
                  </a:lnTo>
                  <a:lnTo>
                    <a:pt x="217" y="504"/>
                  </a:lnTo>
                  <a:lnTo>
                    <a:pt x="219" y="504"/>
                  </a:lnTo>
                  <a:lnTo>
                    <a:pt x="222" y="508"/>
                  </a:lnTo>
                  <a:lnTo>
                    <a:pt x="222" y="499"/>
                  </a:lnTo>
                  <a:lnTo>
                    <a:pt x="228" y="477"/>
                  </a:lnTo>
                  <a:lnTo>
                    <a:pt x="217" y="465"/>
                  </a:lnTo>
                  <a:lnTo>
                    <a:pt x="222" y="450"/>
                  </a:lnTo>
                  <a:lnTo>
                    <a:pt x="222" y="431"/>
                  </a:lnTo>
                  <a:lnTo>
                    <a:pt x="212" y="418"/>
                  </a:lnTo>
                  <a:lnTo>
                    <a:pt x="244" y="424"/>
                  </a:lnTo>
                  <a:lnTo>
                    <a:pt x="253" y="434"/>
                  </a:lnTo>
                  <a:lnTo>
                    <a:pt x="256" y="447"/>
                  </a:lnTo>
                  <a:lnTo>
                    <a:pt x="256" y="449"/>
                  </a:lnTo>
                  <a:lnTo>
                    <a:pt x="240" y="452"/>
                  </a:lnTo>
                  <a:lnTo>
                    <a:pt x="235" y="461"/>
                  </a:lnTo>
                  <a:lnTo>
                    <a:pt x="247" y="480"/>
                  </a:lnTo>
                  <a:lnTo>
                    <a:pt x="255" y="480"/>
                  </a:lnTo>
                  <a:lnTo>
                    <a:pt x="256" y="486"/>
                  </a:lnTo>
                  <a:lnTo>
                    <a:pt x="268" y="475"/>
                  </a:lnTo>
                  <a:lnTo>
                    <a:pt x="268" y="470"/>
                  </a:lnTo>
                  <a:lnTo>
                    <a:pt x="272" y="456"/>
                  </a:lnTo>
                  <a:lnTo>
                    <a:pt x="320" y="425"/>
                  </a:lnTo>
                  <a:lnTo>
                    <a:pt x="327" y="424"/>
                  </a:lnTo>
                  <a:lnTo>
                    <a:pt x="330" y="428"/>
                  </a:lnTo>
                  <a:lnTo>
                    <a:pt x="333" y="424"/>
                  </a:lnTo>
                  <a:lnTo>
                    <a:pt x="330" y="422"/>
                  </a:lnTo>
                  <a:lnTo>
                    <a:pt x="330" y="421"/>
                  </a:lnTo>
                  <a:lnTo>
                    <a:pt x="335" y="415"/>
                  </a:lnTo>
                  <a:lnTo>
                    <a:pt x="336" y="415"/>
                  </a:lnTo>
                  <a:lnTo>
                    <a:pt x="339" y="419"/>
                  </a:lnTo>
                  <a:lnTo>
                    <a:pt x="340" y="419"/>
                  </a:lnTo>
                  <a:lnTo>
                    <a:pt x="340" y="415"/>
                  </a:lnTo>
                  <a:lnTo>
                    <a:pt x="342" y="410"/>
                  </a:lnTo>
                  <a:lnTo>
                    <a:pt x="343" y="410"/>
                  </a:lnTo>
                  <a:lnTo>
                    <a:pt x="358" y="406"/>
                  </a:lnTo>
                  <a:lnTo>
                    <a:pt x="358" y="407"/>
                  </a:lnTo>
                  <a:lnTo>
                    <a:pt x="349" y="412"/>
                  </a:lnTo>
                  <a:lnTo>
                    <a:pt x="352" y="413"/>
                  </a:lnTo>
                  <a:lnTo>
                    <a:pt x="354" y="413"/>
                  </a:lnTo>
                  <a:lnTo>
                    <a:pt x="354" y="415"/>
                  </a:lnTo>
                  <a:lnTo>
                    <a:pt x="351" y="421"/>
                  </a:lnTo>
                  <a:lnTo>
                    <a:pt x="352" y="430"/>
                  </a:lnTo>
                  <a:lnTo>
                    <a:pt x="360" y="435"/>
                  </a:lnTo>
                  <a:lnTo>
                    <a:pt x="370" y="421"/>
                  </a:lnTo>
                  <a:lnTo>
                    <a:pt x="382" y="421"/>
                  </a:lnTo>
                  <a:lnTo>
                    <a:pt x="391" y="422"/>
                  </a:lnTo>
                  <a:lnTo>
                    <a:pt x="394" y="422"/>
                  </a:lnTo>
                  <a:lnTo>
                    <a:pt x="415" y="404"/>
                  </a:lnTo>
                  <a:lnTo>
                    <a:pt x="424" y="416"/>
                  </a:lnTo>
                  <a:lnTo>
                    <a:pt x="419" y="425"/>
                  </a:lnTo>
                  <a:lnTo>
                    <a:pt x="424" y="430"/>
                  </a:lnTo>
                  <a:lnTo>
                    <a:pt x="428" y="425"/>
                  </a:lnTo>
                  <a:lnTo>
                    <a:pt x="428" y="416"/>
                  </a:lnTo>
                  <a:lnTo>
                    <a:pt x="440" y="409"/>
                  </a:lnTo>
                  <a:lnTo>
                    <a:pt x="441" y="401"/>
                  </a:lnTo>
                  <a:lnTo>
                    <a:pt x="434" y="384"/>
                  </a:lnTo>
                  <a:lnTo>
                    <a:pt x="434" y="382"/>
                  </a:lnTo>
                  <a:lnTo>
                    <a:pt x="444" y="375"/>
                  </a:lnTo>
                  <a:lnTo>
                    <a:pt x="446" y="375"/>
                  </a:lnTo>
                  <a:lnTo>
                    <a:pt x="484" y="385"/>
                  </a:lnTo>
                  <a:lnTo>
                    <a:pt x="523" y="412"/>
                  </a:lnTo>
                  <a:lnTo>
                    <a:pt x="538" y="432"/>
                  </a:lnTo>
                  <a:lnTo>
                    <a:pt x="548" y="412"/>
                  </a:lnTo>
                  <a:lnTo>
                    <a:pt x="541" y="406"/>
                  </a:lnTo>
                  <a:lnTo>
                    <a:pt x="535" y="392"/>
                  </a:lnTo>
                  <a:lnTo>
                    <a:pt x="535" y="388"/>
                  </a:lnTo>
                  <a:lnTo>
                    <a:pt x="520" y="384"/>
                  </a:lnTo>
                  <a:lnTo>
                    <a:pt x="518" y="384"/>
                  </a:lnTo>
                  <a:lnTo>
                    <a:pt x="520" y="367"/>
                  </a:lnTo>
                  <a:lnTo>
                    <a:pt x="524" y="364"/>
                  </a:lnTo>
                  <a:lnTo>
                    <a:pt x="523" y="358"/>
                  </a:lnTo>
                  <a:lnTo>
                    <a:pt x="526" y="342"/>
                  </a:lnTo>
                  <a:lnTo>
                    <a:pt x="515" y="338"/>
                  </a:lnTo>
                  <a:lnTo>
                    <a:pt x="520" y="329"/>
                  </a:lnTo>
                  <a:lnTo>
                    <a:pt x="515" y="329"/>
                  </a:lnTo>
                  <a:lnTo>
                    <a:pt x="515" y="327"/>
                  </a:lnTo>
                  <a:lnTo>
                    <a:pt x="518" y="318"/>
                  </a:lnTo>
                  <a:lnTo>
                    <a:pt x="539" y="296"/>
                  </a:lnTo>
                  <a:lnTo>
                    <a:pt x="545" y="262"/>
                  </a:lnTo>
                  <a:lnTo>
                    <a:pt x="551" y="249"/>
                  </a:lnTo>
                  <a:lnTo>
                    <a:pt x="551" y="247"/>
                  </a:lnTo>
                  <a:lnTo>
                    <a:pt x="552" y="247"/>
                  </a:lnTo>
                  <a:lnTo>
                    <a:pt x="594" y="256"/>
                  </a:lnTo>
                  <a:lnTo>
                    <a:pt x="594" y="258"/>
                  </a:lnTo>
                  <a:lnTo>
                    <a:pt x="595" y="280"/>
                  </a:lnTo>
                  <a:lnTo>
                    <a:pt x="584" y="309"/>
                  </a:lnTo>
                  <a:lnTo>
                    <a:pt x="594" y="321"/>
                  </a:lnTo>
                  <a:lnTo>
                    <a:pt x="597" y="335"/>
                  </a:lnTo>
                  <a:lnTo>
                    <a:pt x="597" y="352"/>
                  </a:lnTo>
                  <a:lnTo>
                    <a:pt x="592" y="358"/>
                  </a:lnTo>
                  <a:lnTo>
                    <a:pt x="595" y="375"/>
                  </a:lnTo>
                  <a:lnTo>
                    <a:pt x="592" y="404"/>
                  </a:lnTo>
                  <a:lnTo>
                    <a:pt x="606" y="421"/>
                  </a:lnTo>
                  <a:lnTo>
                    <a:pt x="606" y="427"/>
                  </a:lnTo>
                  <a:lnTo>
                    <a:pt x="601" y="437"/>
                  </a:lnTo>
                  <a:lnTo>
                    <a:pt x="601" y="452"/>
                  </a:lnTo>
                  <a:lnTo>
                    <a:pt x="600" y="452"/>
                  </a:lnTo>
                  <a:lnTo>
                    <a:pt x="595" y="456"/>
                  </a:lnTo>
                  <a:lnTo>
                    <a:pt x="590" y="471"/>
                  </a:lnTo>
                  <a:lnTo>
                    <a:pt x="581" y="471"/>
                  </a:lnTo>
                  <a:lnTo>
                    <a:pt x="587" y="475"/>
                  </a:lnTo>
                  <a:lnTo>
                    <a:pt x="587" y="477"/>
                  </a:lnTo>
                  <a:lnTo>
                    <a:pt x="585" y="477"/>
                  </a:lnTo>
                  <a:lnTo>
                    <a:pt x="567" y="486"/>
                  </a:lnTo>
                  <a:lnTo>
                    <a:pt x="561" y="484"/>
                  </a:lnTo>
                  <a:lnTo>
                    <a:pt x="563" y="496"/>
                  </a:lnTo>
                  <a:lnTo>
                    <a:pt x="587" y="499"/>
                  </a:lnTo>
                  <a:lnTo>
                    <a:pt x="590" y="499"/>
                  </a:lnTo>
                  <a:lnTo>
                    <a:pt x="590" y="489"/>
                  </a:lnTo>
                  <a:lnTo>
                    <a:pt x="591" y="489"/>
                  </a:lnTo>
                  <a:lnTo>
                    <a:pt x="604" y="480"/>
                  </a:lnTo>
                  <a:lnTo>
                    <a:pt x="610" y="464"/>
                  </a:lnTo>
                  <a:lnTo>
                    <a:pt x="621" y="452"/>
                  </a:lnTo>
                  <a:lnTo>
                    <a:pt x="621" y="441"/>
                  </a:lnTo>
                  <a:lnTo>
                    <a:pt x="615" y="428"/>
                  </a:lnTo>
                  <a:lnTo>
                    <a:pt x="619" y="415"/>
                  </a:lnTo>
                  <a:lnTo>
                    <a:pt x="646" y="406"/>
                  </a:lnTo>
                  <a:lnTo>
                    <a:pt x="646" y="407"/>
                  </a:lnTo>
                  <a:lnTo>
                    <a:pt x="649" y="416"/>
                  </a:lnTo>
                  <a:lnTo>
                    <a:pt x="656" y="424"/>
                  </a:lnTo>
                  <a:lnTo>
                    <a:pt x="656" y="425"/>
                  </a:lnTo>
                  <a:lnTo>
                    <a:pt x="655" y="431"/>
                  </a:lnTo>
                  <a:lnTo>
                    <a:pt x="658" y="434"/>
                  </a:lnTo>
                  <a:lnTo>
                    <a:pt x="658" y="435"/>
                  </a:lnTo>
                  <a:lnTo>
                    <a:pt x="655" y="450"/>
                  </a:lnTo>
                  <a:lnTo>
                    <a:pt x="661" y="456"/>
                  </a:lnTo>
                  <a:lnTo>
                    <a:pt x="673" y="456"/>
                  </a:lnTo>
                  <a:lnTo>
                    <a:pt x="658" y="450"/>
                  </a:lnTo>
                  <a:lnTo>
                    <a:pt x="658" y="437"/>
                  </a:lnTo>
                  <a:lnTo>
                    <a:pt x="659" y="437"/>
                  </a:lnTo>
                  <a:lnTo>
                    <a:pt x="665" y="431"/>
                  </a:lnTo>
                  <a:lnTo>
                    <a:pt x="659" y="412"/>
                  </a:lnTo>
                  <a:lnTo>
                    <a:pt x="638" y="398"/>
                  </a:lnTo>
                  <a:lnTo>
                    <a:pt x="627" y="404"/>
                  </a:lnTo>
                  <a:lnTo>
                    <a:pt x="609" y="400"/>
                  </a:lnTo>
                  <a:lnTo>
                    <a:pt x="609" y="398"/>
                  </a:lnTo>
                  <a:lnTo>
                    <a:pt x="610" y="388"/>
                  </a:lnTo>
                  <a:lnTo>
                    <a:pt x="606" y="375"/>
                  </a:lnTo>
                  <a:lnTo>
                    <a:pt x="615" y="342"/>
                  </a:lnTo>
                  <a:lnTo>
                    <a:pt x="598" y="308"/>
                  </a:lnTo>
                  <a:lnTo>
                    <a:pt x="603" y="295"/>
                  </a:lnTo>
                  <a:lnTo>
                    <a:pt x="625" y="277"/>
                  </a:lnTo>
                  <a:lnTo>
                    <a:pt x="621" y="253"/>
                  </a:lnTo>
                  <a:lnTo>
                    <a:pt x="621" y="252"/>
                  </a:lnTo>
                  <a:lnTo>
                    <a:pt x="622" y="252"/>
                  </a:lnTo>
                  <a:lnTo>
                    <a:pt x="625" y="250"/>
                  </a:lnTo>
                  <a:lnTo>
                    <a:pt x="627" y="250"/>
                  </a:lnTo>
                  <a:lnTo>
                    <a:pt x="627" y="252"/>
                  </a:lnTo>
                  <a:lnTo>
                    <a:pt x="634" y="265"/>
                  </a:lnTo>
                  <a:lnTo>
                    <a:pt x="634" y="266"/>
                  </a:lnTo>
                  <a:lnTo>
                    <a:pt x="633" y="266"/>
                  </a:lnTo>
                  <a:lnTo>
                    <a:pt x="634" y="277"/>
                  </a:lnTo>
                  <a:lnTo>
                    <a:pt x="628" y="289"/>
                  </a:lnTo>
                  <a:lnTo>
                    <a:pt x="633" y="305"/>
                  </a:lnTo>
                  <a:lnTo>
                    <a:pt x="633" y="312"/>
                  </a:lnTo>
                  <a:lnTo>
                    <a:pt x="630" y="312"/>
                  </a:lnTo>
                  <a:lnTo>
                    <a:pt x="631" y="315"/>
                  </a:lnTo>
                  <a:lnTo>
                    <a:pt x="670" y="330"/>
                  </a:lnTo>
                  <a:lnTo>
                    <a:pt x="664" y="315"/>
                  </a:lnTo>
                  <a:lnTo>
                    <a:pt x="659" y="318"/>
                  </a:lnTo>
                  <a:lnTo>
                    <a:pt x="659" y="320"/>
                  </a:lnTo>
                  <a:lnTo>
                    <a:pt x="658" y="320"/>
                  </a:lnTo>
                  <a:lnTo>
                    <a:pt x="658" y="318"/>
                  </a:lnTo>
                  <a:lnTo>
                    <a:pt x="641" y="306"/>
                  </a:lnTo>
                  <a:lnTo>
                    <a:pt x="638" y="293"/>
                  </a:lnTo>
                  <a:lnTo>
                    <a:pt x="643" y="290"/>
                  </a:lnTo>
                  <a:lnTo>
                    <a:pt x="644" y="290"/>
                  </a:lnTo>
                  <a:lnTo>
                    <a:pt x="649" y="301"/>
                  </a:lnTo>
                  <a:lnTo>
                    <a:pt x="655" y="299"/>
                  </a:lnTo>
                  <a:lnTo>
                    <a:pt x="664" y="290"/>
                  </a:lnTo>
                  <a:lnTo>
                    <a:pt x="656" y="287"/>
                  </a:lnTo>
                  <a:lnTo>
                    <a:pt x="656" y="281"/>
                  </a:lnTo>
                  <a:lnTo>
                    <a:pt x="658" y="281"/>
                  </a:lnTo>
                  <a:lnTo>
                    <a:pt x="681" y="272"/>
                  </a:lnTo>
                  <a:lnTo>
                    <a:pt x="702" y="286"/>
                  </a:lnTo>
                  <a:lnTo>
                    <a:pt x="711" y="299"/>
                  </a:lnTo>
                  <a:lnTo>
                    <a:pt x="733" y="302"/>
                  </a:lnTo>
                  <a:lnTo>
                    <a:pt x="735" y="302"/>
                  </a:lnTo>
                  <a:lnTo>
                    <a:pt x="732" y="315"/>
                  </a:lnTo>
                  <a:lnTo>
                    <a:pt x="721" y="323"/>
                  </a:lnTo>
                  <a:lnTo>
                    <a:pt x="723" y="341"/>
                  </a:lnTo>
                  <a:lnTo>
                    <a:pt x="721" y="358"/>
                  </a:lnTo>
                  <a:lnTo>
                    <a:pt x="732" y="364"/>
                  </a:lnTo>
                  <a:lnTo>
                    <a:pt x="732" y="357"/>
                  </a:lnTo>
                  <a:lnTo>
                    <a:pt x="738" y="354"/>
                  </a:lnTo>
                  <a:lnTo>
                    <a:pt x="738" y="344"/>
                  </a:lnTo>
                  <a:lnTo>
                    <a:pt x="733" y="320"/>
                  </a:lnTo>
                  <a:lnTo>
                    <a:pt x="738" y="305"/>
                  </a:lnTo>
                  <a:lnTo>
                    <a:pt x="736" y="296"/>
                  </a:lnTo>
                  <a:lnTo>
                    <a:pt x="720" y="287"/>
                  </a:lnTo>
                  <a:lnTo>
                    <a:pt x="720" y="286"/>
                  </a:lnTo>
                  <a:lnTo>
                    <a:pt x="721" y="281"/>
                  </a:lnTo>
                  <a:lnTo>
                    <a:pt x="720" y="280"/>
                  </a:lnTo>
                  <a:lnTo>
                    <a:pt x="704" y="269"/>
                  </a:lnTo>
                  <a:lnTo>
                    <a:pt x="702" y="269"/>
                  </a:lnTo>
                  <a:lnTo>
                    <a:pt x="701" y="258"/>
                  </a:lnTo>
                  <a:lnTo>
                    <a:pt x="704" y="250"/>
                  </a:lnTo>
                  <a:lnTo>
                    <a:pt x="695" y="238"/>
                  </a:lnTo>
                  <a:lnTo>
                    <a:pt x="693" y="238"/>
                  </a:lnTo>
                  <a:lnTo>
                    <a:pt x="693" y="237"/>
                  </a:lnTo>
                  <a:lnTo>
                    <a:pt x="695" y="237"/>
                  </a:lnTo>
                  <a:lnTo>
                    <a:pt x="698" y="234"/>
                  </a:lnTo>
                  <a:lnTo>
                    <a:pt x="695" y="232"/>
                  </a:lnTo>
                  <a:lnTo>
                    <a:pt x="695" y="231"/>
                  </a:lnTo>
                  <a:lnTo>
                    <a:pt x="701" y="225"/>
                  </a:lnTo>
                  <a:lnTo>
                    <a:pt x="698" y="220"/>
                  </a:lnTo>
                  <a:lnTo>
                    <a:pt x="698" y="219"/>
                  </a:lnTo>
                  <a:lnTo>
                    <a:pt x="704" y="218"/>
                  </a:lnTo>
                  <a:lnTo>
                    <a:pt x="776" y="204"/>
                  </a:lnTo>
                  <a:lnTo>
                    <a:pt x="776" y="197"/>
                  </a:lnTo>
                  <a:lnTo>
                    <a:pt x="779" y="197"/>
                  </a:lnTo>
                  <a:lnTo>
                    <a:pt x="776" y="188"/>
                  </a:lnTo>
                  <a:lnTo>
                    <a:pt x="766" y="182"/>
                  </a:lnTo>
                  <a:lnTo>
                    <a:pt x="776" y="173"/>
                  </a:lnTo>
                  <a:lnTo>
                    <a:pt x="764" y="167"/>
                  </a:lnTo>
                  <a:lnTo>
                    <a:pt x="767" y="158"/>
                  </a:lnTo>
                  <a:lnTo>
                    <a:pt x="778" y="166"/>
                  </a:lnTo>
                  <a:lnTo>
                    <a:pt x="782" y="152"/>
                  </a:lnTo>
                  <a:lnTo>
                    <a:pt x="784" y="152"/>
                  </a:lnTo>
                  <a:lnTo>
                    <a:pt x="790" y="149"/>
                  </a:lnTo>
                  <a:lnTo>
                    <a:pt x="781" y="145"/>
                  </a:lnTo>
                  <a:lnTo>
                    <a:pt x="794" y="145"/>
                  </a:lnTo>
                  <a:lnTo>
                    <a:pt x="810" y="126"/>
                  </a:lnTo>
                  <a:lnTo>
                    <a:pt x="864" y="106"/>
                  </a:lnTo>
                  <a:lnTo>
                    <a:pt x="865" y="102"/>
                  </a:lnTo>
                  <a:lnTo>
                    <a:pt x="858" y="102"/>
                  </a:lnTo>
                  <a:lnTo>
                    <a:pt x="858" y="94"/>
                  </a:lnTo>
                  <a:lnTo>
                    <a:pt x="862" y="94"/>
                  </a:lnTo>
                  <a:lnTo>
                    <a:pt x="871" y="93"/>
                  </a:lnTo>
                  <a:lnTo>
                    <a:pt x="883" y="92"/>
                  </a:lnTo>
                  <a:lnTo>
                    <a:pt x="892" y="90"/>
                  </a:lnTo>
                  <a:lnTo>
                    <a:pt x="896" y="90"/>
                  </a:lnTo>
                  <a:lnTo>
                    <a:pt x="901" y="93"/>
                  </a:lnTo>
                  <a:lnTo>
                    <a:pt x="896" y="103"/>
                  </a:lnTo>
                  <a:lnTo>
                    <a:pt x="904" y="97"/>
                  </a:lnTo>
                  <a:lnTo>
                    <a:pt x="908" y="99"/>
                  </a:lnTo>
                  <a:lnTo>
                    <a:pt x="908" y="100"/>
                  </a:lnTo>
                  <a:lnTo>
                    <a:pt x="907" y="105"/>
                  </a:lnTo>
                  <a:lnTo>
                    <a:pt x="922" y="99"/>
                  </a:lnTo>
                  <a:lnTo>
                    <a:pt x="920" y="94"/>
                  </a:lnTo>
                  <a:lnTo>
                    <a:pt x="920" y="93"/>
                  </a:lnTo>
                  <a:lnTo>
                    <a:pt x="933" y="84"/>
                  </a:lnTo>
                  <a:lnTo>
                    <a:pt x="933" y="83"/>
                  </a:lnTo>
                  <a:lnTo>
                    <a:pt x="935" y="83"/>
                  </a:lnTo>
                  <a:lnTo>
                    <a:pt x="935" y="84"/>
                  </a:lnTo>
                  <a:lnTo>
                    <a:pt x="947" y="96"/>
                  </a:lnTo>
                  <a:lnTo>
                    <a:pt x="948" y="86"/>
                  </a:lnTo>
                  <a:lnTo>
                    <a:pt x="936" y="74"/>
                  </a:lnTo>
                  <a:lnTo>
                    <a:pt x="936" y="72"/>
                  </a:lnTo>
                  <a:lnTo>
                    <a:pt x="966" y="68"/>
                  </a:lnTo>
                  <a:lnTo>
                    <a:pt x="966" y="60"/>
                  </a:lnTo>
                  <a:lnTo>
                    <a:pt x="967" y="62"/>
                  </a:lnTo>
                  <a:lnTo>
                    <a:pt x="962" y="53"/>
                  </a:lnTo>
                  <a:lnTo>
                    <a:pt x="967" y="37"/>
                  </a:lnTo>
                  <a:lnTo>
                    <a:pt x="990" y="6"/>
                  </a:lnTo>
                  <a:lnTo>
                    <a:pt x="10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6" name="Turkey">
              <a:extLst>
                <a:ext uri="{FF2B5EF4-FFF2-40B4-BE49-F238E27FC236}">
                  <a16:creationId xmlns:a16="http://schemas.microsoft.com/office/drawing/2014/main" id="{BEDDD529-A99C-F657-F9C2-E9AF469F9F78}"/>
                </a:ext>
              </a:extLst>
            </p:cNvPr>
            <p:cNvSpPr>
              <a:spLocks/>
            </p:cNvSpPr>
            <p:nvPr/>
          </p:nvSpPr>
          <p:spPr bwMode="auto">
            <a:xfrm>
              <a:off x="6440245" y="3495941"/>
              <a:ext cx="444537" cy="189742"/>
            </a:xfrm>
            <a:custGeom>
              <a:avLst/>
              <a:gdLst/>
              <a:ahLst/>
              <a:cxnLst/>
              <a:rect l="l" t="t" r="r" b="b"/>
              <a:pathLst>
                <a:path w="448081" h="191255">
                  <a:moveTo>
                    <a:pt x="176683" y="0"/>
                  </a:moveTo>
                  <a:lnTo>
                    <a:pt x="218576" y="0"/>
                  </a:lnTo>
                  <a:lnTo>
                    <a:pt x="229505" y="10929"/>
                  </a:lnTo>
                  <a:lnTo>
                    <a:pt x="240434" y="10929"/>
                  </a:lnTo>
                  <a:lnTo>
                    <a:pt x="249541" y="23679"/>
                  </a:lnTo>
                  <a:lnTo>
                    <a:pt x="285971" y="34608"/>
                  </a:lnTo>
                  <a:lnTo>
                    <a:pt x="316936" y="29144"/>
                  </a:lnTo>
                  <a:lnTo>
                    <a:pt x="340615" y="32787"/>
                  </a:lnTo>
                  <a:lnTo>
                    <a:pt x="367937" y="14572"/>
                  </a:lnTo>
                  <a:lnTo>
                    <a:pt x="378865" y="14572"/>
                  </a:lnTo>
                  <a:lnTo>
                    <a:pt x="384330" y="16393"/>
                  </a:lnTo>
                  <a:lnTo>
                    <a:pt x="389794" y="16393"/>
                  </a:lnTo>
                  <a:lnTo>
                    <a:pt x="397080" y="14572"/>
                  </a:lnTo>
                  <a:lnTo>
                    <a:pt x="400723" y="14572"/>
                  </a:lnTo>
                  <a:lnTo>
                    <a:pt x="417116" y="32787"/>
                  </a:lnTo>
                  <a:lnTo>
                    <a:pt x="424402" y="56466"/>
                  </a:lnTo>
                  <a:lnTo>
                    <a:pt x="442617" y="67395"/>
                  </a:lnTo>
                  <a:lnTo>
                    <a:pt x="442617" y="71038"/>
                  </a:lnTo>
                  <a:lnTo>
                    <a:pt x="431688" y="83788"/>
                  </a:lnTo>
                  <a:lnTo>
                    <a:pt x="435331" y="94717"/>
                  </a:lnTo>
                  <a:lnTo>
                    <a:pt x="435331" y="129325"/>
                  </a:lnTo>
                  <a:lnTo>
                    <a:pt x="448081" y="140254"/>
                  </a:lnTo>
                  <a:lnTo>
                    <a:pt x="448081" y="149361"/>
                  </a:lnTo>
                  <a:lnTo>
                    <a:pt x="440795" y="149361"/>
                  </a:lnTo>
                  <a:lnTo>
                    <a:pt x="437152" y="151183"/>
                  </a:lnTo>
                  <a:lnTo>
                    <a:pt x="435331" y="151183"/>
                  </a:lnTo>
                  <a:lnTo>
                    <a:pt x="431688" y="145718"/>
                  </a:lnTo>
                  <a:lnTo>
                    <a:pt x="402545" y="143897"/>
                  </a:lnTo>
                  <a:lnTo>
                    <a:pt x="395259" y="151183"/>
                  </a:lnTo>
                  <a:lnTo>
                    <a:pt x="391616" y="151183"/>
                  </a:lnTo>
                  <a:lnTo>
                    <a:pt x="386151" y="149361"/>
                  </a:lnTo>
                  <a:lnTo>
                    <a:pt x="375223" y="154826"/>
                  </a:lnTo>
                  <a:lnTo>
                    <a:pt x="351543" y="151183"/>
                  </a:lnTo>
                  <a:lnTo>
                    <a:pt x="313293" y="167576"/>
                  </a:lnTo>
                  <a:lnTo>
                    <a:pt x="295078" y="160290"/>
                  </a:lnTo>
                  <a:lnTo>
                    <a:pt x="273220" y="167576"/>
                  </a:lnTo>
                  <a:lnTo>
                    <a:pt x="255006" y="162112"/>
                  </a:lnTo>
                  <a:lnTo>
                    <a:pt x="251363" y="171219"/>
                  </a:lnTo>
                  <a:lnTo>
                    <a:pt x="255006" y="178505"/>
                  </a:lnTo>
                  <a:lnTo>
                    <a:pt x="255006" y="180326"/>
                  </a:lnTo>
                  <a:lnTo>
                    <a:pt x="249541" y="180326"/>
                  </a:lnTo>
                  <a:lnTo>
                    <a:pt x="244077" y="191255"/>
                  </a:lnTo>
                  <a:lnTo>
                    <a:pt x="240434" y="191255"/>
                  </a:lnTo>
                  <a:lnTo>
                    <a:pt x="234970" y="185791"/>
                  </a:lnTo>
                  <a:lnTo>
                    <a:pt x="234970" y="171219"/>
                  </a:lnTo>
                  <a:lnTo>
                    <a:pt x="240434" y="165754"/>
                  </a:lnTo>
                  <a:lnTo>
                    <a:pt x="238613" y="162112"/>
                  </a:lnTo>
                  <a:lnTo>
                    <a:pt x="227684" y="171219"/>
                  </a:lnTo>
                  <a:lnTo>
                    <a:pt x="224041" y="171219"/>
                  </a:lnTo>
                  <a:lnTo>
                    <a:pt x="211290" y="165754"/>
                  </a:lnTo>
                  <a:lnTo>
                    <a:pt x="202183" y="167576"/>
                  </a:lnTo>
                  <a:lnTo>
                    <a:pt x="194897" y="176683"/>
                  </a:lnTo>
                  <a:lnTo>
                    <a:pt x="165754" y="185791"/>
                  </a:lnTo>
                  <a:lnTo>
                    <a:pt x="162111" y="185791"/>
                  </a:lnTo>
                  <a:lnTo>
                    <a:pt x="116574" y="160290"/>
                  </a:lnTo>
                  <a:lnTo>
                    <a:pt x="111110" y="162112"/>
                  </a:lnTo>
                  <a:lnTo>
                    <a:pt x="109288" y="178505"/>
                  </a:lnTo>
                  <a:lnTo>
                    <a:pt x="92895" y="183969"/>
                  </a:lnTo>
                  <a:lnTo>
                    <a:pt x="78323" y="178505"/>
                  </a:lnTo>
                  <a:lnTo>
                    <a:pt x="72859" y="167576"/>
                  </a:lnTo>
                  <a:lnTo>
                    <a:pt x="67395" y="171219"/>
                  </a:lnTo>
                  <a:lnTo>
                    <a:pt x="67395" y="167576"/>
                  </a:lnTo>
                  <a:lnTo>
                    <a:pt x="61930" y="162112"/>
                  </a:lnTo>
                  <a:lnTo>
                    <a:pt x="51001" y="171219"/>
                  </a:lnTo>
                  <a:lnTo>
                    <a:pt x="49180" y="171219"/>
                  </a:lnTo>
                  <a:lnTo>
                    <a:pt x="49180" y="165754"/>
                  </a:lnTo>
                  <a:lnTo>
                    <a:pt x="36430" y="167576"/>
                  </a:lnTo>
                  <a:lnTo>
                    <a:pt x="36430" y="165754"/>
                  </a:lnTo>
                  <a:lnTo>
                    <a:pt x="51001" y="156647"/>
                  </a:lnTo>
                  <a:lnTo>
                    <a:pt x="32787" y="156647"/>
                  </a:lnTo>
                  <a:lnTo>
                    <a:pt x="32787" y="154826"/>
                  </a:lnTo>
                  <a:lnTo>
                    <a:pt x="36430" y="149361"/>
                  </a:lnTo>
                  <a:lnTo>
                    <a:pt x="30965" y="145718"/>
                  </a:lnTo>
                  <a:lnTo>
                    <a:pt x="30965" y="138432"/>
                  </a:lnTo>
                  <a:lnTo>
                    <a:pt x="25501" y="134789"/>
                  </a:lnTo>
                  <a:lnTo>
                    <a:pt x="27322" y="127503"/>
                  </a:lnTo>
                  <a:lnTo>
                    <a:pt x="9108" y="118396"/>
                  </a:lnTo>
                  <a:lnTo>
                    <a:pt x="5465" y="118396"/>
                  </a:lnTo>
                  <a:lnTo>
                    <a:pt x="10929" y="105646"/>
                  </a:lnTo>
                  <a:lnTo>
                    <a:pt x="16394" y="111110"/>
                  </a:lnTo>
                  <a:lnTo>
                    <a:pt x="25501" y="111110"/>
                  </a:lnTo>
                  <a:lnTo>
                    <a:pt x="16394" y="107467"/>
                  </a:lnTo>
                  <a:lnTo>
                    <a:pt x="16394" y="105646"/>
                  </a:lnTo>
                  <a:lnTo>
                    <a:pt x="21858" y="100181"/>
                  </a:lnTo>
                  <a:lnTo>
                    <a:pt x="16394" y="89252"/>
                  </a:lnTo>
                  <a:lnTo>
                    <a:pt x="20036" y="81967"/>
                  </a:lnTo>
                  <a:lnTo>
                    <a:pt x="3643" y="81967"/>
                  </a:lnTo>
                  <a:lnTo>
                    <a:pt x="9108" y="65573"/>
                  </a:lnTo>
                  <a:lnTo>
                    <a:pt x="16394" y="56466"/>
                  </a:lnTo>
                  <a:lnTo>
                    <a:pt x="40073" y="54644"/>
                  </a:lnTo>
                  <a:lnTo>
                    <a:pt x="40073" y="49180"/>
                  </a:lnTo>
                  <a:lnTo>
                    <a:pt x="54644" y="49180"/>
                  </a:lnTo>
                  <a:lnTo>
                    <a:pt x="60109" y="51001"/>
                  </a:lnTo>
                  <a:lnTo>
                    <a:pt x="71038" y="51001"/>
                  </a:lnTo>
                  <a:lnTo>
                    <a:pt x="67395" y="45537"/>
                  </a:lnTo>
                  <a:lnTo>
                    <a:pt x="67395" y="43716"/>
                  </a:lnTo>
                  <a:lnTo>
                    <a:pt x="72859" y="43716"/>
                  </a:lnTo>
                  <a:lnTo>
                    <a:pt x="83788" y="40073"/>
                  </a:lnTo>
                  <a:lnTo>
                    <a:pt x="76502" y="40073"/>
                  </a:lnTo>
                  <a:lnTo>
                    <a:pt x="71038" y="34608"/>
                  </a:lnTo>
                  <a:lnTo>
                    <a:pt x="71038" y="32787"/>
                  </a:lnTo>
                  <a:lnTo>
                    <a:pt x="76502" y="27322"/>
                  </a:lnTo>
                  <a:lnTo>
                    <a:pt x="76502" y="23679"/>
                  </a:lnTo>
                  <a:lnTo>
                    <a:pt x="87431" y="23679"/>
                  </a:lnTo>
                  <a:lnTo>
                    <a:pt x="100181" y="27322"/>
                  </a:lnTo>
                  <a:lnTo>
                    <a:pt x="116574" y="32787"/>
                  </a:lnTo>
                  <a:lnTo>
                    <a:pt x="122039" y="32787"/>
                  </a:lnTo>
                  <a:lnTo>
                    <a:pt x="151182" y="10929"/>
                  </a:lnTo>
                  <a:close/>
                  <a:moveTo>
                    <a:pt x="27322" y="0"/>
                  </a:moveTo>
                  <a:lnTo>
                    <a:pt x="49180" y="3643"/>
                  </a:lnTo>
                  <a:lnTo>
                    <a:pt x="54644" y="14572"/>
                  </a:lnTo>
                  <a:lnTo>
                    <a:pt x="72859" y="23679"/>
                  </a:lnTo>
                  <a:lnTo>
                    <a:pt x="72859" y="27322"/>
                  </a:lnTo>
                  <a:lnTo>
                    <a:pt x="67395" y="32787"/>
                  </a:lnTo>
                  <a:lnTo>
                    <a:pt x="67395" y="34608"/>
                  </a:lnTo>
                  <a:lnTo>
                    <a:pt x="38251" y="34608"/>
                  </a:lnTo>
                  <a:lnTo>
                    <a:pt x="5465" y="61930"/>
                  </a:lnTo>
                  <a:lnTo>
                    <a:pt x="3643" y="61930"/>
                  </a:lnTo>
                  <a:lnTo>
                    <a:pt x="5465" y="51001"/>
                  </a:lnTo>
                  <a:lnTo>
                    <a:pt x="10929" y="45537"/>
                  </a:lnTo>
                  <a:lnTo>
                    <a:pt x="0" y="43715"/>
                  </a:lnTo>
                  <a:lnTo>
                    <a:pt x="0" y="40072"/>
                  </a:lnTo>
                  <a:lnTo>
                    <a:pt x="10929" y="20036"/>
                  </a:lnTo>
                  <a:lnTo>
                    <a:pt x="5465" y="9107"/>
                  </a:lnTo>
                  <a:lnTo>
                    <a:pt x="9108" y="9107"/>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7" name="African Island">
              <a:extLst>
                <a:ext uri="{FF2B5EF4-FFF2-40B4-BE49-F238E27FC236}">
                  <a16:creationId xmlns:a16="http://schemas.microsoft.com/office/drawing/2014/main" id="{C05C5AB9-FA0A-C8E7-2F65-4B4A8527A2E3}"/>
                </a:ext>
              </a:extLst>
            </p:cNvPr>
            <p:cNvSpPr>
              <a:spLocks/>
            </p:cNvSpPr>
            <p:nvPr/>
          </p:nvSpPr>
          <p:spPr bwMode="auto">
            <a:xfrm>
              <a:off x="5229514" y="4179011"/>
              <a:ext cx="10843" cy="9036"/>
            </a:xfrm>
            <a:custGeom>
              <a:avLst/>
              <a:gdLst>
                <a:gd name="T0" fmla="*/ 0 w 6"/>
                <a:gd name="T1" fmla="*/ 0 h 5"/>
                <a:gd name="T2" fmla="*/ 6 w 6"/>
                <a:gd name="T3" fmla="*/ 0 h 5"/>
                <a:gd name="T4" fmla="*/ 6 w 6"/>
                <a:gd name="T5" fmla="*/ 2 h 5"/>
                <a:gd name="T6" fmla="*/ 2 w 6"/>
                <a:gd name="T7" fmla="*/ 5 h 5"/>
                <a:gd name="T8" fmla="*/ 0 w 6"/>
                <a:gd name="T9" fmla="*/ 5 h 5"/>
                <a:gd name="T10" fmla="*/ 0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0" y="0"/>
                  </a:moveTo>
                  <a:lnTo>
                    <a:pt x="6" y="0"/>
                  </a:lnTo>
                  <a:lnTo>
                    <a:pt x="6" y="2"/>
                  </a:lnTo>
                  <a:lnTo>
                    <a:pt x="2" y="5"/>
                  </a:lnTo>
                  <a:lnTo>
                    <a:pt x="0" y="5"/>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8" name="African Island">
              <a:extLst>
                <a:ext uri="{FF2B5EF4-FFF2-40B4-BE49-F238E27FC236}">
                  <a16:creationId xmlns:a16="http://schemas.microsoft.com/office/drawing/2014/main" id="{1F71A504-4A33-D266-26C7-F9D804D0AA42}"/>
                </a:ext>
              </a:extLst>
            </p:cNvPr>
            <p:cNvSpPr>
              <a:spLocks/>
            </p:cNvSpPr>
            <p:nvPr/>
          </p:nvSpPr>
          <p:spPr bwMode="auto">
            <a:xfrm>
              <a:off x="5267462" y="4224187"/>
              <a:ext cx="7228" cy="14457"/>
            </a:xfrm>
            <a:custGeom>
              <a:avLst/>
              <a:gdLst>
                <a:gd name="T0" fmla="*/ 0 w 4"/>
                <a:gd name="T1" fmla="*/ 0 h 8"/>
                <a:gd name="T2" fmla="*/ 1 w 4"/>
                <a:gd name="T3" fmla="*/ 0 h 8"/>
                <a:gd name="T4" fmla="*/ 1 w 4"/>
                <a:gd name="T5" fmla="*/ 2 h 8"/>
                <a:gd name="T6" fmla="*/ 4 w 4"/>
                <a:gd name="T7" fmla="*/ 6 h 8"/>
                <a:gd name="T8" fmla="*/ 4 w 4"/>
                <a:gd name="T9" fmla="*/ 8 h 8"/>
                <a:gd name="T10" fmla="*/ 0 w 4"/>
                <a:gd name="T11" fmla="*/ 8 h 8"/>
                <a:gd name="T12" fmla="*/ 0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0" y="0"/>
                  </a:moveTo>
                  <a:lnTo>
                    <a:pt x="1" y="0"/>
                  </a:lnTo>
                  <a:lnTo>
                    <a:pt x="1" y="2"/>
                  </a:lnTo>
                  <a:lnTo>
                    <a:pt x="4" y="6"/>
                  </a:lnTo>
                  <a:lnTo>
                    <a:pt x="4"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19" name="African Island">
              <a:extLst>
                <a:ext uri="{FF2B5EF4-FFF2-40B4-BE49-F238E27FC236}">
                  <a16:creationId xmlns:a16="http://schemas.microsoft.com/office/drawing/2014/main" id="{53B01C36-B73F-6F34-CDDA-27D815D86521}"/>
                </a:ext>
              </a:extLst>
            </p:cNvPr>
            <p:cNvSpPr>
              <a:spLocks/>
            </p:cNvSpPr>
            <p:nvPr/>
          </p:nvSpPr>
          <p:spPr bwMode="auto">
            <a:xfrm>
              <a:off x="5285533" y="4204310"/>
              <a:ext cx="9036" cy="7228"/>
            </a:xfrm>
            <a:custGeom>
              <a:avLst/>
              <a:gdLst>
                <a:gd name="T0" fmla="*/ 0 w 5"/>
                <a:gd name="T1" fmla="*/ 0 h 4"/>
                <a:gd name="T2" fmla="*/ 2 w 5"/>
                <a:gd name="T3" fmla="*/ 0 h 4"/>
                <a:gd name="T4" fmla="*/ 5 w 5"/>
                <a:gd name="T5" fmla="*/ 1 h 4"/>
                <a:gd name="T6" fmla="*/ 5 w 5"/>
                <a:gd name="T7" fmla="*/ 3 h 4"/>
                <a:gd name="T8" fmla="*/ 2 w 5"/>
                <a:gd name="T9" fmla="*/ 4 h 4"/>
                <a:gd name="T10" fmla="*/ 0 w 5"/>
                <a:gd name="T11" fmla="*/ 4 h 4"/>
                <a:gd name="T12" fmla="*/ 0 w 5"/>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0"/>
                  </a:moveTo>
                  <a:lnTo>
                    <a:pt x="2" y="0"/>
                  </a:lnTo>
                  <a:lnTo>
                    <a:pt x="5" y="1"/>
                  </a:lnTo>
                  <a:lnTo>
                    <a:pt x="5" y="3"/>
                  </a:lnTo>
                  <a:lnTo>
                    <a:pt x="2" y="4"/>
                  </a:lnTo>
                  <a:lnTo>
                    <a:pt x="0" y="4"/>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0" name="African Island">
              <a:extLst>
                <a:ext uri="{FF2B5EF4-FFF2-40B4-BE49-F238E27FC236}">
                  <a16:creationId xmlns:a16="http://schemas.microsoft.com/office/drawing/2014/main" id="{2D4BF81C-9244-FC54-CD28-4A28D0154889}"/>
                </a:ext>
              </a:extLst>
            </p:cNvPr>
            <p:cNvSpPr>
              <a:spLocks/>
            </p:cNvSpPr>
            <p:nvPr/>
          </p:nvSpPr>
          <p:spPr bwMode="auto">
            <a:xfrm>
              <a:off x="5424676" y="3772422"/>
              <a:ext cx="10843" cy="7228"/>
            </a:xfrm>
            <a:custGeom>
              <a:avLst/>
              <a:gdLst>
                <a:gd name="T0" fmla="*/ 2 w 6"/>
                <a:gd name="T1" fmla="*/ 0 h 4"/>
                <a:gd name="T2" fmla="*/ 3 w 6"/>
                <a:gd name="T3" fmla="*/ 0 h 4"/>
                <a:gd name="T4" fmla="*/ 6 w 6"/>
                <a:gd name="T5" fmla="*/ 3 h 4"/>
                <a:gd name="T6" fmla="*/ 3 w 6"/>
                <a:gd name="T7" fmla="*/ 4 h 4"/>
                <a:gd name="T8" fmla="*/ 0 w 6"/>
                <a:gd name="T9" fmla="*/ 1 h 4"/>
                <a:gd name="T10" fmla="*/ 2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2" y="0"/>
                  </a:moveTo>
                  <a:lnTo>
                    <a:pt x="3" y="0"/>
                  </a:lnTo>
                  <a:lnTo>
                    <a:pt x="6" y="3"/>
                  </a:lnTo>
                  <a:lnTo>
                    <a:pt x="3" y="4"/>
                  </a:lnTo>
                  <a:lnTo>
                    <a:pt x="0" y="1"/>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1" name="African Island">
              <a:extLst>
                <a:ext uri="{FF2B5EF4-FFF2-40B4-BE49-F238E27FC236}">
                  <a16:creationId xmlns:a16="http://schemas.microsoft.com/office/drawing/2014/main" id="{C277B47A-4DBA-3819-5073-AA9D7E1E3651}"/>
                </a:ext>
              </a:extLst>
            </p:cNvPr>
            <p:cNvSpPr>
              <a:spLocks/>
            </p:cNvSpPr>
            <p:nvPr/>
          </p:nvSpPr>
          <p:spPr bwMode="auto">
            <a:xfrm>
              <a:off x="5430098" y="3888073"/>
              <a:ext cx="16264" cy="16264"/>
            </a:xfrm>
            <a:custGeom>
              <a:avLst/>
              <a:gdLst>
                <a:gd name="T0" fmla="*/ 9 w 9"/>
                <a:gd name="T1" fmla="*/ 0 h 9"/>
                <a:gd name="T2" fmla="*/ 9 w 9"/>
                <a:gd name="T3" fmla="*/ 1 h 9"/>
                <a:gd name="T4" fmla="*/ 6 w 9"/>
                <a:gd name="T5" fmla="*/ 9 h 9"/>
                <a:gd name="T6" fmla="*/ 0 w 9"/>
                <a:gd name="T7" fmla="*/ 7 h 9"/>
                <a:gd name="T8" fmla="*/ 0 w 9"/>
                <a:gd name="T9" fmla="*/ 4 h 9"/>
                <a:gd name="T10" fmla="*/ 9 w 9"/>
                <a:gd name="T11" fmla="*/ 0 h 9"/>
              </a:gdLst>
              <a:ahLst/>
              <a:cxnLst>
                <a:cxn ang="0">
                  <a:pos x="T0" y="T1"/>
                </a:cxn>
                <a:cxn ang="0">
                  <a:pos x="T2" y="T3"/>
                </a:cxn>
                <a:cxn ang="0">
                  <a:pos x="T4" y="T5"/>
                </a:cxn>
                <a:cxn ang="0">
                  <a:pos x="T6" y="T7"/>
                </a:cxn>
                <a:cxn ang="0">
                  <a:pos x="T8" y="T9"/>
                </a:cxn>
                <a:cxn ang="0">
                  <a:pos x="T10" y="T11"/>
                </a:cxn>
              </a:cxnLst>
              <a:rect l="0" t="0" r="r" b="b"/>
              <a:pathLst>
                <a:path w="9" h="9">
                  <a:moveTo>
                    <a:pt x="9" y="0"/>
                  </a:moveTo>
                  <a:lnTo>
                    <a:pt x="9" y="1"/>
                  </a:lnTo>
                  <a:lnTo>
                    <a:pt x="6" y="9"/>
                  </a:lnTo>
                  <a:lnTo>
                    <a:pt x="0" y="7"/>
                  </a:lnTo>
                  <a:lnTo>
                    <a:pt x="0" y="4"/>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2" name="African Island">
              <a:extLst>
                <a:ext uri="{FF2B5EF4-FFF2-40B4-BE49-F238E27FC236}">
                  <a16:creationId xmlns:a16="http://schemas.microsoft.com/office/drawing/2014/main" id="{8B1E0617-ED61-1DF0-5A58-EFA02AA12998}"/>
                </a:ext>
              </a:extLst>
            </p:cNvPr>
            <p:cNvSpPr>
              <a:spLocks/>
            </p:cNvSpPr>
            <p:nvPr/>
          </p:nvSpPr>
          <p:spPr bwMode="auto">
            <a:xfrm>
              <a:off x="5487924" y="3884460"/>
              <a:ext cx="14457" cy="19879"/>
            </a:xfrm>
            <a:custGeom>
              <a:avLst/>
              <a:gdLst>
                <a:gd name="T0" fmla="*/ 7 w 8"/>
                <a:gd name="T1" fmla="*/ 0 h 11"/>
                <a:gd name="T2" fmla="*/ 8 w 8"/>
                <a:gd name="T3" fmla="*/ 0 h 11"/>
                <a:gd name="T4" fmla="*/ 7 w 8"/>
                <a:gd name="T5" fmla="*/ 6 h 11"/>
                <a:gd name="T6" fmla="*/ 7 w 8"/>
                <a:gd name="T7" fmla="*/ 8 h 11"/>
                <a:gd name="T8" fmla="*/ 1 w 8"/>
                <a:gd name="T9" fmla="*/ 11 h 11"/>
                <a:gd name="T10" fmla="*/ 0 w 8"/>
                <a:gd name="T11" fmla="*/ 11 h 11"/>
                <a:gd name="T12" fmla="*/ 0 w 8"/>
                <a:gd name="T13" fmla="*/ 9 h 11"/>
                <a:gd name="T14" fmla="*/ 1 w 8"/>
                <a:gd name="T15" fmla="*/ 9 h 11"/>
                <a:gd name="T16" fmla="*/ 7 w 8"/>
                <a:gd name="T1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1">
                  <a:moveTo>
                    <a:pt x="7" y="0"/>
                  </a:moveTo>
                  <a:lnTo>
                    <a:pt x="8" y="0"/>
                  </a:lnTo>
                  <a:lnTo>
                    <a:pt x="7" y="6"/>
                  </a:lnTo>
                  <a:lnTo>
                    <a:pt x="7" y="8"/>
                  </a:lnTo>
                  <a:lnTo>
                    <a:pt x="1" y="11"/>
                  </a:lnTo>
                  <a:lnTo>
                    <a:pt x="0" y="11"/>
                  </a:lnTo>
                  <a:lnTo>
                    <a:pt x="0" y="9"/>
                  </a:lnTo>
                  <a:lnTo>
                    <a:pt x="1" y="9"/>
                  </a:lnTo>
                  <a:lnTo>
                    <a:pt x="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3" name="African Island">
              <a:extLst>
                <a:ext uri="{FF2B5EF4-FFF2-40B4-BE49-F238E27FC236}">
                  <a16:creationId xmlns:a16="http://schemas.microsoft.com/office/drawing/2014/main" id="{526950CE-ED09-95F4-4C6A-C3247DCDA7AB}"/>
                </a:ext>
              </a:extLst>
            </p:cNvPr>
            <p:cNvSpPr>
              <a:spLocks/>
            </p:cNvSpPr>
            <p:nvPr/>
          </p:nvSpPr>
          <p:spPr bwMode="auto">
            <a:xfrm>
              <a:off x="5455397" y="3898916"/>
              <a:ext cx="12650" cy="12650"/>
            </a:xfrm>
            <a:custGeom>
              <a:avLst/>
              <a:gdLst>
                <a:gd name="T0" fmla="*/ 3 w 7"/>
                <a:gd name="T1" fmla="*/ 0 h 7"/>
                <a:gd name="T2" fmla="*/ 3 w 7"/>
                <a:gd name="T3" fmla="*/ 1 h 7"/>
                <a:gd name="T4" fmla="*/ 6 w 7"/>
                <a:gd name="T5" fmla="*/ 3 h 7"/>
                <a:gd name="T6" fmla="*/ 7 w 7"/>
                <a:gd name="T7" fmla="*/ 3 h 7"/>
                <a:gd name="T8" fmla="*/ 6 w 7"/>
                <a:gd name="T9" fmla="*/ 4 h 7"/>
                <a:gd name="T10" fmla="*/ 4 w 7"/>
                <a:gd name="T11" fmla="*/ 7 h 7"/>
                <a:gd name="T12" fmla="*/ 0 w 7"/>
                <a:gd name="T13" fmla="*/ 7 h 7"/>
                <a:gd name="T14" fmla="*/ 1 w 7"/>
                <a:gd name="T15" fmla="*/ 1 h 7"/>
                <a:gd name="T16" fmla="*/ 3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3" y="0"/>
                  </a:moveTo>
                  <a:lnTo>
                    <a:pt x="3" y="1"/>
                  </a:lnTo>
                  <a:lnTo>
                    <a:pt x="6" y="3"/>
                  </a:lnTo>
                  <a:lnTo>
                    <a:pt x="7" y="3"/>
                  </a:lnTo>
                  <a:lnTo>
                    <a:pt x="6" y="4"/>
                  </a:lnTo>
                  <a:lnTo>
                    <a:pt x="4" y="7"/>
                  </a:lnTo>
                  <a:lnTo>
                    <a:pt x="0" y="7"/>
                  </a:lnTo>
                  <a:lnTo>
                    <a:pt x="1"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4" name="African Island">
              <a:extLst>
                <a:ext uri="{FF2B5EF4-FFF2-40B4-BE49-F238E27FC236}">
                  <a16:creationId xmlns:a16="http://schemas.microsoft.com/office/drawing/2014/main" id="{B25B5BC1-2ACC-4636-8CD9-5A67D40658FA}"/>
                </a:ext>
              </a:extLst>
            </p:cNvPr>
            <p:cNvSpPr>
              <a:spLocks/>
            </p:cNvSpPr>
            <p:nvPr/>
          </p:nvSpPr>
          <p:spPr bwMode="auto">
            <a:xfrm>
              <a:off x="6024620" y="4498860"/>
              <a:ext cx="14457" cy="12650"/>
            </a:xfrm>
            <a:custGeom>
              <a:avLst/>
              <a:gdLst>
                <a:gd name="T0" fmla="*/ 2 w 8"/>
                <a:gd name="T1" fmla="*/ 0 h 7"/>
                <a:gd name="T2" fmla="*/ 3 w 8"/>
                <a:gd name="T3" fmla="*/ 0 h 7"/>
                <a:gd name="T4" fmla="*/ 8 w 8"/>
                <a:gd name="T5" fmla="*/ 1 h 7"/>
                <a:gd name="T6" fmla="*/ 8 w 8"/>
                <a:gd name="T7" fmla="*/ 3 h 7"/>
                <a:gd name="T8" fmla="*/ 6 w 8"/>
                <a:gd name="T9" fmla="*/ 7 h 7"/>
                <a:gd name="T10" fmla="*/ 0 w 8"/>
                <a:gd name="T11" fmla="*/ 7 h 7"/>
                <a:gd name="T12" fmla="*/ 2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0"/>
                  </a:moveTo>
                  <a:lnTo>
                    <a:pt x="3" y="0"/>
                  </a:lnTo>
                  <a:lnTo>
                    <a:pt x="8" y="1"/>
                  </a:lnTo>
                  <a:lnTo>
                    <a:pt x="8" y="3"/>
                  </a:lnTo>
                  <a:lnTo>
                    <a:pt x="6" y="7"/>
                  </a:lnTo>
                  <a:lnTo>
                    <a:pt x="0" y="7"/>
                  </a:lnTo>
                  <a:lnTo>
                    <a:pt x="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5" name="African Island">
              <a:extLst>
                <a:ext uri="{FF2B5EF4-FFF2-40B4-BE49-F238E27FC236}">
                  <a16:creationId xmlns:a16="http://schemas.microsoft.com/office/drawing/2014/main" id="{1179EAC3-BCC1-A574-D311-805FA67CC629}"/>
                </a:ext>
              </a:extLst>
            </p:cNvPr>
            <p:cNvSpPr>
              <a:spLocks/>
            </p:cNvSpPr>
            <p:nvPr/>
          </p:nvSpPr>
          <p:spPr bwMode="auto">
            <a:xfrm>
              <a:off x="5977637" y="4576564"/>
              <a:ext cx="10843" cy="10843"/>
            </a:xfrm>
            <a:custGeom>
              <a:avLst/>
              <a:gdLst>
                <a:gd name="T0" fmla="*/ 3 w 6"/>
                <a:gd name="T1" fmla="*/ 0 h 6"/>
                <a:gd name="T2" fmla="*/ 6 w 6"/>
                <a:gd name="T3" fmla="*/ 3 h 6"/>
                <a:gd name="T4" fmla="*/ 3 w 6"/>
                <a:gd name="T5" fmla="*/ 6 h 6"/>
                <a:gd name="T6" fmla="*/ 1 w 6"/>
                <a:gd name="T7" fmla="*/ 6 h 6"/>
                <a:gd name="T8" fmla="*/ 0 w 6"/>
                <a:gd name="T9" fmla="*/ 3 h 6"/>
                <a:gd name="T10" fmla="*/ 3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3" y="0"/>
                  </a:moveTo>
                  <a:lnTo>
                    <a:pt x="6" y="3"/>
                  </a:lnTo>
                  <a:lnTo>
                    <a:pt x="3" y="6"/>
                  </a:lnTo>
                  <a:lnTo>
                    <a:pt x="1" y="6"/>
                  </a:lnTo>
                  <a:lnTo>
                    <a:pt x="0" y="3"/>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6" name="African Island">
              <a:extLst>
                <a:ext uri="{FF2B5EF4-FFF2-40B4-BE49-F238E27FC236}">
                  <a16:creationId xmlns:a16="http://schemas.microsoft.com/office/drawing/2014/main" id="{0C36ECCC-28A8-60B0-9817-0CC96568D51D}"/>
                </a:ext>
              </a:extLst>
            </p:cNvPr>
            <p:cNvSpPr>
              <a:spLocks/>
            </p:cNvSpPr>
            <p:nvPr/>
          </p:nvSpPr>
          <p:spPr bwMode="auto">
            <a:xfrm>
              <a:off x="7177525" y="5066278"/>
              <a:ext cx="10843" cy="16264"/>
            </a:xfrm>
            <a:custGeom>
              <a:avLst/>
              <a:gdLst>
                <a:gd name="T0" fmla="*/ 1 w 6"/>
                <a:gd name="T1" fmla="*/ 0 h 9"/>
                <a:gd name="T2" fmla="*/ 6 w 6"/>
                <a:gd name="T3" fmla="*/ 0 h 9"/>
                <a:gd name="T4" fmla="*/ 6 w 6"/>
                <a:gd name="T5" fmla="*/ 7 h 9"/>
                <a:gd name="T6" fmla="*/ 1 w 6"/>
                <a:gd name="T7" fmla="*/ 9 h 9"/>
                <a:gd name="T8" fmla="*/ 0 w 6"/>
                <a:gd name="T9" fmla="*/ 9 h 9"/>
                <a:gd name="T10" fmla="*/ 0 w 6"/>
                <a:gd name="T11" fmla="*/ 7 h 9"/>
                <a:gd name="T12" fmla="*/ 1 w 6"/>
                <a:gd name="T13" fmla="*/ 1 h 9"/>
                <a:gd name="T14" fmla="*/ 1 w 6"/>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9">
                  <a:moveTo>
                    <a:pt x="1" y="0"/>
                  </a:moveTo>
                  <a:lnTo>
                    <a:pt x="6" y="0"/>
                  </a:lnTo>
                  <a:lnTo>
                    <a:pt x="6" y="7"/>
                  </a:lnTo>
                  <a:lnTo>
                    <a:pt x="1" y="9"/>
                  </a:lnTo>
                  <a:lnTo>
                    <a:pt x="0" y="9"/>
                  </a:lnTo>
                  <a:lnTo>
                    <a:pt x="0" y="7"/>
                  </a:lnTo>
                  <a:lnTo>
                    <a:pt x="1" y="1"/>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7" name="African Island">
              <a:extLst>
                <a:ext uri="{FF2B5EF4-FFF2-40B4-BE49-F238E27FC236}">
                  <a16:creationId xmlns:a16="http://schemas.microsoft.com/office/drawing/2014/main" id="{B333A101-9632-1DFE-ED65-3376908BDC41}"/>
                </a:ext>
              </a:extLst>
            </p:cNvPr>
            <p:cNvSpPr>
              <a:spLocks/>
            </p:cNvSpPr>
            <p:nvPr/>
          </p:nvSpPr>
          <p:spPr bwMode="auto">
            <a:xfrm>
              <a:off x="6754673" y="4722936"/>
              <a:ext cx="10843" cy="19879"/>
            </a:xfrm>
            <a:custGeom>
              <a:avLst/>
              <a:gdLst>
                <a:gd name="T0" fmla="*/ 0 w 6"/>
                <a:gd name="T1" fmla="*/ 0 h 11"/>
                <a:gd name="T2" fmla="*/ 1 w 6"/>
                <a:gd name="T3" fmla="*/ 0 h 11"/>
                <a:gd name="T4" fmla="*/ 6 w 6"/>
                <a:gd name="T5" fmla="*/ 9 h 11"/>
                <a:gd name="T6" fmla="*/ 4 w 6"/>
                <a:gd name="T7" fmla="*/ 11 h 11"/>
                <a:gd name="T8" fmla="*/ 1 w 6"/>
                <a:gd name="T9" fmla="*/ 8 h 11"/>
                <a:gd name="T10" fmla="*/ 0 w 6"/>
                <a:gd name="T11" fmla="*/ 8 h 11"/>
                <a:gd name="T12" fmla="*/ 0 w 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0" y="0"/>
                  </a:moveTo>
                  <a:lnTo>
                    <a:pt x="1" y="0"/>
                  </a:lnTo>
                  <a:lnTo>
                    <a:pt x="6" y="9"/>
                  </a:lnTo>
                  <a:lnTo>
                    <a:pt x="4" y="11"/>
                  </a:lnTo>
                  <a:lnTo>
                    <a:pt x="1" y="8"/>
                  </a:lnTo>
                  <a:lnTo>
                    <a:pt x="0" y="8"/>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8" name="African Island">
              <a:extLst>
                <a:ext uri="{FF2B5EF4-FFF2-40B4-BE49-F238E27FC236}">
                  <a16:creationId xmlns:a16="http://schemas.microsoft.com/office/drawing/2014/main" id="{4A7AE45B-5DDF-02DF-5A0D-4CF792FF3C65}"/>
                </a:ext>
              </a:extLst>
            </p:cNvPr>
            <p:cNvSpPr>
              <a:spLocks/>
            </p:cNvSpPr>
            <p:nvPr/>
          </p:nvSpPr>
          <p:spPr bwMode="auto">
            <a:xfrm>
              <a:off x="6765516" y="4701251"/>
              <a:ext cx="5422" cy="16264"/>
            </a:xfrm>
            <a:custGeom>
              <a:avLst/>
              <a:gdLst>
                <a:gd name="T0" fmla="*/ 0 w 3"/>
                <a:gd name="T1" fmla="*/ 0 h 9"/>
                <a:gd name="T2" fmla="*/ 1 w 3"/>
                <a:gd name="T3" fmla="*/ 0 h 9"/>
                <a:gd name="T4" fmla="*/ 3 w 3"/>
                <a:gd name="T5" fmla="*/ 3 h 9"/>
                <a:gd name="T6" fmla="*/ 3 w 3"/>
                <a:gd name="T7" fmla="*/ 9 h 9"/>
                <a:gd name="T8" fmla="*/ 1 w 3"/>
                <a:gd name="T9" fmla="*/ 9 h 9"/>
                <a:gd name="T10" fmla="*/ 1 w 3"/>
                <a:gd name="T11" fmla="*/ 8 h 9"/>
                <a:gd name="T12" fmla="*/ 0 w 3"/>
                <a:gd name="T13" fmla="*/ 2 h 9"/>
                <a:gd name="T14" fmla="*/ 0 w 3"/>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9">
                  <a:moveTo>
                    <a:pt x="0" y="0"/>
                  </a:moveTo>
                  <a:lnTo>
                    <a:pt x="1" y="0"/>
                  </a:lnTo>
                  <a:lnTo>
                    <a:pt x="3" y="3"/>
                  </a:lnTo>
                  <a:lnTo>
                    <a:pt x="3" y="9"/>
                  </a:lnTo>
                  <a:lnTo>
                    <a:pt x="1" y="9"/>
                  </a:lnTo>
                  <a:lnTo>
                    <a:pt x="1" y="8"/>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29" name="African Island">
              <a:extLst>
                <a:ext uri="{FF2B5EF4-FFF2-40B4-BE49-F238E27FC236}">
                  <a16:creationId xmlns:a16="http://schemas.microsoft.com/office/drawing/2014/main" id="{11FA41E0-150F-55EE-4F81-6960A8147EE5}"/>
                </a:ext>
              </a:extLst>
            </p:cNvPr>
            <p:cNvSpPr>
              <a:spLocks/>
            </p:cNvSpPr>
            <p:nvPr/>
          </p:nvSpPr>
          <p:spPr bwMode="auto">
            <a:xfrm>
              <a:off x="6845026" y="4854852"/>
              <a:ext cx="9036" cy="16264"/>
            </a:xfrm>
            <a:custGeom>
              <a:avLst/>
              <a:gdLst>
                <a:gd name="T0" fmla="*/ 3 w 5"/>
                <a:gd name="T1" fmla="*/ 0 h 9"/>
                <a:gd name="T2" fmla="*/ 5 w 5"/>
                <a:gd name="T3" fmla="*/ 0 h 9"/>
                <a:gd name="T4" fmla="*/ 5 w 5"/>
                <a:gd name="T5" fmla="*/ 9 h 9"/>
                <a:gd name="T6" fmla="*/ 3 w 5"/>
                <a:gd name="T7" fmla="*/ 9 h 9"/>
                <a:gd name="T8" fmla="*/ 2 w 5"/>
                <a:gd name="T9" fmla="*/ 6 h 9"/>
                <a:gd name="T10" fmla="*/ 0 w 5"/>
                <a:gd name="T11" fmla="*/ 6 h 9"/>
                <a:gd name="T12" fmla="*/ 0 w 5"/>
                <a:gd name="T13" fmla="*/ 4 h 9"/>
                <a:gd name="T14" fmla="*/ 3 w 5"/>
                <a:gd name="T15" fmla="*/ 1 h 9"/>
                <a:gd name="T16" fmla="*/ 3 w 5"/>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9">
                  <a:moveTo>
                    <a:pt x="3" y="0"/>
                  </a:moveTo>
                  <a:lnTo>
                    <a:pt x="5" y="0"/>
                  </a:lnTo>
                  <a:lnTo>
                    <a:pt x="5" y="9"/>
                  </a:lnTo>
                  <a:lnTo>
                    <a:pt x="3" y="9"/>
                  </a:lnTo>
                  <a:lnTo>
                    <a:pt x="2" y="6"/>
                  </a:lnTo>
                  <a:lnTo>
                    <a:pt x="0" y="6"/>
                  </a:lnTo>
                  <a:lnTo>
                    <a:pt x="0" y="4"/>
                  </a:lnTo>
                  <a:lnTo>
                    <a:pt x="3" y="1"/>
                  </a:lnTo>
                  <a:lnTo>
                    <a:pt x="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0" name="African Island">
              <a:extLst>
                <a:ext uri="{FF2B5EF4-FFF2-40B4-BE49-F238E27FC236}">
                  <a16:creationId xmlns:a16="http://schemas.microsoft.com/office/drawing/2014/main" id="{9A4A1823-2C30-C1AE-9C1C-FF967F12FFC2}"/>
                </a:ext>
              </a:extLst>
            </p:cNvPr>
            <p:cNvSpPr>
              <a:spLocks/>
            </p:cNvSpPr>
            <p:nvPr/>
          </p:nvSpPr>
          <p:spPr bwMode="auto">
            <a:xfrm>
              <a:off x="6868519" y="4872923"/>
              <a:ext cx="10843" cy="10843"/>
            </a:xfrm>
            <a:custGeom>
              <a:avLst/>
              <a:gdLst>
                <a:gd name="T0" fmla="*/ 5 w 6"/>
                <a:gd name="T1" fmla="*/ 0 h 6"/>
                <a:gd name="T2" fmla="*/ 6 w 6"/>
                <a:gd name="T3" fmla="*/ 0 h 6"/>
                <a:gd name="T4" fmla="*/ 6 w 6"/>
                <a:gd name="T5" fmla="*/ 5 h 6"/>
                <a:gd name="T6" fmla="*/ 5 w 6"/>
                <a:gd name="T7" fmla="*/ 6 h 6"/>
                <a:gd name="T8" fmla="*/ 2 w 6"/>
                <a:gd name="T9" fmla="*/ 3 h 6"/>
                <a:gd name="T10" fmla="*/ 0 w 6"/>
                <a:gd name="T11" fmla="*/ 3 h 6"/>
                <a:gd name="T12" fmla="*/ 0 w 6"/>
                <a:gd name="T13" fmla="*/ 2 h 6"/>
                <a:gd name="T14" fmla="*/ 2 w 6"/>
                <a:gd name="T15" fmla="*/ 2 h 6"/>
                <a:gd name="T16" fmla="*/ 5 w 6"/>
                <a:gd name="T17"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6">
                  <a:moveTo>
                    <a:pt x="5" y="0"/>
                  </a:moveTo>
                  <a:lnTo>
                    <a:pt x="6" y="0"/>
                  </a:lnTo>
                  <a:lnTo>
                    <a:pt x="6" y="5"/>
                  </a:lnTo>
                  <a:lnTo>
                    <a:pt x="5" y="6"/>
                  </a:lnTo>
                  <a:lnTo>
                    <a:pt x="2" y="3"/>
                  </a:lnTo>
                  <a:lnTo>
                    <a:pt x="0" y="3"/>
                  </a:lnTo>
                  <a:lnTo>
                    <a:pt x="0" y="2"/>
                  </a:lnTo>
                  <a:lnTo>
                    <a:pt x="2" y="2"/>
                  </a:lnTo>
                  <a:lnTo>
                    <a:pt x="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1" name="African Island">
              <a:extLst>
                <a:ext uri="{FF2B5EF4-FFF2-40B4-BE49-F238E27FC236}">
                  <a16:creationId xmlns:a16="http://schemas.microsoft.com/office/drawing/2014/main" id="{755AFAA9-1526-ACBE-B59B-AC430E7C0FDB}"/>
                </a:ext>
              </a:extLst>
            </p:cNvPr>
            <p:cNvSpPr>
              <a:spLocks/>
            </p:cNvSpPr>
            <p:nvPr/>
          </p:nvSpPr>
          <p:spPr bwMode="auto">
            <a:xfrm>
              <a:off x="6890204" y="4887379"/>
              <a:ext cx="5422" cy="10843"/>
            </a:xfrm>
            <a:custGeom>
              <a:avLst/>
              <a:gdLst>
                <a:gd name="T0" fmla="*/ 0 w 3"/>
                <a:gd name="T1" fmla="*/ 0 h 6"/>
                <a:gd name="T2" fmla="*/ 3 w 3"/>
                <a:gd name="T3" fmla="*/ 1 h 6"/>
                <a:gd name="T4" fmla="*/ 3 w 3"/>
                <a:gd name="T5" fmla="*/ 3 h 6"/>
                <a:gd name="T6" fmla="*/ 2 w 3"/>
                <a:gd name="T7" fmla="*/ 4 h 6"/>
                <a:gd name="T8" fmla="*/ 2 w 3"/>
                <a:gd name="T9" fmla="*/ 6 h 6"/>
                <a:gd name="T10" fmla="*/ 0 w 3"/>
                <a:gd name="T11" fmla="*/ 6 h 6"/>
                <a:gd name="T12" fmla="*/ 0 w 3"/>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3" h="6">
                  <a:moveTo>
                    <a:pt x="0" y="0"/>
                  </a:moveTo>
                  <a:lnTo>
                    <a:pt x="3" y="1"/>
                  </a:lnTo>
                  <a:lnTo>
                    <a:pt x="3" y="3"/>
                  </a:lnTo>
                  <a:lnTo>
                    <a:pt x="2" y="4"/>
                  </a:lnTo>
                  <a:lnTo>
                    <a:pt x="2" y="6"/>
                  </a:lnTo>
                  <a:lnTo>
                    <a:pt x="0" y="6"/>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2" name="African Island">
              <a:extLst>
                <a:ext uri="{FF2B5EF4-FFF2-40B4-BE49-F238E27FC236}">
                  <a16:creationId xmlns:a16="http://schemas.microsoft.com/office/drawing/2014/main" id="{D2F5D767-2CCE-987C-03FE-20565CFD7520}"/>
                </a:ext>
              </a:extLst>
            </p:cNvPr>
            <p:cNvSpPr>
              <a:spLocks/>
            </p:cNvSpPr>
            <p:nvPr/>
          </p:nvSpPr>
          <p:spPr bwMode="auto">
            <a:xfrm>
              <a:off x="7126928" y="5089770"/>
              <a:ext cx="16264" cy="14457"/>
            </a:xfrm>
            <a:custGeom>
              <a:avLst/>
              <a:gdLst>
                <a:gd name="T0" fmla="*/ 1 w 9"/>
                <a:gd name="T1" fmla="*/ 0 h 8"/>
                <a:gd name="T2" fmla="*/ 7 w 9"/>
                <a:gd name="T3" fmla="*/ 0 h 8"/>
                <a:gd name="T4" fmla="*/ 7 w 9"/>
                <a:gd name="T5" fmla="*/ 2 h 8"/>
                <a:gd name="T6" fmla="*/ 9 w 9"/>
                <a:gd name="T7" fmla="*/ 6 h 8"/>
                <a:gd name="T8" fmla="*/ 9 w 9"/>
                <a:gd name="T9" fmla="*/ 8 h 8"/>
                <a:gd name="T10" fmla="*/ 7 w 9"/>
                <a:gd name="T11" fmla="*/ 8 h 8"/>
                <a:gd name="T12" fmla="*/ 4 w 9"/>
                <a:gd name="T13" fmla="*/ 6 h 8"/>
                <a:gd name="T14" fmla="*/ 3 w 9"/>
                <a:gd name="T15" fmla="*/ 6 h 8"/>
                <a:gd name="T16" fmla="*/ 0 w 9"/>
                <a:gd name="T17" fmla="*/ 2 h 8"/>
                <a:gd name="T18" fmla="*/ 1 w 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8">
                  <a:moveTo>
                    <a:pt x="1" y="0"/>
                  </a:moveTo>
                  <a:lnTo>
                    <a:pt x="7" y="0"/>
                  </a:lnTo>
                  <a:lnTo>
                    <a:pt x="7" y="2"/>
                  </a:lnTo>
                  <a:lnTo>
                    <a:pt x="9" y="6"/>
                  </a:lnTo>
                  <a:lnTo>
                    <a:pt x="9" y="8"/>
                  </a:lnTo>
                  <a:lnTo>
                    <a:pt x="7" y="8"/>
                  </a:lnTo>
                  <a:lnTo>
                    <a:pt x="4" y="6"/>
                  </a:lnTo>
                  <a:lnTo>
                    <a:pt x="3" y="6"/>
                  </a:lnTo>
                  <a:lnTo>
                    <a:pt x="0" y="2"/>
                  </a:lnTo>
                  <a:lnTo>
                    <a:pt x="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3" name="Zimbabwe">
              <a:extLst>
                <a:ext uri="{FF2B5EF4-FFF2-40B4-BE49-F238E27FC236}">
                  <a16:creationId xmlns:a16="http://schemas.microsoft.com/office/drawing/2014/main" id="{7770DC56-7D8C-3E3B-6512-6BAE21B49BED}"/>
                </a:ext>
              </a:extLst>
            </p:cNvPr>
            <p:cNvSpPr>
              <a:spLocks/>
            </p:cNvSpPr>
            <p:nvPr/>
          </p:nvSpPr>
          <p:spPr bwMode="auto">
            <a:xfrm>
              <a:off x="6418560" y="4956048"/>
              <a:ext cx="187935" cy="178900"/>
            </a:xfrm>
            <a:custGeom>
              <a:avLst/>
              <a:gdLst>
                <a:gd name="T0" fmla="*/ 61 w 104"/>
                <a:gd name="T1" fmla="*/ 0 h 99"/>
                <a:gd name="T2" fmla="*/ 69 w 104"/>
                <a:gd name="T3" fmla="*/ 2 h 99"/>
                <a:gd name="T4" fmla="*/ 69 w 104"/>
                <a:gd name="T5" fmla="*/ 5 h 99"/>
                <a:gd name="T6" fmla="*/ 82 w 104"/>
                <a:gd name="T7" fmla="*/ 6 h 99"/>
                <a:gd name="T8" fmla="*/ 100 w 104"/>
                <a:gd name="T9" fmla="*/ 14 h 99"/>
                <a:gd name="T10" fmla="*/ 104 w 104"/>
                <a:gd name="T11" fmla="*/ 27 h 99"/>
                <a:gd name="T12" fmla="*/ 104 w 104"/>
                <a:gd name="T13" fmla="*/ 37 h 99"/>
                <a:gd name="T14" fmla="*/ 100 w 104"/>
                <a:gd name="T15" fmla="*/ 48 h 99"/>
                <a:gd name="T16" fmla="*/ 103 w 104"/>
                <a:gd name="T17" fmla="*/ 61 h 99"/>
                <a:gd name="T18" fmla="*/ 92 w 104"/>
                <a:gd name="T19" fmla="*/ 86 h 99"/>
                <a:gd name="T20" fmla="*/ 86 w 104"/>
                <a:gd name="T21" fmla="*/ 92 h 99"/>
                <a:gd name="T22" fmla="*/ 85 w 104"/>
                <a:gd name="T23" fmla="*/ 98 h 99"/>
                <a:gd name="T24" fmla="*/ 85 w 104"/>
                <a:gd name="T25" fmla="*/ 99 h 99"/>
                <a:gd name="T26" fmla="*/ 83 w 104"/>
                <a:gd name="T27" fmla="*/ 98 h 99"/>
                <a:gd name="T28" fmla="*/ 74 w 104"/>
                <a:gd name="T29" fmla="*/ 92 h 99"/>
                <a:gd name="T30" fmla="*/ 55 w 104"/>
                <a:gd name="T31" fmla="*/ 92 h 99"/>
                <a:gd name="T32" fmla="*/ 36 w 104"/>
                <a:gd name="T33" fmla="*/ 83 h 99"/>
                <a:gd name="T34" fmla="*/ 36 w 104"/>
                <a:gd name="T35" fmla="*/ 82 h 99"/>
                <a:gd name="T36" fmla="*/ 34 w 104"/>
                <a:gd name="T37" fmla="*/ 71 h 99"/>
                <a:gd name="T38" fmla="*/ 12 w 104"/>
                <a:gd name="T39" fmla="*/ 54 h 99"/>
                <a:gd name="T40" fmla="*/ 0 w 104"/>
                <a:gd name="T41" fmla="*/ 31 h 99"/>
                <a:gd name="T42" fmla="*/ 0 w 104"/>
                <a:gd name="T43" fmla="*/ 30 h 99"/>
                <a:gd name="T44" fmla="*/ 3 w 104"/>
                <a:gd name="T45" fmla="*/ 30 h 99"/>
                <a:gd name="T46" fmla="*/ 8 w 104"/>
                <a:gd name="T47" fmla="*/ 31 h 99"/>
                <a:gd name="T48" fmla="*/ 15 w 104"/>
                <a:gd name="T49" fmla="*/ 31 h 99"/>
                <a:gd name="T50" fmla="*/ 20 w 104"/>
                <a:gd name="T51" fmla="*/ 33 h 99"/>
                <a:gd name="T52" fmla="*/ 23 w 104"/>
                <a:gd name="T53" fmla="*/ 33 h 99"/>
                <a:gd name="T54" fmla="*/ 34 w 104"/>
                <a:gd name="T55" fmla="*/ 19 h 99"/>
                <a:gd name="T56" fmla="*/ 45 w 104"/>
                <a:gd name="T57" fmla="*/ 15 h 99"/>
                <a:gd name="T58" fmla="*/ 46 w 104"/>
                <a:gd name="T59" fmla="*/ 6 h 99"/>
                <a:gd name="T60" fmla="*/ 48 w 104"/>
                <a:gd name="T61" fmla="*/ 5 h 99"/>
                <a:gd name="T62" fmla="*/ 61 w 104"/>
                <a:gd name="T6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 h="99">
                  <a:moveTo>
                    <a:pt x="61" y="0"/>
                  </a:moveTo>
                  <a:lnTo>
                    <a:pt x="69" y="2"/>
                  </a:lnTo>
                  <a:lnTo>
                    <a:pt x="69" y="5"/>
                  </a:lnTo>
                  <a:lnTo>
                    <a:pt x="82" y="6"/>
                  </a:lnTo>
                  <a:lnTo>
                    <a:pt x="100" y="14"/>
                  </a:lnTo>
                  <a:lnTo>
                    <a:pt x="104" y="27"/>
                  </a:lnTo>
                  <a:lnTo>
                    <a:pt x="104" y="37"/>
                  </a:lnTo>
                  <a:lnTo>
                    <a:pt x="100" y="48"/>
                  </a:lnTo>
                  <a:lnTo>
                    <a:pt x="103" y="61"/>
                  </a:lnTo>
                  <a:lnTo>
                    <a:pt x="92" y="86"/>
                  </a:lnTo>
                  <a:lnTo>
                    <a:pt x="86" y="92"/>
                  </a:lnTo>
                  <a:lnTo>
                    <a:pt x="85" y="98"/>
                  </a:lnTo>
                  <a:lnTo>
                    <a:pt x="85" y="99"/>
                  </a:lnTo>
                  <a:lnTo>
                    <a:pt x="83" y="98"/>
                  </a:lnTo>
                  <a:lnTo>
                    <a:pt x="74" y="92"/>
                  </a:lnTo>
                  <a:lnTo>
                    <a:pt x="55" y="92"/>
                  </a:lnTo>
                  <a:lnTo>
                    <a:pt x="36" y="83"/>
                  </a:lnTo>
                  <a:lnTo>
                    <a:pt x="36" y="82"/>
                  </a:lnTo>
                  <a:lnTo>
                    <a:pt x="34" y="71"/>
                  </a:lnTo>
                  <a:lnTo>
                    <a:pt x="12" y="54"/>
                  </a:lnTo>
                  <a:lnTo>
                    <a:pt x="0" y="31"/>
                  </a:lnTo>
                  <a:lnTo>
                    <a:pt x="0" y="30"/>
                  </a:lnTo>
                  <a:lnTo>
                    <a:pt x="3" y="30"/>
                  </a:lnTo>
                  <a:lnTo>
                    <a:pt x="8" y="31"/>
                  </a:lnTo>
                  <a:lnTo>
                    <a:pt x="15" y="31"/>
                  </a:lnTo>
                  <a:lnTo>
                    <a:pt x="20" y="33"/>
                  </a:lnTo>
                  <a:lnTo>
                    <a:pt x="23" y="33"/>
                  </a:lnTo>
                  <a:lnTo>
                    <a:pt x="34" y="19"/>
                  </a:lnTo>
                  <a:lnTo>
                    <a:pt x="45" y="15"/>
                  </a:lnTo>
                  <a:lnTo>
                    <a:pt x="46" y="6"/>
                  </a:lnTo>
                  <a:lnTo>
                    <a:pt x="48" y="5"/>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4" name="Zambia">
              <a:extLst>
                <a:ext uri="{FF2B5EF4-FFF2-40B4-BE49-F238E27FC236}">
                  <a16:creationId xmlns:a16="http://schemas.microsoft.com/office/drawing/2014/main" id="{F33FF4F5-B92A-7A24-3DB2-79C8974C24BB}"/>
                </a:ext>
              </a:extLst>
            </p:cNvPr>
            <p:cNvSpPr>
              <a:spLocks/>
            </p:cNvSpPr>
            <p:nvPr/>
          </p:nvSpPr>
          <p:spPr bwMode="auto">
            <a:xfrm>
              <a:off x="6344472" y="4778956"/>
              <a:ext cx="278287" cy="238533"/>
            </a:xfrm>
            <a:custGeom>
              <a:avLst/>
              <a:gdLst>
                <a:gd name="T0" fmla="*/ 114 w 154"/>
                <a:gd name="T1" fmla="*/ 0 h 132"/>
                <a:gd name="T2" fmla="*/ 118 w 154"/>
                <a:gd name="T3" fmla="*/ 8 h 132"/>
                <a:gd name="T4" fmla="*/ 145 w 154"/>
                <a:gd name="T5" fmla="*/ 17 h 132"/>
                <a:gd name="T6" fmla="*/ 154 w 154"/>
                <a:gd name="T7" fmla="*/ 33 h 132"/>
                <a:gd name="T8" fmla="*/ 151 w 154"/>
                <a:gd name="T9" fmla="*/ 37 h 132"/>
                <a:gd name="T10" fmla="*/ 150 w 154"/>
                <a:gd name="T11" fmla="*/ 54 h 132"/>
                <a:gd name="T12" fmla="*/ 151 w 154"/>
                <a:gd name="T13" fmla="*/ 58 h 132"/>
                <a:gd name="T14" fmla="*/ 142 w 154"/>
                <a:gd name="T15" fmla="*/ 73 h 132"/>
                <a:gd name="T16" fmla="*/ 107 w 154"/>
                <a:gd name="T17" fmla="*/ 94 h 132"/>
                <a:gd name="T18" fmla="*/ 110 w 154"/>
                <a:gd name="T19" fmla="*/ 101 h 132"/>
                <a:gd name="T20" fmla="*/ 105 w 154"/>
                <a:gd name="T21" fmla="*/ 100 h 132"/>
                <a:gd name="T22" fmla="*/ 89 w 154"/>
                <a:gd name="T23" fmla="*/ 104 h 132"/>
                <a:gd name="T24" fmla="*/ 77 w 154"/>
                <a:gd name="T25" fmla="*/ 119 h 132"/>
                <a:gd name="T26" fmla="*/ 64 w 154"/>
                <a:gd name="T27" fmla="*/ 132 h 132"/>
                <a:gd name="T28" fmla="*/ 37 w 154"/>
                <a:gd name="T29" fmla="*/ 126 h 132"/>
                <a:gd name="T30" fmla="*/ 27 w 154"/>
                <a:gd name="T31" fmla="*/ 125 h 132"/>
                <a:gd name="T32" fmla="*/ 21 w 154"/>
                <a:gd name="T33" fmla="*/ 126 h 132"/>
                <a:gd name="T34" fmla="*/ 16 w 154"/>
                <a:gd name="T35" fmla="*/ 128 h 132"/>
                <a:gd name="T36" fmla="*/ 0 w 154"/>
                <a:gd name="T37" fmla="*/ 64 h 132"/>
                <a:gd name="T38" fmla="*/ 25 w 154"/>
                <a:gd name="T39" fmla="*/ 63 h 132"/>
                <a:gd name="T40" fmla="*/ 30 w 154"/>
                <a:gd name="T41" fmla="*/ 36 h 132"/>
                <a:gd name="T42" fmla="*/ 31 w 154"/>
                <a:gd name="T43" fmla="*/ 36 h 132"/>
                <a:gd name="T44" fmla="*/ 43 w 154"/>
                <a:gd name="T45" fmla="*/ 39 h 132"/>
                <a:gd name="T46" fmla="*/ 58 w 154"/>
                <a:gd name="T47" fmla="*/ 49 h 132"/>
                <a:gd name="T48" fmla="*/ 61 w 154"/>
                <a:gd name="T49" fmla="*/ 48 h 132"/>
                <a:gd name="T50" fmla="*/ 65 w 154"/>
                <a:gd name="T51" fmla="*/ 46 h 132"/>
                <a:gd name="T52" fmla="*/ 68 w 154"/>
                <a:gd name="T53" fmla="*/ 48 h 132"/>
                <a:gd name="T54" fmla="*/ 80 w 154"/>
                <a:gd name="T55" fmla="*/ 54 h 132"/>
                <a:gd name="T56" fmla="*/ 102 w 154"/>
                <a:gd name="T57" fmla="*/ 69 h 132"/>
                <a:gd name="T58" fmla="*/ 92 w 154"/>
                <a:gd name="T59" fmla="*/ 55 h 132"/>
                <a:gd name="T60" fmla="*/ 90 w 154"/>
                <a:gd name="T61" fmla="*/ 30 h 132"/>
                <a:gd name="T62" fmla="*/ 95 w 154"/>
                <a:gd name="T63" fmla="*/ 5 h 132"/>
                <a:gd name="T64" fmla="*/ 98 w 154"/>
                <a:gd name="T65" fmla="*/ 3 h 132"/>
                <a:gd name="T66" fmla="*/ 105 w 154"/>
                <a:gd name="T67"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2">
                  <a:moveTo>
                    <a:pt x="110" y="0"/>
                  </a:moveTo>
                  <a:lnTo>
                    <a:pt x="114" y="0"/>
                  </a:lnTo>
                  <a:lnTo>
                    <a:pt x="114" y="6"/>
                  </a:lnTo>
                  <a:lnTo>
                    <a:pt x="118" y="8"/>
                  </a:lnTo>
                  <a:lnTo>
                    <a:pt x="120" y="6"/>
                  </a:lnTo>
                  <a:lnTo>
                    <a:pt x="145" y="17"/>
                  </a:lnTo>
                  <a:lnTo>
                    <a:pt x="147" y="17"/>
                  </a:lnTo>
                  <a:lnTo>
                    <a:pt x="154" y="33"/>
                  </a:lnTo>
                  <a:lnTo>
                    <a:pt x="154" y="34"/>
                  </a:lnTo>
                  <a:lnTo>
                    <a:pt x="151" y="37"/>
                  </a:lnTo>
                  <a:lnTo>
                    <a:pt x="150" y="46"/>
                  </a:lnTo>
                  <a:lnTo>
                    <a:pt x="150" y="54"/>
                  </a:lnTo>
                  <a:lnTo>
                    <a:pt x="151" y="57"/>
                  </a:lnTo>
                  <a:lnTo>
                    <a:pt x="151" y="58"/>
                  </a:lnTo>
                  <a:lnTo>
                    <a:pt x="147" y="61"/>
                  </a:lnTo>
                  <a:lnTo>
                    <a:pt x="142" y="73"/>
                  </a:lnTo>
                  <a:lnTo>
                    <a:pt x="147" y="79"/>
                  </a:lnTo>
                  <a:lnTo>
                    <a:pt x="107" y="94"/>
                  </a:lnTo>
                  <a:lnTo>
                    <a:pt x="110" y="100"/>
                  </a:lnTo>
                  <a:lnTo>
                    <a:pt x="110" y="101"/>
                  </a:lnTo>
                  <a:lnTo>
                    <a:pt x="107" y="101"/>
                  </a:lnTo>
                  <a:lnTo>
                    <a:pt x="105" y="100"/>
                  </a:lnTo>
                  <a:lnTo>
                    <a:pt x="102" y="100"/>
                  </a:lnTo>
                  <a:lnTo>
                    <a:pt x="89" y="104"/>
                  </a:lnTo>
                  <a:lnTo>
                    <a:pt x="87" y="114"/>
                  </a:lnTo>
                  <a:lnTo>
                    <a:pt x="77" y="119"/>
                  </a:lnTo>
                  <a:lnTo>
                    <a:pt x="65" y="132"/>
                  </a:lnTo>
                  <a:lnTo>
                    <a:pt x="64" y="132"/>
                  </a:lnTo>
                  <a:lnTo>
                    <a:pt x="41" y="129"/>
                  </a:lnTo>
                  <a:lnTo>
                    <a:pt x="37" y="126"/>
                  </a:lnTo>
                  <a:lnTo>
                    <a:pt x="28" y="125"/>
                  </a:lnTo>
                  <a:lnTo>
                    <a:pt x="27" y="125"/>
                  </a:lnTo>
                  <a:lnTo>
                    <a:pt x="25" y="126"/>
                  </a:lnTo>
                  <a:lnTo>
                    <a:pt x="21" y="126"/>
                  </a:lnTo>
                  <a:lnTo>
                    <a:pt x="18" y="128"/>
                  </a:lnTo>
                  <a:lnTo>
                    <a:pt x="16" y="128"/>
                  </a:lnTo>
                  <a:lnTo>
                    <a:pt x="0" y="113"/>
                  </a:lnTo>
                  <a:lnTo>
                    <a:pt x="0" y="64"/>
                  </a:lnTo>
                  <a:lnTo>
                    <a:pt x="27" y="64"/>
                  </a:lnTo>
                  <a:lnTo>
                    <a:pt x="25" y="63"/>
                  </a:lnTo>
                  <a:lnTo>
                    <a:pt x="27" y="36"/>
                  </a:lnTo>
                  <a:lnTo>
                    <a:pt x="30" y="36"/>
                  </a:lnTo>
                  <a:lnTo>
                    <a:pt x="31" y="34"/>
                  </a:lnTo>
                  <a:lnTo>
                    <a:pt x="31" y="36"/>
                  </a:lnTo>
                  <a:lnTo>
                    <a:pt x="34" y="42"/>
                  </a:lnTo>
                  <a:lnTo>
                    <a:pt x="43" y="39"/>
                  </a:lnTo>
                  <a:lnTo>
                    <a:pt x="47" y="43"/>
                  </a:lnTo>
                  <a:lnTo>
                    <a:pt x="58" y="49"/>
                  </a:lnTo>
                  <a:lnTo>
                    <a:pt x="59" y="49"/>
                  </a:lnTo>
                  <a:lnTo>
                    <a:pt x="61" y="48"/>
                  </a:lnTo>
                  <a:lnTo>
                    <a:pt x="64" y="48"/>
                  </a:lnTo>
                  <a:lnTo>
                    <a:pt x="65" y="46"/>
                  </a:lnTo>
                  <a:lnTo>
                    <a:pt x="68" y="46"/>
                  </a:lnTo>
                  <a:lnTo>
                    <a:pt x="68" y="48"/>
                  </a:lnTo>
                  <a:lnTo>
                    <a:pt x="73" y="52"/>
                  </a:lnTo>
                  <a:lnTo>
                    <a:pt x="80" y="54"/>
                  </a:lnTo>
                  <a:lnTo>
                    <a:pt x="92" y="66"/>
                  </a:lnTo>
                  <a:lnTo>
                    <a:pt x="102" y="69"/>
                  </a:lnTo>
                  <a:lnTo>
                    <a:pt x="101" y="55"/>
                  </a:lnTo>
                  <a:lnTo>
                    <a:pt x="92" y="55"/>
                  </a:lnTo>
                  <a:lnTo>
                    <a:pt x="86" y="48"/>
                  </a:lnTo>
                  <a:lnTo>
                    <a:pt x="90" y="30"/>
                  </a:lnTo>
                  <a:lnTo>
                    <a:pt x="89" y="14"/>
                  </a:lnTo>
                  <a:lnTo>
                    <a:pt x="95" y="5"/>
                  </a:lnTo>
                  <a:lnTo>
                    <a:pt x="95" y="3"/>
                  </a:lnTo>
                  <a:lnTo>
                    <a:pt x="98" y="3"/>
                  </a:lnTo>
                  <a:lnTo>
                    <a:pt x="102" y="2"/>
                  </a:lnTo>
                  <a:lnTo>
                    <a:pt x="105" y="2"/>
                  </a:lnTo>
                  <a:lnTo>
                    <a:pt x="1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5" name="Western Sahara">
              <a:extLst>
                <a:ext uri="{FF2B5EF4-FFF2-40B4-BE49-F238E27FC236}">
                  <a16:creationId xmlns:a16="http://schemas.microsoft.com/office/drawing/2014/main" id="{D7441089-27DA-9EF0-690A-BE4AA237C5AE}"/>
                </a:ext>
              </a:extLst>
            </p:cNvPr>
            <p:cNvSpPr>
              <a:spLocks/>
            </p:cNvSpPr>
            <p:nvPr/>
          </p:nvSpPr>
          <p:spPr bwMode="auto">
            <a:xfrm>
              <a:off x="5428290" y="3907952"/>
              <a:ext cx="198776" cy="177092"/>
            </a:xfrm>
            <a:custGeom>
              <a:avLst/>
              <a:gdLst>
                <a:gd name="T0" fmla="*/ 52 w 110"/>
                <a:gd name="T1" fmla="*/ 0 h 98"/>
                <a:gd name="T2" fmla="*/ 110 w 110"/>
                <a:gd name="T3" fmla="*/ 0 h 98"/>
                <a:gd name="T4" fmla="*/ 110 w 110"/>
                <a:gd name="T5" fmla="*/ 8 h 98"/>
                <a:gd name="T6" fmla="*/ 108 w 110"/>
                <a:gd name="T7" fmla="*/ 27 h 98"/>
                <a:gd name="T8" fmla="*/ 68 w 110"/>
                <a:gd name="T9" fmla="*/ 27 h 98"/>
                <a:gd name="T10" fmla="*/ 67 w 110"/>
                <a:gd name="T11" fmla="*/ 63 h 98"/>
                <a:gd name="T12" fmla="*/ 55 w 110"/>
                <a:gd name="T13" fmla="*/ 66 h 98"/>
                <a:gd name="T14" fmla="*/ 52 w 110"/>
                <a:gd name="T15" fmla="*/ 72 h 98"/>
                <a:gd name="T16" fmla="*/ 53 w 110"/>
                <a:gd name="T17" fmla="*/ 91 h 98"/>
                <a:gd name="T18" fmla="*/ 53 w 110"/>
                <a:gd name="T19" fmla="*/ 92 h 98"/>
                <a:gd name="T20" fmla="*/ 4 w 110"/>
                <a:gd name="T21" fmla="*/ 92 h 98"/>
                <a:gd name="T22" fmla="*/ 1 w 110"/>
                <a:gd name="T23" fmla="*/ 98 h 98"/>
                <a:gd name="T24" fmla="*/ 0 w 110"/>
                <a:gd name="T25" fmla="*/ 98 h 98"/>
                <a:gd name="T26" fmla="*/ 0 w 110"/>
                <a:gd name="T27" fmla="*/ 97 h 98"/>
                <a:gd name="T28" fmla="*/ 3 w 110"/>
                <a:gd name="T29" fmla="*/ 81 h 98"/>
                <a:gd name="T30" fmla="*/ 3 w 110"/>
                <a:gd name="T31" fmla="*/ 79 h 98"/>
                <a:gd name="T32" fmla="*/ 6 w 110"/>
                <a:gd name="T33" fmla="*/ 78 h 98"/>
                <a:gd name="T34" fmla="*/ 16 w 110"/>
                <a:gd name="T35" fmla="*/ 55 h 98"/>
                <a:gd name="T36" fmla="*/ 28 w 110"/>
                <a:gd name="T37" fmla="*/ 40 h 98"/>
                <a:gd name="T38" fmla="*/ 33 w 110"/>
                <a:gd name="T39" fmla="*/ 26 h 98"/>
                <a:gd name="T40" fmla="*/ 46 w 110"/>
                <a:gd name="T41" fmla="*/ 15 h 98"/>
                <a:gd name="T42" fmla="*/ 52 w 110"/>
                <a:gd name="T43" fmla="*/ 2 h 98"/>
                <a:gd name="T44" fmla="*/ 52 w 110"/>
                <a:gd name="T45"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98">
                  <a:moveTo>
                    <a:pt x="52" y="0"/>
                  </a:moveTo>
                  <a:lnTo>
                    <a:pt x="110" y="0"/>
                  </a:lnTo>
                  <a:lnTo>
                    <a:pt x="110" y="8"/>
                  </a:lnTo>
                  <a:lnTo>
                    <a:pt x="108" y="27"/>
                  </a:lnTo>
                  <a:lnTo>
                    <a:pt x="68" y="27"/>
                  </a:lnTo>
                  <a:lnTo>
                    <a:pt x="67" y="63"/>
                  </a:lnTo>
                  <a:lnTo>
                    <a:pt x="55" y="66"/>
                  </a:lnTo>
                  <a:lnTo>
                    <a:pt x="52" y="72"/>
                  </a:lnTo>
                  <a:lnTo>
                    <a:pt x="53" y="91"/>
                  </a:lnTo>
                  <a:lnTo>
                    <a:pt x="53" y="92"/>
                  </a:lnTo>
                  <a:lnTo>
                    <a:pt x="4" y="92"/>
                  </a:lnTo>
                  <a:lnTo>
                    <a:pt x="1" y="98"/>
                  </a:lnTo>
                  <a:lnTo>
                    <a:pt x="0" y="98"/>
                  </a:lnTo>
                  <a:lnTo>
                    <a:pt x="0" y="97"/>
                  </a:lnTo>
                  <a:lnTo>
                    <a:pt x="3" y="81"/>
                  </a:lnTo>
                  <a:lnTo>
                    <a:pt x="3" y="79"/>
                  </a:lnTo>
                  <a:lnTo>
                    <a:pt x="6" y="78"/>
                  </a:lnTo>
                  <a:lnTo>
                    <a:pt x="16" y="55"/>
                  </a:lnTo>
                  <a:lnTo>
                    <a:pt x="28" y="40"/>
                  </a:lnTo>
                  <a:lnTo>
                    <a:pt x="33" y="26"/>
                  </a:lnTo>
                  <a:lnTo>
                    <a:pt x="46" y="15"/>
                  </a:lnTo>
                  <a:lnTo>
                    <a:pt x="52" y="2"/>
                  </a:lnTo>
                  <a:lnTo>
                    <a:pt x="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6" name="Uganda">
              <a:extLst>
                <a:ext uri="{FF2B5EF4-FFF2-40B4-BE49-F238E27FC236}">
                  <a16:creationId xmlns:a16="http://schemas.microsoft.com/office/drawing/2014/main" id="{A4B4D4B6-5FB7-66BB-CAA7-6B8CF436ACDF}"/>
                </a:ext>
              </a:extLst>
            </p:cNvPr>
            <p:cNvSpPr>
              <a:spLocks/>
            </p:cNvSpPr>
            <p:nvPr/>
          </p:nvSpPr>
          <p:spPr bwMode="auto">
            <a:xfrm>
              <a:off x="6528791" y="4493441"/>
              <a:ext cx="128302" cy="128302"/>
            </a:xfrm>
            <a:custGeom>
              <a:avLst/>
              <a:gdLst>
                <a:gd name="T0" fmla="*/ 55 w 71"/>
                <a:gd name="T1" fmla="*/ 0 h 71"/>
                <a:gd name="T2" fmla="*/ 61 w 71"/>
                <a:gd name="T3" fmla="*/ 1 h 71"/>
                <a:gd name="T4" fmla="*/ 64 w 71"/>
                <a:gd name="T5" fmla="*/ 12 h 71"/>
                <a:gd name="T6" fmla="*/ 68 w 71"/>
                <a:gd name="T7" fmla="*/ 16 h 71"/>
                <a:gd name="T8" fmla="*/ 71 w 71"/>
                <a:gd name="T9" fmla="*/ 25 h 71"/>
                <a:gd name="T10" fmla="*/ 68 w 71"/>
                <a:gd name="T11" fmla="*/ 34 h 71"/>
                <a:gd name="T12" fmla="*/ 56 w 71"/>
                <a:gd name="T13" fmla="*/ 50 h 71"/>
                <a:gd name="T14" fmla="*/ 54 w 71"/>
                <a:gd name="T15" fmla="*/ 50 h 71"/>
                <a:gd name="T16" fmla="*/ 51 w 71"/>
                <a:gd name="T17" fmla="*/ 49 h 71"/>
                <a:gd name="T18" fmla="*/ 48 w 71"/>
                <a:gd name="T19" fmla="*/ 49 h 71"/>
                <a:gd name="T20" fmla="*/ 45 w 71"/>
                <a:gd name="T21" fmla="*/ 53 h 71"/>
                <a:gd name="T22" fmla="*/ 43 w 71"/>
                <a:gd name="T23" fmla="*/ 53 h 71"/>
                <a:gd name="T24" fmla="*/ 39 w 71"/>
                <a:gd name="T25" fmla="*/ 52 h 71"/>
                <a:gd name="T26" fmla="*/ 30 w 71"/>
                <a:gd name="T27" fmla="*/ 55 h 71"/>
                <a:gd name="T28" fmla="*/ 28 w 71"/>
                <a:gd name="T29" fmla="*/ 65 h 71"/>
                <a:gd name="T30" fmla="*/ 28 w 71"/>
                <a:gd name="T31" fmla="*/ 66 h 71"/>
                <a:gd name="T32" fmla="*/ 11 w 71"/>
                <a:gd name="T33" fmla="*/ 66 h 71"/>
                <a:gd name="T34" fmla="*/ 6 w 71"/>
                <a:gd name="T35" fmla="*/ 71 h 71"/>
                <a:gd name="T36" fmla="*/ 5 w 71"/>
                <a:gd name="T37" fmla="*/ 71 h 71"/>
                <a:gd name="T38" fmla="*/ 0 w 71"/>
                <a:gd name="T39" fmla="*/ 69 h 71"/>
                <a:gd name="T40" fmla="*/ 2 w 71"/>
                <a:gd name="T41" fmla="*/ 47 h 71"/>
                <a:gd name="T42" fmla="*/ 11 w 71"/>
                <a:gd name="T43" fmla="*/ 37 h 71"/>
                <a:gd name="T44" fmla="*/ 12 w 71"/>
                <a:gd name="T45" fmla="*/ 37 h 71"/>
                <a:gd name="T46" fmla="*/ 13 w 71"/>
                <a:gd name="T47" fmla="*/ 38 h 71"/>
                <a:gd name="T48" fmla="*/ 19 w 71"/>
                <a:gd name="T49" fmla="*/ 31 h 71"/>
                <a:gd name="T50" fmla="*/ 19 w 71"/>
                <a:gd name="T51" fmla="*/ 23 h 71"/>
                <a:gd name="T52" fmla="*/ 15 w 71"/>
                <a:gd name="T53" fmla="*/ 19 h 71"/>
                <a:gd name="T54" fmla="*/ 13 w 71"/>
                <a:gd name="T55" fmla="*/ 19 h 71"/>
                <a:gd name="T56" fmla="*/ 15 w 71"/>
                <a:gd name="T57" fmla="*/ 6 h 71"/>
                <a:gd name="T58" fmla="*/ 49 w 71"/>
                <a:gd name="T59" fmla="*/ 3 h 71"/>
                <a:gd name="T60" fmla="*/ 55 w 71"/>
                <a:gd name="T6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1" h="71">
                  <a:moveTo>
                    <a:pt x="55" y="0"/>
                  </a:moveTo>
                  <a:lnTo>
                    <a:pt x="61" y="1"/>
                  </a:lnTo>
                  <a:lnTo>
                    <a:pt x="64" y="12"/>
                  </a:lnTo>
                  <a:lnTo>
                    <a:pt x="68" y="16"/>
                  </a:lnTo>
                  <a:lnTo>
                    <a:pt x="71" y="25"/>
                  </a:lnTo>
                  <a:lnTo>
                    <a:pt x="68" y="34"/>
                  </a:lnTo>
                  <a:lnTo>
                    <a:pt x="56" y="50"/>
                  </a:lnTo>
                  <a:lnTo>
                    <a:pt x="54" y="50"/>
                  </a:lnTo>
                  <a:lnTo>
                    <a:pt x="51" y="49"/>
                  </a:lnTo>
                  <a:lnTo>
                    <a:pt x="48" y="49"/>
                  </a:lnTo>
                  <a:lnTo>
                    <a:pt x="45" y="53"/>
                  </a:lnTo>
                  <a:lnTo>
                    <a:pt x="43" y="53"/>
                  </a:lnTo>
                  <a:lnTo>
                    <a:pt x="39" y="52"/>
                  </a:lnTo>
                  <a:lnTo>
                    <a:pt x="30" y="55"/>
                  </a:lnTo>
                  <a:lnTo>
                    <a:pt x="28" y="65"/>
                  </a:lnTo>
                  <a:lnTo>
                    <a:pt x="28" y="66"/>
                  </a:lnTo>
                  <a:lnTo>
                    <a:pt x="11" y="66"/>
                  </a:lnTo>
                  <a:lnTo>
                    <a:pt x="6" y="71"/>
                  </a:lnTo>
                  <a:lnTo>
                    <a:pt x="5" y="71"/>
                  </a:lnTo>
                  <a:lnTo>
                    <a:pt x="0" y="69"/>
                  </a:lnTo>
                  <a:lnTo>
                    <a:pt x="2" y="47"/>
                  </a:lnTo>
                  <a:lnTo>
                    <a:pt x="11" y="37"/>
                  </a:lnTo>
                  <a:lnTo>
                    <a:pt x="12" y="37"/>
                  </a:lnTo>
                  <a:lnTo>
                    <a:pt x="13" y="38"/>
                  </a:lnTo>
                  <a:lnTo>
                    <a:pt x="19" y="31"/>
                  </a:lnTo>
                  <a:lnTo>
                    <a:pt x="19" y="23"/>
                  </a:lnTo>
                  <a:lnTo>
                    <a:pt x="15" y="19"/>
                  </a:lnTo>
                  <a:lnTo>
                    <a:pt x="13" y="19"/>
                  </a:lnTo>
                  <a:lnTo>
                    <a:pt x="15" y="6"/>
                  </a:lnTo>
                  <a:lnTo>
                    <a:pt x="49" y="3"/>
                  </a:lnTo>
                  <a:lnTo>
                    <a:pt x="5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7" name="Tunisia">
              <a:extLst>
                <a:ext uri="{FF2B5EF4-FFF2-40B4-BE49-F238E27FC236}">
                  <a16:creationId xmlns:a16="http://schemas.microsoft.com/office/drawing/2014/main" id="{F873BE49-67AC-D2F4-5760-9C3E33D9AA6E}"/>
                </a:ext>
              </a:extLst>
            </p:cNvPr>
            <p:cNvSpPr>
              <a:spLocks/>
            </p:cNvSpPr>
            <p:nvPr/>
          </p:nvSpPr>
          <p:spPr bwMode="auto">
            <a:xfrm>
              <a:off x="6001130" y="3640507"/>
              <a:ext cx="93967" cy="200584"/>
            </a:xfrm>
            <a:custGeom>
              <a:avLst/>
              <a:gdLst>
                <a:gd name="T0" fmla="*/ 30 w 52"/>
                <a:gd name="T1" fmla="*/ 0 h 111"/>
                <a:gd name="T2" fmla="*/ 37 w 52"/>
                <a:gd name="T3" fmla="*/ 2 h 111"/>
                <a:gd name="T4" fmla="*/ 39 w 52"/>
                <a:gd name="T5" fmla="*/ 3 h 111"/>
                <a:gd name="T6" fmla="*/ 39 w 52"/>
                <a:gd name="T7" fmla="*/ 9 h 111"/>
                <a:gd name="T8" fmla="*/ 40 w 52"/>
                <a:gd name="T9" fmla="*/ 11 h 111"/>
                <a:gd name="T10" fmla="*/ 48 w 52"/>
                <a:gd name="T11" fmla="*/ 5 h 111"/>
                <a:gd name="T12" fmla="*/ 49 w 52"/>
                <a:gd name="T13" fmla="*/ 5 h 111"/>
                <a:gd name="T14" fmla="*/ 49 w 52"/>
                <a:gd name="T15" fmla="*/ 9 h 111"/>
                <a:gd name="T16" fmla="*/ 42 w 52"/>
                <a:gd name="T17" fmla="*/ 21 h 111"/>
                <a:gd name="T18" fmla="*/ 43 w 52"/>
                <a:gd name="T19" fmla="*/ 25 h 111"/>
                <a:gd name="T20" fmla="*/ 49 w 52"/>
                <a:gd name="T21" fmla="*/ 28 h 111"/>
                <a:gd name="T22" fmla="*/ 49 w 52"/>
                <a:gd name="T23" fmla="*/ 34 h 111"/>
                <a:gd name="T24" fmla="*/ 46 w 52"/>
                <a:gd name="T25" fmla="*/ 42 h 111"/>
                <a:gd name="T26" fmla="*/ 37 w 52"/>
                <a:gd name="T27" fmla="*/ 49 h 111"/>
                <a:gd name="T28" fmla="*/ 36 w 52"/>
                <a:gd name="T29" fmla="*/ 54 h 111"/>
                <a:gd name="T30" fmla="*/ 36 w 52"/>
                <a:gd name="T31" fmla="*/ 55 h 111"/>
                <a:gd name="T32" fmla="*/ 34 w 52"/>
                <a:gd name="T33" fmla="*/ 54 h 111"/>
                <a:gd name="T34" fmla="*/ 33 w 52"/>
                <a:gd name="T35" fmla="*/ 54 h 111"/>
                <a:gd name="T36" fmla="*/ 33 w 52"/>
                <a:gd name="T37" fmla="*/ 55 h 111"/>
                <a:gd name="T38" fmla="*/ 37 w 52"/>
                <a:gd name="T39" fmla="*/ 60 h 111"/>
                <a:gd name="T40" fmla="*/ 42 w 52"/>
                <a:gd name="T41" fmla="*/ 61 h 111"/>
                <a:gd name="T42" fmla="*/ 46 w 52"/>
                <a:gd name="T43" fmla="*/ 61 h 111"/>
                <a:gd name="T44" fmla="*/ 49 w 52"/>
                <a:gd name="T45" fmla="*/ 67 h 111"/>
                <a:gd name="T46" fmla="*/ 52 w 52"/>
                <a:gd name="T47" fmla="*/ 67 h 111"/>
                <a:gd name="T48" fmla="*/ 52 w 52"/>
                <a:gd name="T49" fmla="*/ 80 h 111"/>
                <a:gd name="T50" fmla="*/ 51 w 52"/>
                <a:gd name="T51" fmla="*/ 80 h 111"/>
                <a:gd name="T52" fmla="*/ 36 w 52"/>
                <a:gd name="T53" fmla="*/ 92 h 111"/>
                <a:gd name="T54" fmla="*/ 36 w 52"/>
                <a:gd name="T55" fmla="*/ 105 h 111"/>
                <a:gd name="T56" fmla="*/ 27 w 52"/>
                <a:gd name="T57" fmla="*/ 111 h 111"/>
                <a:gd name="T58" fmla="*/ 21 w 52"/>
                <a:gd name="T59" fmla="*/ 85 h 111"/>
                <a:gd name="T60" fmla="*/ 11 w 52"/>
                <a:gd name="T61" fmla="*/ 79 h 111"/>
                <a:gd name="T62" fmla="*/ 9 w 52"/>
                <a:gd name="T63" fmla="*/ 70 h 111"/>
                <a:gd name="T64" fmla="*/ 3 w 52"/>
                <a:gd name="T65" fmla="*/ 67 h 111"/>
                <a:gd name="T66" fmla="*/ 2 w 52"/>
                <a:gd name="T67" fmla="*/ 67 h 111"/>
                <a:gd name="T68" fmla="*/ 0 w 52"/>
                <a:gd name="T69" fmla="*/ 55 h 111"/>
                <a:gd name="T70" fmla="*/ 11 w 52"/>
                <a:gd name="T71" fmla="*/ 45 h 111"/>
                <a:gd name="T72" fmla="*/ 13 w 52"/>
                <a:gd name="T73" fmla="*/ 36 h 111"/>
                <a:gd name="T74" fmla="*/ 12 w 52"/>
                <a:gd name="T75" fmla="*/ 25 h 111"/>
                <a:gd name="T76" fmla="*/ 13 w 52"/>
                <a:gd name="T77" fmla="*/ 17 h 111"/>
                <a:gd name="T78" fmla="*/ 12 w 52"/>
                <a:gd name="T79" fmla="*/ 15 h 111"/>
                <a:gd name="T80" fmla="*/ 11 w 52"/>
                <a:gd name="T81" fmla="*/ 15 h 111"/>
                <a:gd name="T82" fmla="*/ 11 w 52"/>
                <a:gd name="T83" fmla="*/ 14 h 111"/>
                <a:gd name="T84" fmla="*/ 16 w 52"/>
                <a:gd name="T85" fmla="*/ 8 h 111"/>
                <a:gd name="T86" fmla="*/ 30 w 52"/>
                <a:gd name="T8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 h="111">
                  <a:moveTo>
                    <a:pt x="30" y="0"/>
                  </a:moveTo>
                  <a:lnTo>
                    <a:pt x="37" y="2"/>
                  </a:lnTo>
                  <a:lnTo>
                    <a:pt x="39" y="3"/>
                  </a:lnTo>
                  <a:lnTo>
                    <a:pt x="39" y="9"/>
                  </a:lnTo>
                  <a:lnTo>
                    <a:pt x="40" y="11"/>
                  </a:lnTo>
                  <a:lnTo>
                    <a:pt x="48" y="5"/>
                  </a:lnTo>
                  <a:lnTo>
                    <a:pt x="49" y="5"/>
                  </a:lnTo>
                  <a:lnTo>
                    <a:pt x="49" y="9"/>
                  </a:lnTo>
                  <a:lnTo>
                    <a:pt x="42" y="21"/>
                  </a:lnTo>
                  <a:lnTo>
                    <a:pt x="43" y="25"/>
                  </a:lnTo>
                  <a:lnTo>
                    <a:pt x="49" y="28"/>
                  </a:lnTo>
                  <a:lnTo>
                    <a:pt x="49" y="34"/>
                  </a:lnTo>
                  <a:lnTo>
                    <a:pt x="46" y="42"/>
                  </a:lnTo>
                  <a:lnTo>
                    <a:pt x="37" y="49"/>
                  </a:lnTo>
                  <a:lnTo>
                    <a:pt x="36" y="54"/>
                  </a:lnTo>
                  <a:lnTo>
                    <a:pt x="36" y="55"/>
                  </a:lnTo>
                  <a:lnTo>
                    <a:pt x="34" y="54"/>
                  </a:lnTo>
                  <a:lnTo>
                    <a:pt x="33" y="54"/>
                  </a:lnTo>
                  <a:lnTo>
                    <a:pt x="33" y="55"/>
                  </a:lnTo>
                  <a:lnTo>
                    <a:pt x="37" y="60"/>
                  </a:lnTo>
                  <a:lnTo>
                    <a:pt x="42" y="61"/>
                  </a:lnTo>
                  <a:lnTo>
                    <a:pt x="46" y="61"/>
                  </a:lnTo>
                  <a:lnTo>
                    <a:pt x="49" y="67"/>
                  </a:lnTo>
                  <a:lnTo>
                    <a:pt x="52" y="67"/>
                  </a:lnTo>
                  <a:lnTo>
                    <a:pt x="52" y="80"/>
                  </a:lnTo>
                  <a:lnTo>
                    <a:pt x="51" y="80"/>
                  </a:lnTo>
                  <a:lnTo>
                    <a:pt x="36" y="92"/>
                  </a:lnTo>
                  <a:lnTo>
                    <a:pt x="36" y="105"/>
                  </a:lnTo>
                  <a:lnTo>
                    <a:pt x="27" y="111"/>
                  </a:lnTo>
                  <a:lnTo>
                    <a:pt x="21" y="85"/>
                  </a:lnTo>
                  <a:lnTo>
                    <a:pt x="11" y="79"/>
                  </a:lnTo>
                  <a:lnTo>
                    <a:pt x="9" y="70"/>
                  </a:lnTo>
                  <a:lnTo>
                    <a:pt x="3" y="67"/>
                  </a:lnTo>
                  <a:lnTo>
                    <a:pt x="2" y="67"/>
                  </a:lnTo>
                  <a:lnTo>
                    <a:pt x="0" y="55"/>
                  </a:lnTo>
                  <a:lnTo>
                    <a:pt x="11" y="45"/>
                  </a:lnTo>
                  <a:lnTo>
                    <a:pt x="13" y="36"/>
                  </a:lnTo>
                  <a:lnTo>
                    <a:pt x="12" y="25"/>
                  </a:lnTo>
                  <a:lnTo>
                    <a:pt x="13" y="17"/>
                  </a:lnTo>
                  <a:lnTo>
                    <a:pt x="12" y="15"/>
                  </a:lnTo>
                  <a:lnTo>
                    <a:pt x="11" y="15"/>
                  </a:lnTo>
                  <a:lnTo>
                    <a:pt x="11" y="14"/>
                  </a:lnTo>
                  <a:lnTo>
                    <a:pt x="16" y="8"/>
                  </a:lnTo>
                  <a:lnTo>
                    <a:pt x="3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8" name="Togo">
              <a:extLst>
                <a:ext uri="{FF2B5EF4-FFF2-40B4-BE49-F238E27FC236}">
                  <a16:creationId xmlns:a16="http://schemas.microsoft.com/office/drawing/2014/main" id="{5A199FA3-ECAA-A6F8-CA80-262DA09942FE}"/>
                </a:ext>
              </a:extLst>
            </p:cNvPr>
            <p:cNvSpPr>
              <a:spLocks/>
            </p:cNvSpPr>
            <p:nvPr/>
          </p:nvSpPr>
          <p:spPr bwMode="auto">
            <a:xfrm>
              <a:off x="5822230" y="4323577"/>
              <a:ext cx="52405" cy="122880"/>
            </a:xfrm>
            <a:custGeom>
              <a:avLst/>
              <a:gdLst>
                <a:gd name="T0" fmla="*/ 0 w 29"/>
                <a:gd name="T1" fmla="*/ 0 h 68"/>
                <a:gd name="T2" fmla="*/ 1 w 29"/>
                <a:gd name="T3" fmla="*/ 0 h 68"/>
                <a:gd name="T4" fmla="*/ 10 w 29"/>
                <a:gd name="T5" fmla="*/ 3 h 68"/>
                <a:gd name="T6" fmla="*/ 12 w 29"/>
                <a:gd name="T7" fmla="*/ 3 h 68"/>
                <a:gd name="T8" fmla="*/ 15 w 29"/>
                <a:gd name="T9" fmla="*/ 2 h 68"/>
                <a:gd name="T10" fmla="*/ 15 w 29"/>
                <a:gd name="T11" fmla="*/ 11 h 68"/>
                <a:gd name="T12" fmla="*/ 21 w 29"/>
                <a:gd name="T13" fmla="*/ 17 h 68"/>
                <a:gd name="T14" fmla="*/ 27 w 29"/>
                <a:gd name="T15" fmla="*/ 33 h 68"/>
                <a:gd name="T16" fmla="*/ 27 w 29"/>
                <a:gd name="T17" fmla="*/ 60 h 68"/>
                <a:gd name="T18" fmla="*/ 29 w 29"/>
                <a:gd name="T19" fmla="*/ 66 h 68"/>
                <a:gd name="T20" fmla="*/ 29 w 29"/>
                <a:gd name="T21" fmla="*/ 67 h 68"/>
                <a:gd name="T22" fmla="*/ 28 w 29"/>
                <a:gd name="T23" fmla="*/ 67 h 68"/>
                <a:gd name="T24" fmla="*/ 21 w 29"/>
                <a:gd name="T25" fmla="*/ 68 h 68"/>
                <a:gd name="T26" fmla="*/ 19 w 29"/>
                <a:gd name="T27" fmla="*/ 68 h 68"/>
                <a:gd name="T28" fmla="*/ 12 w 29"/>
                <a:gd name="T29" fmla="*/ 58 h 68"/>
                <a:gd name="T30" fmla="*/ 9 w 29"/>
                <a:gd name="T31" fmla="*/ 25 h 68"/>
                <a:gd name="T32" fmla="*/ 7 w 29"/>
                <a:gd name="T33" fmla="*/ 14 h 68"/>
                <a:gd name="T34" fmla="*/ 1 w 29"/>
                <a:gd name="T35" fmla="*/ 8 h 68"/>
                <a:gd name="T36" fmla="*/ 1 w 29"/>
                <a:gd name="T37" fmla="*/ 3 h 68"/>
                <a:gd name="T38" fmla="*/ 0 w 29"/>
                <a:gd name="T39" fmla="*/ 2 h 68"/>
                <a:gd name="T40" fmla="*/ 0 w 29"/>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8">
                  <a:moveTo>
                    <a:pt x="0" y="0"/>
                  </a:moveTo>
                  <a:lnTo>
                    <a:pt x="1" y="0"/>
                  </a:lnTo>
                  <a:lnTo>
                    <a:pt x="10" y="3"/>
                  </a:lnTo>
                  <a:lnTo>
                    <a:pt x="12" y="3"/>
                  </a:lnTo>
                  <a:lnTo>
                    <a:pt x="15" y="2"/>
                  </a:lnTo>
                  <a:lnTo>
                    <a:pt x="15" y="11"/>
                  </a:lnTo>
                  <a:lnTo>
                    <a:pt x="21" y="17"/>
                  </a:lnTo>
                  <a:lnTo>
                    <a:pt x="27" y="33"/>
                  </a:lnTo>
                  <a:lnTo>
                    <a:pt x="27" y="60"/>
                  </a:lnTo>
                  <a:lnTo>
                    <a:pt x="29" y="66"/>
                  </a:lnTo>
                  <a:lnTo>
                    <a:pt x="29" y="67"/>
                  </a:lnTo>
                  <a:lnTo>
                    <a:pt x="28" y="67"/>
                  </a:lnTo>
                  <a:lnTo>
                    <a:pt x="21" y="68"/>
                  </a:lnTo>
                  <a:lnTo>
                    <a:pt x="19" y="68"/>
                  </a:lnTo>
                  <a:lnTo>
                    <a:pt x="12" y="58"/>
                  </a:lnTo>
                  <a:lnTo>
                    <a:pt x="9" y="25"/>
                  </a:lnTo>
                  <a:lnTo>
                    <a:pt x="7" y="14"/>
                  </a:lnTo>
                  <a:lnTo>
                    <a:pt x="1" y="8"/>
                  </a:lnTo>
                  <a:lnTo>
                    <a:pt x="1" y="3"/>
                  </a:lnTo>
                  <a:lnTo>
                    <a:pt x="0" y="2"/>
                  </a:lnTo>
                  <a:lnTo>
                    <a:pt x="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39" name="Tanzania">
              <a:extLst>
                <a:ext uri="{FF2B5EF4-FFF2-40B4-BE49-F238E27FC236}">
                  <a16:creationId xmlns:a16="http://schemas.microsoft.com/office/drawing/2014/main" id="{CB152E2A-2E8C-B5F2-3DF4-7F592D0724ED}"/>
                </a:ext>
              </a:extLst>
            </p:cNvPr>
            <p:cNvSpPr>
              <a:spLocks/>
            </p:cNvSpPr>
            <p:nvPr/>
          </p:nvSpPr>
          <p:spPr bwMode="auto">
            <a:xfrm>
              <a:off x="6526984" y="4610898"/>
              <a:ext cx="256602" cy="254796"/>
            </a:xfrm>
            <a:custGeom>
              <a:avLst/>
              <a:gdLst>
                <a:gd name="T0" fmla="*/ 10 w 142"/>
                <a:gd name="T1" fmla="*/ 0 h 141"/>
                <a:gd name="T2" fmla="*/ 29 w 142"/>
                <a:gd name="T3" fmla="*/ 0 h 141"/>
                <a:gd name="T4" fmla="*/ 28 w 142"/>
                <a:gd name="T5" fmla="*/ 15 h 141"/>
                <a:gd name="T6" fmla="*/ 29 w 142"/>
                <a:gd name="T7" fmla="*/ 22 h 141"/>
                <a:gd name="T8" fmla="*/ 34 w 142"/>
                <a:gd name="T9" fmla="*/ 21 h 141"/>
                <a:gd name="T10" fmla="*/ 34 w 142"/>
                <a:gd name="T11" fmla="*/ 16 h 141"/>
                <a:gd name="T12" fmla="*/ 35 w 142"/>
                <a:gd name="T13" fmla="*/ 16 h 141"/>
                <a:gd name="T14" fmla="*/ 40 w 142"/>
                <a:gd name="T15" fmla="*/ 21 h 141"/>
                <a:gd name="T16" fmla="*/ 43 w 142"/>
                <a:gd name="T17" fmla="*/ 21 h 141"/>
                <a:gd name="T18" fmla="*/ 43 w 142"/>
                <a:gd name="T19" fmla="*/ 22 h 141"/>
                <a:gd name="T20" fmla="*/ 44 w 142"/>
                <a:gd name="T21" fmla="*/ 19 h 141"/>
                <a:gd name="T22" fmla="*/ 53 w 142"/>
                <a:gd name="T23" fmla="*/ 16 h 141"/>
                <a:gd name="T24" fmla="*/ 49 w 142"/>
                <a:gd name="T25" fmla="*/ 15 h 141"/>
                <a:gd name="T26" fmla="*/ 47 w 142"/>
                <a:gd name="T27" fmla="*/ 15 h 141"/>
                <a:gd name="T28" fmla="*/ 47 w 142"/>
                <a:gd name="T29" fmla="*/ 13 h 141"/>
                <a:gd name="T30" fmla="*/ 59 w 142"/>
                <a:gd name="T31" fmla="*/ 0 h 141"/>
                <a:gd name="T32" fmla="*/ 60 w 142"/>
                <a:gd name="T33" fmla="*/ 0 h 141"/>
                <a:gd name="T34" fmla="*/ 105 w 142"/>
                <a:gd name="T35" fmla="*/ 27 h 141"/>
                <a:gd name="T36" fmla="*/ 106 w 142"/>
                <a:gd name="T37" fmla="*/ 27 h 141"/>
                <a:gd name="T38" fmla="*/ 109 w 142"/>
                <a:gd name="T39" fmla="*/ 37 h 141"/>
                <a:gd name="T40" fmla="*/ 127 w 142"/>
                <a:gd name="T41" fmla="*/ 47 h 141"/>
                <a:gd name="T42" fmla="*/ 127 w 142"/>
                <a:gd name="T43" fmla="*/ 49 h 141"/>
                <a:gd name="T44" fmla="*/ 123 w 142"/>
                <a:gd name="T45" fmla="*/ 70 h 141"/>
                <a:gd name="T46" fmla="*/ 132 w 142"/>
                <a:gd name="T47" fmla="*/ 80 h 141"/>
                <a:gd name="T48" fmla="*/ 127 w 142"/>
                <a:gd name="T49" fmla="*/ 96 h 141"/>
                <a:gd name="T50" fmla="*/ 129 w 142"/>
                <a:gd name="T51" fmla="*/ 104 h 141"/>
                <a:gd name="T52" fmla="*/ 135 w 142"/>
                <a:gd name="T53" fmla="*/ 119 h 141"/>
                <a:gd name="T54" fmla="*/ 142 w 142"/>
                <a:gd name="T55" fmla="*/ 123 h 141"/>
                <a:gd name="T56" fmla="*/ 142 w 142"/>
                <a:gd name="T57" fmla="*/ 126 h 141"/>
                <a:gd name="T58" fmla="*/ 136 w 142"/>
                <a:gd name="T59" fmla="*/ 132 h 141"/>
                <a:gd name="T60" fmla="*/ 121 w 142"/>
                <a:gd name="T61" fmla="*/ 136 h 141"/>
                <a:gd name="T62" fmla="*/ 114 w 142"/>
                <a:gd name="T63" fmla="*/ 135 h 141"/>
                <a:gd name="T64" fmla="*/ 105 w 142"/>
                <a:gd name="T65" fmla="*/ 139 h 141"/>
                <a:gd name="T66" fmla="*/ 99 w 142"/>
                <a:gd name="T67" fmla="*/ 139 h 141"/>
                <a:gd name="T68" fmla="*/ 95 w 142"/>
                <a:gd name="T69" fmla="*/ 141 h 141"/>
                <a:gd name="T70" fmla="*/ 89 w 142"/>
                <a:gd name="T71" fmla="*/ 141 h 141"/>
                <a:gd name="T72" fmla="*/ 83 w 142"/>
                <a:gd name="T73" fmla="*/ 138 h 141"/>
                <a:gd name="T74" fmla="*/ 80 w 142"/>
                <a:gd name="T75" fmla="*/ 138 h 141"/>
                <a:gd name="T76" fmla="*/ 77 w 142"/>
                <a:gd name="T77" fmla="*/ 139 h 141"/>
                <a:gd name="T78" fmla="*/ 69 w 142"/>
                <a:gd name="T79" fmla="*/ 139 h 141"/>
                <a:gd name="T80" fmla="*/ 65 w 142"/>
                <a:gd name="T81" fmla="*/ 133 h 141"/>
                <a:gd name="T82" fmla="*/ 62 w 142"/>
                <a:gd name="T83" fmla="*/ 119 h 141"/>
                <a:gd name="T84" fmla="*/ 56 w 142"/>
                <a:gd name="T85" fmla="*/ 114 h 141"/>
                <a:gd name="T86" fmla="*/ 52 w 142"/>
                <a:gd name="T87" fmla="*/ 114 h 141"/>
                <a:gd name="T88" fmla="*/ 44 w 142"/>
                <a:gd name="T89" fmla="*/ 111 h 141"/>
                <a:gd name="T90" fmla="*/ 19 w 142"/>
                <a:gd name="T91" fmla="*/ 101 h 141"/>
                <a:gd name="T92" fmla="*/ 19 w 142"/>
                <a:gd name="T93" fmla="*/ 99 h 141"/>
                <a:gd name="T94" fmla="*/ 12 w 142"/>
                <a:gd name="T95" fmla="*/ 84 h 141"/>
                <a:gd name="T96" fmla="*/ 12 w 142"/>
                <a:gd name="T97" fmla="*/ 78 h 141"/>
                <a:gd name="T98" fmla="*/ 3 w 142"/>
                <a:gd name="T99" fmla="*/ 71 h 141"/>
                <a:gd name="T100" fmla="*/ 3 w 142"/>
                <a:gd name="T101" fmla="*/ 70 h 141"/>
                <a:gd name="T102" fmla="*/ 4 w 142"/>
                <a:gd name="T103" fmla="*/ 64 h 141"/>
                <a:gd name="T104" fmla="*/ 0 w 142"/>
                <a:gd name="T105" fmla="*/ 44 h 141"/>
                <a:gd name="T106" fmla="*/ 1 w 142"/>
                <a:gd name="T107" fmla="*/ 44 h 141"/>
                <a:gd name="T108" fmla="*/ 7 w 142"/>
                <a:gd name="T109" fmla="*/ 41 h 141"/>
                <a:gd name="T110" fmla="*/ 14 w 142"/>
                <a:gd name="T111" fmla="*/ 30 h 141"/>
                <a:gd name="T112" fmla="*/ 12 w 142"/>
                <a:gd name="T113" fmla="*/ 24 h 141"/>
                <a:gd name="T114" fmla="*/ 12 w 142"/>
                <a:gd name="T115" fmla="*/ 22 h 141"/>
                <a:gd name="T116" fmla="*/ 13 w 142"/>
                <a:gd name="T117" fmla="*/ 18 h 141"/>
                <a:gd name="T118" fmla="*/ 16 w 142"/>
                <a:gd name="T119" fmla="*/ 13 h 141"/>
                <a:gd name="T120" fmla="*/ 10 w 142"/>
                <a:gd name="T121" fmla="*/ 1 h 141"/>
                <a:gd name="T122" fmla="*/ 10 w 142"/>
                <a:gd name="T12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2" h="141">
                  <a:moveTo>
                    <a:pt x="10" y="0"/>
                  </a:moveTo>
                  <a:lnTo>
                    <a:pt x="29" y="0"/>
                  </a:lnTo>
                  <a:lnTo>
                    <a:pt x="28" y="15"/>
                  </a:lnTo>
                  <a:lnTo>
                    <a:pt x="29" y="22"/>
                  </a:lnTo>
                  <a:lnTo>
                    <a:pt x="34" y="21"/>
                  </a:lnTo>
                  <a:lnTo>
                    <a:pt x="34" y="16"/>
                  </a:lnTo>
                  <a:lnTo>
                    <a:pt x="35" y="16"/>
                  </a:lnTo>
                  <a:lnTo>
                    <a:pt x="40" y="21"/>
                  </a:lnTo>
                  <a:lnTo>
                    <a:pt x="43" y="21"/>
                  </a:lnTo>
                  <a:lnTo>
                    <a:pt x="43" y="22"/>
                  </a:lnTo>
                  <a:lnTo>
                    <a:pt x="44" y="19"/>
                  </a:lnTo>
                  <a:lnTo>
                    <a:pt x="53" y="16"/>
                  </a:lnTo>
                  <a:lnTo>
                    <a:pt x="49" y="15"/>
                  </a:lnTo>
                  <a:lnTo>
                    <a:pt x="47" y="15"/>
                  </a:lnTo>
                  <a:lnTo>
                    <a:pt x="47" y="13"/>
                  </a:lnTo>
                  <a:lnTo>
                    <a:pt x="59" y="0"/>
                  </a:lnTo>
                  <a:lnTo>
                    <a:pt x="60" y="0"/>
                  </a:lnTo>
                  <a:lnTo>
                    <a:pt x="105" y="27"/>
                  </a:lnTo>
                  <a:lnTo>
                    <a:pt x="106" y="27"/>
                  </a:lnTo>
                  <a:lnTo>
                    <a:pt x="109" y="37"/>
                  </a:lnTo>
                  <a:lnTo>
                    <a:pt x="127" y="47"/>
                  </a:lnTo>
                  <a:lnTo>
                    <a:pt x="127" y="49"/>
                  </a:lnTo>
                  <a:lnTo>
                    <a:pt x="123" y="70"/>
                  </a:lnTo>
                  <a:lnTo>
                    <a:pt x="132" y="80"/>
                  </a:lnTo>
                  <a:lnTo>
                    <a:pt x="127" y="96"/>
                  </a:lnTo>
                  <a:lnTo>
                    <a:pt x="129" y="104"/>
                  </a:lnTo>
                  <a:lnTo>
                    <a:pt x="135" y="119"/>
                  </a:lnTo>
                  <a:lnTo>
                    <a:pt x="142" y="123"/>
                  </a:lnTo>
                  <a:lnTo>
                    <a:pt x="142" y="126"/>
                  </a:lnTo>
                  <a:lnTo>
                    <a:pt x="136" y="132"/>
                  </a:lnTo>
                  <a:lnTo>
                    <a:pt x="121" y="136"/>
                  </a:lnTo>
                  <a:lnTo>
                    <a:pt x="114" y="135"/>
                  </a:lnTo>
                  <a:lnTo>
                    <a:pt x="105" y="139"/>
                  </a:lnTo>
                  <a:lnTo>
                    <a:pt x="99" y="139"/>
                  </a:lnTo>
                  <a:lnTo>
                    <a:pt x="95" y="141"/>
                  </a:lnTo>
                  <a:lnTo>
                    <a:pt x="89" y="141"/>
                  </a:lnTo>
                  <a:lnTo>
                    <a:pt x="83" y="138"/>
                  </a:lnTo>
                  <a:lnTo>
                    <a:pt x="80" y="138"/>
                  </a:lnTo>
                  <a:lnTo>
                    <a:pt x="77" y="139"/>
                  </a:lnTo>
                  <a:lnTo>
                    <a:pt x="69" y="139"/>
                  </a:lnTo>
                  <a:lnTo>
                    <a:pt x="65" y="133"/>
                  </a:lnTo>
                  <a:lnTo>
                    <a:pt x="62" y="119"/>
                  </a:lnTo>
                  <a:lnTo>
                    <a:pt x="56" y="114"/>
                  </a:lnTo>
                  <a:lnTo>
                    <a:pt x="52" y="114"/>
                  </a:lnTo>
                  <a:lnTo>
                    <a:pt x="44" y="111"/>
                  </a:lnTo>
                  <a:lnTo>
                    <a:pt x="19" y="101"/>
                  </a:lnTo>
                  <a:lnTo>
                    <a:pt x="19" y="99"/>
                  </a:lnTo>
                  <a:lnTo>
                    <a:pt x="12" y="84"/>
                  </a:lnTo>
                  <a:lnTo>
                    <a:pt x="12" y="78"/>
                  </a:lnTo>
                  <a:lnTo>
                    <a:pt x="3" y="71"/>
                  </a:lnTo>
                  <a:lnTo>
                    <a:pt x="3" y="70"/>
                  </a:lnTo>
                  <a:lnTo>
                    <a:pt x="4" y="64"/>
                  </a:lnTo>
                  <a:lnTo>
                    <a:pt x="0" y="44"/>
                  </a:lnTo>
                  <a:lnTo>
                    <a:pt x="1" y="44"/>
                  </a:lnTo>
                  <a:lnTo>
                    <a:pt x="7" y="41"/>
                  </a:lnTo>
                  <a:lnTo>
                    <a:pt x="14" y="30"/>
                  </a:lnTo>
                  <a:lnTo>
                    <a:pt x="12" y="24"/>
                  </a:lnTo>
                  <a:lnTo>
                    <a:pt x="12" y="22"/>
                  </a:lnTo>
                  <a:lnTo>
                    <a:pt x="13" y="18"/>
                  </a:lnTo>
                  <a:lnTo>
                    <a:pt x="16" y="13"/>
                  </a:lnTo>
                  <a:lnTo>
                    <a:pt x="10" y="1"/>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0" name="Swaziland">
              <a:extLst>
                <a:ext uri="{FF2B5EF4-FFF2-40B4-BE49-F238E27FC236}">
                  <a16:creationId xmlns:a16="http://schemas.microsoft.com/office/drawing/2014/main" id="{4EE008A6-5CCD-2BB5-6F72-F0DA1C12095B}"/>
                </a:ext>
              </a:extLst>
            </p:cNvPr>
            <p:cNvSpPr>
              <a:spLocks/>
            </p:cNvSpPr>
            <p:nvPr/>
          </p:nvSpPr>
          <p:spPr bwMode="auto">
            <a:xfrm>
              <a:off x="6552283" y="5210844"/>
              <a:ext cx="32527" cy="43369"/>
            </a:xfrm>
            <a:custGeom>
              <a:avLst/>
              <a:gdLst>
                <a:gd name="T0" fmla="*/ 9 w 18"/>
                <a:gd name="T1" fmla="*/ 0 h 24"/>
                <a:gd name="T2" fmla="*/ 14 w 18"/>
                <a:gd name="T3" fmla="*/ 3 h 24"/>
                <a:gd name="T4" fmla="*/ 15 w 18"/>
                <a:gd name="T5" fmla="*/ 3 h 24"/>
                <a:gd name="T6" fmla="*/ 15 w 18"/>
                <a:gd name="T7" fmla="*/ 1 h 24"/>
                <a:gd name="T8" fmla="*/ 17 w 18"/>
                <a:gd name="T9" fmla="*/ 1 h 24"/>
                <a:gd name="T10" fmla="*/ 17 w 18"/>
                <a:gd name="T11" fmla="*/ 3 h 24"/>
                <a:gd name="T12" fmla="*/ 18 w 18"/>
                <a:gd name="T13" fmla="*/ 16 h 24"/>
                <a:gd name="T14" fmla="*/ 14 w 18"/>
                <a:gd name="T15" fmla="*/ 24 h 24"/>
                <a:gd name="T16" fmla="*/ 9 w 18"/>
                <a:gd name="T17" fmla="*/ 24 h 24"/>
                <a:gd name="T18" fmla="*/ 3 w 18"/>
                <a:gd name="T19" fmla="*/ 22 h 24"/>
                <a:gd name="T20" fmla="*/ 0 w 18"/>
                <a:gd name="T21" fmla="*/ 15 h 24"/>
                <a:gd name="T22" fmla="*/ 0 w 18"/>
                <a:gd name="T23" fmla="*/ 13 h 24"/>
                <a:gd name="T24" fmla="*/ 6 w 18"/>
                <a:gd name="T25" fmla="*/ 3 h 24"/>
                <a:gd name="T26" fmla="*/ 9 w 18"/>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24">
                  <a:moveTo>
                    <a:pt x="9" y="0"/>
                  </a:moveTo>
                  <a:lnTo>
                    <a:pt x="14" y="3"/>
                  </a:lnTo>
                  <a:lnTo>
                    <a:pt x="15" y="3"/>
                  </a:lnTo>
                  <a:lnTo>
                    <a:pt x="15" y="1"/>
                  </a:lnTo>
                  <a:lnTo>
                    <a:pt x="17" y="1"/>
                  </a:lnTo>
                  <a:lnTo>
                    <a:pt x="17" y="3"/>
                  </a:lnTo>
                  <a:lnTo>
                    <a:pt x="18" y="16"/>
                  </a:lnTo>
                  <a:lnTo>
                    <a:pt x="14" y="24"/>
                  </a:lnTo>
                  <a:lnTo>
                    <a:pt x="9" y="24"/>
                  </a:lnTo>
                  <a:lnTo>
                    <a:pt x="3" y="22"/>
                  </a:lnTo>
                  <a:lnTo>
                    <a:pt x="0" y="15"/>
                  </a:lnTo>
                  <a:lnTo>
                    <a:pt x="0" y="13"/>
                  </a:lnTo>
                  <a:lnTo>
                    <a:pt x="6" y="3"/>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1" name="Sudan">
              <a:extLst>
                <a:ext uri="{FF2B5EF4-FFF2-40B4-BE49-F238E27FC236}">
                  <a16:creationId xmlns:a16="http://schemas.microsoft.com/office/drawing/2014/main" id="{7B3F1532-6393-CF25-89D6-741265C9183F}"/>
                </a:ext>
              </a:extLst>
            </p:cNvPr>
            <p:cNvSpPr>
              <a:spLocks/>
            </p:cNvSpPr>
            <p:nvPr/>
          </p:nvSpPr>
          <p:spPr bwMode="auto">
            <a:xfrm>
              <a:off x="6340857" y="4032639"/>
              <a:ext cx="393940" cy="338292"/>
            </a:xfrm>
            <a:custGeom>
              <a:avLst/>
              <a:gdLst>
                <a:gd name="connsiteX0" fmla="*/ 4413035 w 5344675"/>
                <a:gd name="connsiteY0" fmla="*/ 0 h 4589698"/>
                <a:gd name="connsiteX1" fmla="*/ 4437552 w 5344675"/>
                <a:gd name="connsiteY1" fmla="*/ 0 h 4589698"/>
                <a:gd name="connsiteX2" fmla="*/ 4854338 w 5344675"/>
                <a:gd name="connsiteY2" fmla="*/ 343236 h 4589698"/>
                <a:gd name="connsiteX3" fmla="*/ 4878855 w 5344675"/>
                <a:gd name="connsiteY3" fmla="*/ 539370 h 4589698"/>
                <a:gd name="connsiteX4" fmla="*/ 4952406 w 5344675"/>
                <a:gd name="connsiteY4" fmla="*/ 637438 h 4589698"/>
                <a:gd name="connsiteX5" fmla="*/ 5025956 w 5344675"/>
                <a:gd name="connsiteY5" fmla="*/ 1397459 h 4589698"/>
                <a:gd name="connsiteX6" fmla="*/ 5344675 w 5344675"/>
                <a:gd name="connsiteY6" fmla="*/ 1691661 h 4589698"/>
                <a:gd name="connsiteX7" fmla="*/ 5320158 w 5344675"/>
                <a:gd name="connsiteY7" fmla="*/ 1838762 h 4589698"/>
                <a:gd name="connsiteX8" fmla="*/ 4878855 w 5344675"/>
                <a:gd name="connsiteY8" fmla="*/ 2034897 h 4589698"/>
                <a:gd name="connsiteX9" fmla="*/ 4731754 w 5344675"/>
                <a:gd name="connsiteY9" fmla="*/ 2745885 h 4589698"/>
                <a:gd name="connsiteX10" fmla="*/ 4731754 w 5344675"/>
                <a:gd name="connsiteY10" fmla="*/ 3040087 h 4589698"/>
                <a:gd name="connsiteX11" fmla="*/ 4633686 w 5344675"/>
                <a:gd name="connsiteY11" fmla="*/ 3407839 h 4589698"/>
                <a:gd name="connsiteX12" fmla="*/ 4265934 w 5344675"/>
                <a:gd name="connsiteY12" fmla="*/ 3800109 h 4589698"/>
                <a:gd name="connsiteX13" fmla="*/ 4216900 w 5344675"/>
                <a:gd name="connsiteY13" fmla="*/ 4020760 h 4589698"/>
                <a:gd name="connsiteX14" fmla="*/ 4216900 w 5344675"/>
                <a:gd name="connsiteY14" fmla="*/ 4069794 h 4589698"/>
                <a:gd name="connsiteX15" fmla="*/ 3996248 w 5344675"/>
                <a:gd name="connsiteY15" fmla="*/ 4216895 h 4589698"/>
                <a:gd name="connsiteX16" fmla="*/ 3982381 w 5344675"/>
                <a:gd name="connsiteY16" fmla="*/ 4535837 h 4589698"/>
                <a:gd name="connsiteX17" fmla="*/ 3896876 w 5344675"/>
                <a:gd name="connsiteY17" fmla="*/ 4532548 h 4589698"/>
                <a:gd name="connsiteX18" fmla="*/ 3906401 w 5344675"/>
                <a:gd name="connsiteY18" fmla="*/ 4332523 h 4589698"/>
                <a:gd name="connsiteX19" fmla="*/ 3706376 w 5344675"/>
                <a:gd name="connsiteY19" fmla="*/ 4122973 h 4589698"/>
                <a:gd name="connsiteX20" fmla="*/ 3649226 w 5344675"/>
                <a:gd name="connsiteY20" fmla="*/ 3846748 h 4589698"/>
                <a:gd name="connsiteX21" fmla="*/ 3696851 w 5344675"/>
                <a:gd name="connsiteY21" fmla="*/ 3646723 h 4589698"/>
                <a:gd name="connsiteX22" fmla="*/ 3534926 w 5344675"/>
                <a:gd name="connsiteY22" fmla="*/ 3646723 h 4589698"/>
                <a:gd name="connsiteX23" fmla="*/ 3534926 w 5344675"/>
                <a:gd name="connsiteY23" fmla="*/ 3722923 h 4589698"/>
                <a:gd name="connsiteX24" fmla="*/ 3325376 w 5344675"/>
                <a:gd name="connsiteY24" fmla="*/ 3741973 h 4589698"/>
                <a:gd name="connsiteX25" fmla="*/ 3420626 w 5344675"/>
                <a:gd name="connsiteY25" fmla="*/ 3818173 h 4589698"/>
                <a:gd name="connsiteX26" fmla="*/ 3420626 w 5344675"/>
                <a:gd name="connsiteY26" fmla="*/ 4037248 h 4589698"/>
                <a:gd name="connsiteX27" fmla="*/ 3068201 w 5344675"/>
                <a:gd name="connsiteY27" fmla="*/ 4446823 h 4589698"/>
                <a:gd name="connsiteX28" fmla="*/ 2906276 w 5344675"/>
                <a:gd name="connsiteY28" fmla="*/ 4465873 h 4589698"/>
                <a:gd name="connsiteX29" fmla="*/ 2620526 w 5344675"/>
                <a:gd name="connsiteY29" fmla="*/ 4275373 h 4589698"/>
                <a:gd name="connsiteX30" fmla="*/ 2487176 w 5344675"/>
                <a:gd name="connsiteY30" fmla="*/ 4342048 h 4589698"/>
                <a:gd name="connsiteX31" fmla="*/ 2487176 w 5344675"/>
                <a:gd name="connsiteY31" fmla="*/ 4456348 h 4589698"/>
                <a:gd name="connsiteX32" fmla="*/ 2325251 w 5344675"/>
                <a:gd name="connsiteY32" fmla="*/ 4456348 h 4589698"/>
                <a:gd name="connsiteX33" fmla="*/ 2239526 w 5344675"/>
                <a:gd name="connsiteY33" fmla="*/ 4589698 h 4589698"/>
                <a:gd name="connsiteX34" fmla="*/ 2049026 w 5344675"/>
                <a:gd name="connsiteY34" fmla="*/ 4589698 h 4589698"/>
                <a:gd name="connsiteX35" fmla="*/ 1963301 w 5344675"/>
                <a:gd name="connsiteY35" fmla="*/ 4503973 h 4589698"/>
                <a:gd name="connsiteX36" fmla="*/ 1706126 w 5344675"/>
                <a:gd name="connsiteY36" fmla="*/ 4503973 h 4589698"/>
                <a:gd name="connsiteX37" fmla="*/ 1591826 w 5344675"/>
                <a:gd name="connsiteY37" fmla="*/ 4561123 h 4589698"/>
                <a:gd name="connsiteX38" fmla="*/ 1448951 w 5344675"/>
                <a:gd name="connsiteY38" fmla="*/ 4494448 h 4589698"/>
                <a:gd name="connsiteX39" fmla="*/ 1296551 w 5344675"/>
                <a:gd name="connsiteY39" fmla="*/ 4237273 h 4589698"/>
                <a:gd name="connsiteX40" fmla="*/ 1067951 w 5344675"/>
                <a:gd name="connsiteY40" fmla="*/ 4284898 h 4589698"/>
                <a:gd name="connsiteX41" fmla="*/ 1029851 w 5344675"/>
                <a:gd name="connsiteY41" fmla="*/ 4427773 h 4589698"/>
                <a:gd name="connsiteX42" fmla="*/ 563888 w 5344675"/>
                <a:gd name="connsiteY42" fmla="*/ 4494339 h 4589698"/>
                <a:gd name="connsiteX43" fmla="*/ 563888 w 5344675"/>
                <a:gd name="connsiteY43" fmla="*/ 4314962 h 4589698"/>
                <a:gd name="connsiteX44" fmla="*/ 294202 w 5344675"/>
                <a:gd name="connsiteY44" fmla="*/ 4020760 h 4589698"/>
                <a:gd name="connsiteX45" fmla="*/ 343236 w 5344675"/>
                <a:gd name="connsiteY45" fmla="*/ 3947209 h 4589698"/>
                <a:gd name="connsiteX46" fmla="*/ 196135 w 5344675"/>
                <a:gd name="connsiteY46" fmla="*/ 3628491 h 4589698"/>
                <a:gd name="connsiteX47" fmla="*/ 147101 w 5344675"/>
                <a:gd name="connsiteY47" fmla="*/ 3481390 h 4589698"/>
                <a:gd name="connsiteX48" fmla="*/ 0 w 5344675"/>
                <a:gd name="connsiteY48" fmla="*/ 3481390 h 4589698"/>
                <a:gd name="connsiteX49" fmla="*/ 0 w 5344675"/>
                <a:gd name="connsiteY49" fmla="*/ 3383323 h 4589698"/>
                <a:gd name="connsiteX50" fmla="*/ 122584 w 5344675"/>
                <a:gd name="connsiteY50" fmla="*/ 3089120 h 4589698"/>
                <a:gd name="connsiteX51" fmla="*/ 147101 w 5344675"/>
                <a:gd name="connsiteY51" fmla="*/ 3015570 h 4589698"/>
                <a:gd name="connsiteX52" fmla="*/ 147101 w 5344675"/>
                <a:gd name="connsiteY52" fmla="*/ 2892986 h 4589698"/>
                <a:gd name="connsiteX53" fmla="*/ 343236 w 5344675"/>
                <a:gd name="connsiteY53" fmla="*/ 2647818 h 4589698"/>
                <a:gd name="connsiteX54" fmla="*/ 367753 w 5344675"/>
                <a:gd name="connsiteY54" fmla="*/ 2500717 h 4589698"/>
                <a:gd name="connsiteX55" fmla="*/ 367753 w 5344675"/>
                <a:gd name="connsiteY55" fmla="*/ 2451683 h 4589698"/>
                <a:gd name="connsiteX56" fmla="*/ 710989 w 5344675"/>
                <a:gd name="connsiteY56" fmla="*/ 2427166 h 4589698"/>
                <a:gd name="connsiteX57" fmla="*/ 710989 w 5344675"/>
                <a:gd name="connsiteY57" fmla="*/ 1005190 h 4589698"/>
                <a:gd name="connsiteX58" fmla="*/ 1029708 w 5344675"/>
                <a:gd name="connsiteY58" fmla="*/ 1005190 h 4589698"/>
                <a:gd name="connsiteX59" fmla="*/ 1029708 w 5344675"/>
                <a:gd name="connsiteY59" fmla="*/ 343236 h 4589698"/>
                <a:gd name="connsiteX60" fmla="*/ 3015574 w 5344675"/>
                <a:gd name="connsiteY60" fmla="*/ 343236 h 4589698"/>
                <a:gd name="connsiteX61" fmla="*/ 3064607 w 5344675"/>
                <a:gd name="connsiteY61" fmla="*/ 294202 h 4589698"/>
                <a:gd name="connsiteX62" fmla="*/ 3138158 w 5344675"/>
                <a:gd name="connsiteY62" fmla="*/ 294202 h 4589698"/>
                <a:gd name="connsiteX63" fmla="*/ 3138158 w 5344675"/>
                <a:gd name="connsiteY63" fmla="*/ 343236 h 4589698"/>
                <a:gd name="connsiteX64" fmla="*/ 3653012 w 5344675"/>
                <a:gd name="connsiteY64" fmla="*/ 343236 h 4589698"/>
                <a:gd name="connsiteX65" fmla="*/ 3800113 w 5344675"/>
                <a:gd name="connsiteY65" fmla="*/ 416786 h 4589698"/>
                <a:gd name="connsiteX66" fmla="*/ 3898181 w 5344675"/>
                <a:gd name="connsiteY66" fmla="*/ 416786 h 4589698"/>
                <a:gd name="connsiteX67" fmla="*/ 3971731 w 5344675"/>
                <a:gd name="connsiteY67" fmla="*/ 294202 h 4589698"/>
                <a:gd name="connsiteX68" fmla="*/ 4118832 w 5344675"/>
                <a:gd name="connsiteY68" fmla="*/ 245168 h 4589698"/>
                <a:gd name="connsiteX69" fmla="*/ 4192383 w 5344675"/>
                <a:gd name="connsiteY69" fmla="*/ 73551 h 4589698"/>
                <a:gd name="connsiteX70" fmla="*/ 4290450 w 5344675"/>
                <a:gd name="connsiteY70" fmla="*/ 73551 h 458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44675" h="4589698">
                  <a:moveTo>
                    <a:pt x="4413035" y="0"/>
                  </a:moveTo>
                  <a:lnTo>
                    <a:pt x="4437552" y="0"/>
                  </a:lnTo>
                  <a:lnTo>
                    <a:pt x="4854338" y="343236"/>
                  </a:lnTo>
                  <a:lnTo>
                    <a:pt x="4878855" y="539370"/>
                  </a:lnTo>
                  <a:lnTo>
                    <a:pt x="4952406" y="637438"/>
                  </a:lnTo>
                  <a:lnTo>
                    <a:pt x="5025956" y="1397459"/>
                  </a:lnTo>
                  <a:lnTo>
                    <a:pt x="5344675" y="1691661"/>
                  </a:lnTo>
                  <a:lnTo>
                    <a:pt x="5320158" y="1838762"/>
                  </a:lnTo>
                  <a:lnTo>
                    <a:pt x="4878855" y="2034897"/>
                  </a:lnTo>
                  <a:lnTo>
                    <a:pt x="4731754" y="2745885"/>
                  </a:lnTo>
                  <a:lnTo>
                    <a:pt x="4731754" y="3040087"/>
                  </a:lnTo>
                  <a:lnTo>
                    <a:pt x="4633686" y="3407839"/>
                  </a:lnTo>
                  <a:lnTo>
                    <a:pt x="4265934" y="3800109"/>
                  </a:lnTo>
                  <a:lnTo>
                    <a:pt x="4216900" y="4020760"/>
                  </a:lnTo>
                  <a:lnTo>
                    <a:pt x="4216900" y="4069794"/>
                  </a:lnTo>
                  <a:lnTo>
                    <a:pt x="3996248" y="4216895"/>
                  </a:lnTo>
                  <a:lnTo>
                    <a:pt x="3982381" y="4535837"/>
                  </a:lnTo>
                  <a:lnTo>
                    <a:pt x="3896876" y="4532548"/>
                  </a:lnTo>
                  <a:lnTo>
                    <a:pt x="3906401" y="4332523"/>
                  </a:lnTo>
                  <a:lnTo>
                    <a:pt x="3706376" y="4122973"/>
                  </a:lnTo>
                  <a:lnTo>
                    <a:pt x="3649226" y="3846748"/>
                  </a:lnTo>
                  <a:lnTo>
                    <a:pt x="3696851" y="3646723"/>
                  </a:lnTo>
                  <a:lnTo>
                    <a:pt x="3534926" y="3646723"/>
                  </a:lnTo>
                  <a:lnTo>
                    <a:pt x="3534926" y="3722923"/>
                  </a:lnTo>
                  <a:lnTo>
                    <a:pt x="3325376" y="3741973"/>
                  </a:lnTo>
                  <a:lnTo>
                    <a:pt x="3420626" y="3818173"/>
                  </a:lnTo>
                  <a:lnTo>
                    <a:pt x="3420626" y="4037248"/>
                  </a:lnTo>
                  <a:lnTo>
                    <a:pt x="3068201" y="4446823"/>
                  </a:lnTo>
                  <a:lnTo>
                    <a:pt x="2906276" y="4465873"/>
                  </a:lnTo>
                  <a:lnTo>
                    <a:pt x="2620526" y="4275373"/>
                  </a:lnTo>
                  <a:lnTo>
                    <a:pt x="2487176" y="4342048"/>
                  </a:lnTo>
                  <a:lnTo>
                    <a:pt x="2487176" y="4456348"/>
                  </a:lnTo>
                  <a:lnTo>
                    <a:pt x="2325251" y="4456348"/>
                  </a:lnTo>
                  <a:lnTo>
                    <a:pt x="2239526" y="4589698"/>
                  </a:lnTo>
                  <a:lnTo>
                    <a:pt x="2049026" y="4589698"/>
                  </a:lnTo>
                  <a:lnTo>
                    <a:pt x="1963301" y="4503973"/>
                  </a:lnTo>
                  <a:lnTo>
                    <a:pt x="1706126" y="4503973"/>
                  </a:lnTo>
                  <a:lnTo>
                    <a:pt x="1591826" y="4561123"/>
                  </a:lnTo>
                  <a:lnTo>
                    <a:pt x="1448951" y="4494448"/>
                  </a:lnTo>
                  <a:lnTo>
                    <a:pt x="1296551" y="4237273"/>
                  </a:lnTo>
                  <a:lnTo>
                    <a:pt x="1067951" y="4284898"/>
                  </a:lnTo>
                  <a:lnTo>
                    <a:pt x="1029851" y="4427773"/>
                  </a:lnTo>
                  <a:lnTo>
                    <a:pt x="563888" y="4494339"/>
                  </a:lnTo>
                  <a:lnTo>
                    <a:pt x="563888" y="4314962"/>
                  </a:lnTo>
                  <a:lnTo>
                    <a:pt x="294202" y="4020760"/>
                  </a:lnTo>
                  <a:lnTo>
                    <a:pt x="343236" y="3947209"/>
                  </a:lnTo>
                  <a:lnTo>
                    <a:pt x="196135" y="3628491"/>
                  </a:lnTo>
                  <a:lnTo>
                    <a:pt x="147101" y="3481390"/>
                  </a:lnTo>
                  <a:lnTo>
                    <a:pt x="0" y="3481390"/>
                  </a:lnTo>
                  <a:lnTo>
                    <a:pt x="0" y="3383323"/>
                  </a:lnTo>
                  <a:lnTo>
                    <a:pt x="122584" y="3089120"/>
                  </a:lnTo>
                  <a:lnTo>
                    <a:pt x="147101" y="3015570"/>
                  </a:lnTo>
                  <a:lnTo>
                    <a:pt x="147101" y="2892986"/>
                  </a:lnTo>
                  <a:lnTo>
                    <a:pt x="343236" y="2647818"/>
                  </a:lnTo>
                  <a:lnTo>
                    <a:pt x="367753" y="2500717"/>
                  </a:lnTo>
                  <a:lnTo>
                    <a:pt x="367753" y="2451683"/>
                  </a:lnTo>
                  <a:lnTo>
                    <a:pt x="710989" y="2427166"/>
                  </a:lnTo>
                  <a:lnTo>
                    <a:pt x="710989" y="1005190"/>
                  </a:lnTo>
                  <a:lnTo>
                    <a:pt x="1029708" y="1005190"/>
                  </a:lnTo>
                  <a:lnTo>
                    <a:pt x="1029708" y="343236"/>
                  </a:lnTo>
                  <a:lnTo>
                    <a:pt x="3015574" y="343236"/>
                  </a:lnTo>
                  <a:lnTo>
                    <a:pt x="3064607" y="294202"/>
                  </a:lnTo>
                  <a:lnTo>
                    <a:pt x="3138158" y="294202"/>
                  </a:lnTo>
                  <a:lnTo>
                    <a:pt x="3138158" y="343236"/>
                  </a:lnTo>
                  <a:lnTo>
                    <a:pt x="3653012" y="343236"/>
                  </a:lnTo>
                  <a:lnTo>
                    <a:pt x="3800113" y="416786"/>
                  </a:lnTo>
                  <a:lnTo>
                    <a:pt x="3898181" y="416786"/>
                  </a:lnTo>
                  <a:lnTo>
                    <a:pt x="3971731" y="294202"/>
                  </a:lnTo>
                  <a:lnTo>
                    <a:pt x="4118832" y="245168"/>
                  </a:lnTo>
                  <a:lnTo>
                    <a:pt x="4192383" y="73551"/>
                  </a:lnTo>
                  <a:lnTo>
                    <a:pt x="4290450" y="73551"/>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2" name="South Sudan">
              <a:extLst>
                <a:ext uri="{FF2B5EF4-FFF2-40B4-BE49-F238E27FC236}">
                  <a16:creationId xmlns:a16="http://schemas.microsoft.com/office/drawing/2014/main" id="{622FF6E1-6F88-CA54-DD2E-03DB93B4B3A7}"/>
                </a:ext>
              </a:extLst>
            </p:cNvPr>
            <p:cNvSpPr>
              <a:spLocks/>
            </p:cNvSpPr>
            <p:nvPr/>
          </p:nvSpPr>
          <p:spPr bwMode="auto">
            <a:xfrm>
              <a:off x="6382420" y="4301427"/>
              <a:ext cx="294551" cy="204662"/>
            </a:xfrm>
            <a:custGeom>
              <a:avLst/>
              <a:gdLst>
                <a:gd name="connsiteX0" fmla="*/ 2971038 w 3996248"/>
                <a:gd name="connsiteY0" fmla="*/ 0 h 2776686"/>
                <a:gd name="connsiteX1" fmla="*/ 3132963 w 3996248"/>
                <a:gd name="connsiteY1" fmla="*/ 0 h 2776686"/>
                <a:gd name="connsiteX2" fmla="*/ 3085338 w 3996248"/>
                <a:gd name="connsiteY2" fmla="*/ 200025 h 2776686"/>
                <a:gd name="connsiteX3" fmla="*/ 3142488 w 3996248"/>
                <a:gd name="connsiteY3" fmla="*/ 476250 h 2776686"/>
                <a:gd name="connsiteX4" fmla="*/ 3342513 w 3996248"/>
                <a:gd name="connsiteY4" fmla="*/ 685800 h 2776686"/>
                <a:gd name="connsiteX5" fmla="*/ 3332988 w 3996248"/>
                <a:gd name="connsiteY5" fmla="*/ 885825 h 2776686"/>
                <a:gd name="connsiteX6" fmla="*/ 3418493 w 3996248"/>
                <a:gd name="connsiteY6" fmla="*/ 889114 h 2776686"/>
                <a:gd name="connsiteX7" fmla="*/ 3407843 w 3996248"/>
                <a:gd name="connsiteY7" fmla="*/ 1134059 h 2776686"/>
                <a:gd name="connsiteX8" fmla="*/ 3309776 w 3996248"/>
                <a:gd name="connsiteY8" fmla="*/ 1207609 h 2776686"/>
                <a:gd name="connsiteX9" fmla="*/ 3113641 w 3996248"/>
                <a:gd name="connsiteY9" fmla="*/ 1256643 h 2776686"/>
                <a:gd name="connsiteX10" fmla="*/ 3089124 w 3996248"/>
                <a:gd name="connsiteY10" fmla="*/ 1354710 h 2776686"/>
                <a:gd name="connsiteX11" fmla="*/ 3309776 w 3996248"/>
                <a:gd name="connsiteY11" fmla="*/ 1477294 h 2776686"/>
                <a:gd name="connsiteX12" fmla="*/ 3407843 w 3996248"/>
                <a:gd name="connsiteY12" fmla="*/ 1624395 h 2776686"/>
                <a:gd name="connsiteX13" fmla="*/ 3628495 w 3996248"/>
                <a:gd name="connsiteY13" fmla="*/ 1771496 h 2776686"/>
                <a:gd name="connsiteX14" fmla="*/ 3726562 w 3996248"/>
                <a:gd name="connsiteY14" fmla="*/ 2090215 h 2776686"/>
                <a:gd name="connsiteX15" fmla="*/ 3947214 w 3996248"/>
                <a:gd name="connsiteY15" fmla="*/ 2163766 h 2776686"/>
                <a:gd name="connsiteX16" fmla="*/ 3996248 w 3996248"/>
                <a:gd name="connsiteY16" fmla="*/ 2188282 h 2776686"/>
                <a:gd name="connsiteX17" fmla="*/ 3996248 w 3996248"/>
                <a:gd name="connsiteY17" fmla="*/ 2457967 h 2776686"/>
                <a:gd name="connsiteX18" fmla="*/ 3505911 w 3996248"/>
                <a:gd name="connsiteY18" fmla="*/ 2457967 h 2776686"/>
                <a:gd name="connsiteX19" fmla="*/ 3358809 w 3996248"/>
                <a:gd name="connsiteY19" fmla="*/ 2605068 h 2776686"/>
                <a:gd name="connsiteX20" fmla="*/ 3187191 w 3996248"/>
                <a:gd name="connsiteY20" fmla="*/ 2703136 h 2776686"/>
                <a:gd name="connsiteX21" fmla="*/ 3113641 w 3996248"/>
                <a:gd name="connsiteY21" fmla="*/ 2703136 h 2776686"/>
                <a:gd name="connsiteX22" fmla="*/ 2892989 w 3996248"/>
                <a:gd name="connsiteY22" fmla="*/ 2752169 h 2776686"/>
                <a:gd name="connsiteX23" fmla="*/ 2647820 w 3996248"/>
                <a:gd name="connsiteY23" fmla="*/ 2752169 h 2776686"/>
                <a:gd name="connsiteX24" fmla="*/ 2427169 w 3996248"/>
                <a:gd name="connsiteY24" fmla="*/ 2776686 h 2776686"/>
                <a:gd name="connsiteX25" fmla="*/ 2353618 w 3996248"/>
                <a:gd name="connsiteY25" fmla="*/ 2776686 h 2776686"/>
                <a:gd name="connsiteX26" fmla="*/ 2353618 w 3996248"/>
                <a:gd name="connsiteY26" fmla="*/ 2752169 h 2776686"/>
                <a:gd name="connsiteX27" fmla="*/ 1985865 w 3996248"/>
                <a:gd name="connsiteY27" fmla="*/ 2457967 h 2776686"/>
                <a:gd name="connsiteX28" fmla="*/ 1887798 w 3996248"/>
                <a:gd name="connsiteY28" fmla="*/ 2482484 h 2776686"/>
                <a:gd name="connsiteX29" fmla="*/ 1691663 w 3996248"/>
                <a:gd name="connsiteY29" fmla="*/ 2482484 h 2776686"/>
                <a:gd name="connsiteX30" fmla="*/ 1618112 w 3996248"/>
                <a:gd name="connsiteY30" fmla="*/ 2531518 h 2776686"/>
                <a:gd name="connsiteX31" fmla="*/ 1593596 w 3996248"/>
                <a:gd name="connsiteY31" fmla="*/ 2531518 h 2776686"/>
                <a:gd name="connsiteX32" fmla="*/ 1446495 w 3996248"/>
                <a:gd name="connsiteY32" fmla="*/ 2457967 h 2776686"/>
                <a:gd name="connsiteX33" fmla="*/ 1299393 w 3996248"/>
                <a:gd name="connsiteY33" fmla="*/ 2261833 h 2776686"/>
                <a:gd name="connsiteX34" fmla="*/ 1201326 w 3996248"/>
                <a:gd name="connsiteY34" fmla="*/ 2090215 h 2776686"/>
                <a:gd name="connsiteX35" fmla="*/ 1005191 w 3996248"/>
                <a:gd name="connsiteY35" fmla="*/ 1967631 h 2776686"/>
                <a:gd name="connsiteX36" fmla="*/ 858090 w 3996248"/>
                <a:gd name="connsiteY36" fmla="*/ 1722463 h 2776686"/>
                <a:gd name="connsiteX37" fmla="*/ 563888 w 3996248"/>
                <a:gd name="connsiteY37" fmla="*/ 1501811 h 2776686"/>
                <a:gd name="connsiteX38" fmla="*/ 539371 w 3996248"/>
                <a:gd name="connsiteY38" fmla="*/ 1501811 h 2776686"/>
                <a:gd name="connsiteX39" fmla="*/ 539371 w 3996248"/>
                <a:gd name="connsiteY39" fmla="*/ 1477294 h 2776686"/>
                <a:gd name="connsiteX40" fmla="*/ 490337 w 3996248"/>
                <a:gd name="connsiteY40" fmla="*/ 1330193 h 2776686"/>
                <a:gd name="connsiteX41" fmla="*/ 220652 w 3996248"/>
                <a:gd name="connsiteY41" fmla="*/ 1256643 h 2776686"/>
                <a:gd name="connsiteX42" fmla="*/ 220652 w 3996248"/>
                <a:gd name="connsiteY42" fmla="*/ 1207609 h 2776686"/>
                <a:gd name="connsiteX43" fmla="*/ 171618 w 3996248"/>
                <a:gd name="connsiteY43" fmla="*/ 1134059 h 2776686"/>
                <a:gd name="connsiteX44" fmla="*/ 0 w 3996248"/>
                <a:gd name="connsiteY44" fmla="*/ 1060508 h 2776686"/>
                <a:gd name="connsiteX45" fmla="*/ 0 w 3996248"/>
                <a:gd name="connsiteY45" fmla="*/ 847616 h 2776686"/>
                <a:gd name="connsiteX46" fmla="*/ 465963 w 3996248"/>
                <a:gd name="connsiteY46" fmla="*/ 781050 h 2776686"/>
                <a:gd name="connsiteX47" fmla="*/ 504063 w 3996248"/>
                <a:gd name="connsiteY47" fmla="*/ 638175 h 2776686"/>
                <a:gd name="connsiteX48" fmla="*/ 732663 w 3996248"/>
                <a:gd name="connsiteY48" fmla="*/ 590550 h 2776686"/>
                <a:gd name="connsiteX49" fmla="*/ 885063 w 3996248"/>
                <a:gd name="connsiteY49" fmla="*/ 847725 h 2776686"/>
                <a:gd name="connsiteX50" fmla="*/ 1027938 w 3996248"/>
                <a:gd name="connsiteY50" fmla="*/ 914400 h 2776686"/>
                <a:gd name="connsiteX51" fmla="*/ 1142238 w 3996248"/>
                <a:gd name="connsiteY51" fmla="*/ 857250 h 2776686"/>
                <a:gd name="connsiteX52" fmla="*/ 1399413 w 3996248"/>
                <a:gd name="connsiteY52" fmla="*/ 857250 h 2776686"/>
                <a:gd name="connsiteX53" fmla="*/ 1485138 w 3996248"/>
                <a:gd name="connsiteY53" fmla="*/ 942975 h 2776686"/>
                <a:gd name="connsiteX54" fmla="*/ 1675638 w 3996248"/>
                <a:gd name="connsiteY54" fmla="*/ 942975 h 2776686"/>
                <a:gd name="connsiteX55" fmla="*/ 1761363 w 3996248"/>
                <a:gd name="connsiteY55" fmla="*/ 809625 h 2776686"/>
                <a:gd name="connsiteX56" fmla="*/ 1923288 w 3996248"/>
                <a:gd name="connsiteY56" fmla="*/ 809625 h 2776686"/>
                <a:gd name="connsiteX57" fmla="*/ 1923288 w 3996248"/>
                <a:gd name="connsiteY57" fmla="*/ 695325 h 2776686"/>
                <a:gd name="connsiteX58" fmla="*/ 2056638 w 3996248"/>
                <a:gd name="connsiteY58" fmla="*/ 628650 h 2776686"/>
                <a:gd name="connsiteX59" fmla="*/ 2342388 w 3996248"/>
                <a:gd name="connsiteY59" fmla="*/ 819150 h 2776686"/>
                <a:gd name="connsiteX60" fmla="*/ 2504313 w 3996248"/>
                <a:gd name="connsiteY60" fmla="*/ 800100 h 2776686"/>
                <a:gd name="connsiteX61" fmla="*/ 2856738 w 3996248"/>
                <a:gd name="connsiteY61" fmla="*/ 390525 h 2776686"/>
                <a:gd name="connsiteX62" fmla="*/ 2856738 w 3996248"/>
                <a:gd name="connsiteY62" fmla="*/ 171450 h 2776686"/>
                <a:gd name="connsiteX63" fmla="*/ 2761488 w 3996248"/>
                <a:gd name="connsiteY63" fmla="*/ 95250 h 2776686"/>
                <a:gd name="connsiteX64" fmla="*/ 2971038 w 3996248"/>
                <a:gd name="connsiteY64" fmla="*/ 76200 h 277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996248" h="2776686">
                  <a:moveTo>
                    <a:pt x="2971038" y="0"/>
                  </a:moveTo>
                  <a:lnTo>
                    <a:pt x="3132963" y="0"/>
                  </a:lnTo>
                  <a:lnTo>
                    <a:pt x="3085338" y="200025"/>
                  </a:lnTo>
                  <a:lnTo>
                    <a:pt x="3142488" y="476250"/>
                  </a:lnTo>
                  <a:lnTo>
                    <a:pt x="3342513" y="685800"/>
                  </a:lnTo>
                  <a:lnTo>
                    <a:pt x="3332988" y="885825"/>
                  </a:lnTo>
                  <a:lnTo>
                    <a:pt x="3418493" y="889114"/>
                  </a:lnTo>
                  <a:lnTo>
                    <a:pt x="3407843" y="1134059"/>
                  </a:lnTo>
                  <a:lnTo>
                    <a:pt x="3309776" y="1207609"/>
                  </a:lnTo>
                  <a:lnTo>
                    <a:pt x="3113641" y="1256643"/>
                  </a:lnTo>
                  <a:lnTo>
                    <a:pt x="3089124" y="1354710"/>
                  </a:lnTo>
                  <a:lnTo>
                    <a:pt x="3309776" y="1477294"/>
                  </a:lnTo>
                  <a:lnTo>
                    <a:pt x="3407843" y="1624395"/>
                  </a:lnTo>
                  <a:lnTo>
                    <a:pt x="3628495" y="1771496"/>
                  </a:lnTo>
                  <a:lnTo>
                    <a:pt x="3726562" y="2090215"/>
                  </a:lnTo>
                  <a:lnTo>
                    <a:pt x="3947214" y="2163766"/>
                  </a:lnTo>
                  <a:lnTo>
                    <a:pt x="3996248" y="2188282"/>
                  </a:lnTo>
                  <a:lnTo>
                    <a:pt x="3996248" y="2457967"/>
                  </a:lnTo>
                  <a:lnTo>
                    <a:pt x="3505911" y="2457967"/>
                  </a:lnTo>
                  <a:lnTo>
                    <a:pt x="3358809" y="2605068"/>
                  </a:lnTo>
                  <a:lnTo>
                    <a:pt x="3187191" y="2703136"/>
                  </a:lnTo>
                  <a:lnTo>
                    <a:pt x="3113641" y="2703136"/>
                  </a:lnTo>
                  <a:lnTo>
                    <a:pt x="2892989" y="2752169"/>
                  </a:lnTo>
                  <a:lnTo>
                    <a:pt x="2647820" y="2752169"/>
                  </a:lnTo>
                  <a:lnTo>
                    <a:pt x="2427169" y="2776686"/>
                  </a:lnTo>
                  <a:lnTo>
                    <a:pt x="2353618" y="2776686"/>
                  </a:lnTo>
                  <a:lnTo>
                    <a:pt x="2353618" y="2752169"/>
                  </a:lnTo>
                  <a:lnTo>
                    <a:pt x="1985865" y="2457967"/>
                  </a:lnTo>
                  <a:lnTo>
                    <a:pt x="1887798" y="2482484"/>
                  </a:lnTo>
                  <a:lnTo>
                    <a:pt x="1691663" y="2482484"/>
                  </a:lnTo>
                  <a:lnTo>
                    <a:pt x="1618112" y="2531518"/>
                  </a:lnTo>
                  <a:lnTo>
                    <a:pt x="1593596" y="2531518"/>
                  </a:lnTo>
                  <a:lnTo>
                    <a:pt x="1446495" y="2457967"/>
                  </a:lnTo>
                  <a:lnTo>
                    <a:pt x="1299393" y="2261833"/>
                  </a:lnTo>
                  <a:lnTo>
                    <a:pt x="1201326" y="2090215"/>
                  </a:lnTo>
                  <a:lnTo>
                    <a:pt x="1005191" y="1967631"/>
                  </a:lnTo>
                  <a:lnTo>
                    <a:pt x="858090" y="1722463"/>
                  </a:lnTo>
                  <a:lnTo>
                    <a:pt x="563888" y="1501811"/>
                  </a:lnTo>
                  <a:lnTo>
                    <a:pt x="539371" y="1501811"/>
                  </a:lnTo>
                  <a:lnTo>
                    <a:pt x="539371" y="1477294"/>
                  </a:lnTo>
                  <a:lnTo>
                    <a:pt x="490337" y="1330193"/>
                  </a:lnTo>
                  <a:lnTo>
                    <a:pt x="220652" y="1256643"/>
                  </a:lnTo>
                  <a:lnTo>
                    <a:pt x="220652" y="1207609"/>
                  </a:lnTo>
                  <a:lnTo>
                    <a:pt x="171618" y="1134059"/>
                  </a:lnTo>
                  <a:lnTo>
                    <a:pt x="0" y="1060508"/>
                  </a:lnTo>
                  <a:lnTo>
                    <a:pt x="0" y="847616"/>
                  </a:lnTo>
                  <a:lnTo>
                    <a:pt x="465963" y="781050"/>
                  </a:lnTo>
                  <a:lnTo>
                    <a:pt x="504063" y="638175"/>
                  </a:lnTo>
                  <a:lnTo>
                    <a:pt x="732663" y="590550"/>
                  </a:lnTo>
                  <a:lnTo>
                    <a:pt x="885063" y="847725"/>
                  </a:lnTo>
                  <a:lnTo>
                    <a:pt x="1027938" y="914400"/>
                  </a:lnTo>
                  <a:lnTo>
                    <a:pt x="1142238" y="857250"/>
                  </a:lnTo>
                  <a:lnTo>
                    <a:pt x="1399413" y="857250"/>
                  </a:lnTo>
                  <a:lnTo>
                    <a:pt x="1485138" y="942975"/>
                  </a:lnTo>
                  <a:lnTo>
                    <a:pt x="1675638" y="942975"/>
                  </a:lnTo>
                  <a:lnTo>
                    <a:pt x="1761363" y="809625"/>
                  </a:lnTo>
                  <a:lnTo>
                    <a:pt x="1923288" y="809625"/>
                  </a:lnTo>
                  <a:lnTo>
                    <a:pt x="1923288" y="695325"/>
                  </a:lnTo>
                  <a:lnTo>
                    <a:pt x="2056638" y="628650"/>
                  </a:lnTo>
                  <a:lnTo>
                    <a:pt x="2342388" y="819150"/>
                  </a:lnTo>
                  <a:lnTo>
                    <a:pt x="2504313" y="800100"/>
                  </a:lnTo>
                  <a:lnTo>
                    <a:pt x="2856738" y="390525"/>
                  </a:lnTo>
                  <a:lnTo>
                    <a:pt x="2856738" y="171450"/>
                  </a:lnTo>
                  <a:lnTo>
                    <a:pt x="2761488" y="95250"/>
                  </a:lnTo>
                  <a:lnTo>
                    <a:pt x="2971038" y="7620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3" name="South Africa">
              <a:extLst>
                <a:ext uri="{FF2B5EF4-FFF2-40B4-BE49-F238E27FC236}">
                  <a16:creationId xmlns:a16="http://schemas.microsoft.com/office/drawing/2014/main" id="{15BCC8E6-18C7-8FE9-7EC9-4CAD8F042162}"/>
                </a:ext>
              </a:extLst>
            </p:cNvPr>
            <p:cNvSpPr>
              <a:spLocks/>
            </p:cNvSpPr>
            <p:nvPr/>
          </p:nvSpPr>
          <p:spPr bwMode="auto">
            <a:xfrm>
              <a:off x="6212555" y="5120490"/>
              <a:ext cx="392133" cy="339728"/>
            </a:xfrm>
            <a:custGeom>
              <a:avLst/>
              <a:gdLst>
                <a:gd name="T0" fmla="*/ 188 w 217"/>
                <a:gd name="T1" fmla="*/ 1 h 188"/>
                <a:gd name="T2" fmla="*/ 203 w 217"/>
                <a:gd name="T3" fmla="*/ 31 h 188"/>
                <a:gd name="T4" fmla="*/ 203 w 217"/>
                <a:gd name="T5" fmla="*/ 54 h 188"/>
                <a:gd name="T6" fmla="*/ 197 w 217"/>
                <a:gd name="T7" fmla="*/ 51 h 188"/>
                <a:gd name="T8" fmla="*/ 190 w 217"/>
                <a:gd name="T9" fmla="*/ 63 h 188"/>
                <a:gd name="T10" fmla="*/ 197 w 217"/>
                <a:gd name="T11" fmla="*/ 72 h 188"/>
                <a:gd name="T12" fmla="*/ 205 w 217"/>
                <a:gd name="T13" fmla="*/ 66 h 188"/>
                <a:gd name="T14" fmla="*/ 217 w 217"/>
                <a:gd name="T15" fmla="*/ 65 h 188"/>
                <a:gd name="T16" fmla="*/ 211 w 217"/>
                <a:gd name="T17" fmla="*/ 92 h 188"/>
                <a:gd name="T18" fmla="*/ 180 w 217"/>
                <a:gd name="T19" fmla="*/ 133 h 188"/>
                <a:gd name="T20" fmla="*/ 143 w 217"/>
                <a:gd name="T21" fmla="*/ 170 h 188"/>
                <a:gd name="T22" fmla="*/ 123 w 217"/>
                <a:gd name="T23" fmla="*/ 178 h 188"/>
                <a:gd name="T24" fmla="*/ 116 w 217"/>
                <a:gd name="T25" fmla="*/ 176 h 188"/>
                <a:gd name="T26" fmla="*/ 111 w 217"/>
                <a:gd name="T27" fmla="*/ 179 h 188"/>
                <a:gd name="T28" fmla="*/ 107 w 217"/>
                <a:gd name="T29" fmla="*/ 180 h 188"/>
                <a:gd name="T30" fmla="*/ 91 w 217"/>
                <a:gd name="T31" fmla="*/ 179 h 188"/>
                <a:gd name="T32" fmla="*/ 80 w 217"/>
                <a:gd name="T33" fmla="*/ 178 h 188"/>
                <a:gd name="T34" fmla="*/ 54 w 217"/>
                <a:gd name="T35" fmla="*/ 183 h 188"/>
                <a:gd name="T36" fmla="*/ 31 w 217"/>
                <a:gd name="T37" fmla="*/ 182 h 188"/>
                <a:gd name="T38" fmla="*/ 27 w 217"/>
                <a:gd name="T39" fmla="*/ 178 h 188"/>
                <a:gd name="T40" fmla="*/ 20 w 217"/>
                <a:gd name="T41" fmla="*/ 160 h 188"/>
                <a:gd name="T42" fmla="*/ 22 w 217"/>
                <a:gd name="T43" fmla="*/ 155 h 188"/>
                <a:gd name="T44" fmla="*/ 24 w 217"/>
                <a:gd name="T45" fmla="*/ 143 h 188"/>
                <a:gd name="T46" fmla="*/ 0 w 217"/>
                <a:gd name="T47" fmla="*/ 94 h 188"/>
                <a:gd name="T48" fmla="*/ 9 w 217"/>
                <a:gd name="T49" fmla="*/ 89 h 188"/>
                <a:gd name="T50" fmla="*/ 18 w 217"/>
                <a:gd name="T51" fmla="*/ 99 h 188"/>
                <a:gd name="T52" fmla="*/ 46 w 217"/>
                <a:gd name="T53" fmla="*/ 92 h 188"/>
                <a:gd name="T54" fmla="*/ 58 w 217"/>
                <a:gd name="T55" fmla="*/ 50 h 188"/>
                <a:gd name="T56" fmla="*/ 67 w 217"/>
                <a:gd name="T57" fmla="*/ 66 h 188"/>
                <a:gd name="T58" fmla="*/ 91 w 217"/>
                <a:gd name="T59" fmla="*/ 47 h 188"/>
                <a:gd name="T60" fmla="*/ 97 w 217"/>
                <a:gd name="T61" fmla="*/ 46 h 188"/>
                <a:gd name="T62" fmla="*/ 119 w 217"/>
                <a:gd name="T63" fmla="*/ 49 h 188"/>
                <a:gd name="T64" fmla="*/ 146 w 217"/>
                <a:gd name="T65" fmla="*/ 1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7" h="188">
                  <a:moveTo>
                    <a:pt x="169" y="0"/>
                  </a:moveTo>
                  <a:lnTo>
                    <a:pt x="188" y="1"/>
                  </a:lnTo>
                  <a:lnTo>
                    <a:pt x="199" y="7"/>
                  </a:lnTo>
                  <a:lnTo>
                    <a:pt x="203" y="31"/>
                  </a:lnTo>
                  <a:lnTo>
                    <a:pt x="205" y="53"/>
                  </a:lnTo>
                  <a:lnTo>
                    <a:pt x="203" y="54"/>
                  </a:lnTo>
                  <a:lnTo>
                    <a:pt x="202" y="54"/>
                  </a:lnTo>
                  <a:lnTo>
                    <a:pt x="197" y="51"/>
                  </a:lnTo>
                  <a:lnTo>
                    <a:pt x="194" y="53"/>
                  </a:lnTo>
                  <a:lnTo>
                    <a:pt x="190" y="63"/>
                  </a:lnTo>
                  <a:lnTo>
                    <a:pt x="193" y="71"/>
                  </a:lnTo>
                  <a:lnTo>
                    <a:pt x="197" y="72"/>
                  </a:lnTo>
                  <a:lnTo>
                    <a:pt x="200" y="72"/>
                  </a:lnTo>
                  <a:lnTo>
                    <a:pt x="205" y="66"/>
                  </a:lnTo>
                  <a:lnTo>
                    <a:pt x="205" y="65"/>
                  </a:lnTo>
                  <a:lnTo>
                    <a:pt x="217" y="65"/>
                  </a:lnTo>
                  <a:lnTo>
                    <a:pt x="217" y="66"/>
                  </a:lnTo>
                  <a:lnTo>
                    <a:pt x="211" y="92"/>
                  </a:lnTo>
                  <a:lnTo>
                    <a:pt x="197" y="103"/>
                  </a:lnTo>
                  <a:lnTo>
                    <a:pt x="180" y="133"/>
                  </a:lnTo>
                  <a:lnTo>
                    <a:pt x="160" y="155"/>
                  </a:lnTo>
                  <a:lnTo>
                    <a:pt x="143" y="170"/>
                  </a:lnTo>
                  <a:lnTo>
                    <a:pt x="123" y="173"/>
                  </a:lnTo>
                  <a:lnTo>
                    <a:pt x="123" y="178"/>
                  </a:lnTo>
                  <a:lnTo>
                    <a:pt x="119" y="178"/>
                  </a:lnTo>
                  <a:lnTo>
                    <a:pt x="116" y="176"/>
                  </a:lnTo>
                  <a:lnTo>
                    <a:pt x="113" y="176"/>
                  </a:lnTo>
                  <a:lnTo>
                    <a:pt x="111" y="179"/>
                  </a:lnTo>
                  <a:lnTo>
                    <a:pt x="111" y="180"/>
                  </a:lnTo>
                  <a:lnTo>
                    <a:pt x="107" y="180"/>
                  </a:lnTo>
                  <a:lnTo>
                    <a:pt x="100" y="179"/>
                  </a:lnTo>
                  <a:lnTo>
                    <a:pt x="91" y="179"/>
                  </a:lnTo>
                  <a:lnTo>
                    <a:pt x="83" y="178"/>
                  </a:lnTo>
                  <a:lnTo>
                    <a:pt x="80" y="178"/>
                  </a:lnTo>
                  <a:lnTo>
                    <a:pt x="71" y="182"/>
                  </a:lnTo>
                  <a:lnTo>
                    <a:pt x="54" y="183"/>
                  </a:lnTo>
                  <a:lnTo>
                    <a:pt x="48" y="188"/>
                  </a:lnTo>
                  <a:lnTo>
                    <a:pt x="31" y="182"/>
                  </a:lnTo>
                  <a:lnTo>
                    <a:pt x="31" y="178"/>
                  </a:lnTo>
                  <a:lnTo>
                    <a:pt x="27" y="178"/>
                  </a:lnTo>
                  <a:lnTo>
                    <a:pt x="27" y="172"/>
                  </a:lnTo>
                  <a:lnTo>
                    <a:pt x="20" y="160"/>
                  </a:lnTo>
                  <a:lnTo>
                    <a:pt x="20" y="155"/>
                  </a:lnTo>
                  <a:lnTo>
                    <a:pt x="22" y="155"/>
                  </a:lnTo>
                  <a:lnTo>
                    <a:pt x="24" y="152"/>
                  </a:lnTo>
                  <a:lnTo>
                    <a:pt x="24" y="143"/>
                  </a:lnTo>
                  <a:lnTo>
                    <a:pt x="14" y="124"/>
                  </a:lnTo>
                  <a:lnTo>
                    <a:pt x="0" y="94"/>
                  </a:lnTo>
                  <a:lnTo>
                    <a:pt x="0" y="93"/>
                  </a:lnTo>
                  <a:lnTo>
                    <a:pt x="9" y="89"/>
                  </a:lnTo>
                  <a:lnTo>
                    <a:pt x="17" y="93"/>
                  </a:lnTo>
                  <a:lnTo>
                    <a:pt x="18" y="99"/>
                  </a:lnTo>
                  <a:lnTo>
                    <a:pt x="36" y="99"/>
                  </a:lnTo>
                  <a:lnTo>
                    <a:pt x="46" y="92"/>
                  </a:lnTo>
                  <a:lnTo>
                    <a:pt x="46" y="37"/>
                  </a:lnTo>
                  <a:lnTo>
                    <a:pt x="58" y="50"/>
                  </a:lnTo>
                  <a:lnTo>
                    <a:pt x="58" y="65"/>
                  </a:lnTo>
                  <a:lnTo>
                    <a:pt x="67" y="66"/>
                  </a:lnTo>
                  <a:lnTo>
                    <a:pt x="76" y="63"/>
                  </a:lnTo>
                  <a:lnTo>
                    <a:pt x="91" y="47"/>
                  </a:lnTo>
                  <a:lnTo>
                    <a:pt x="91" y="46"/>
                  </a:lnTo>
                  <a:lnTo>
                    <a:pt x="97" y="46"/>
                  </a:lnTo>
                  <a:lnTo>
                    <a:pt x="110" y="50"/>
                  </a:lnTo>
                  <a:lnTo>
                    <a:pt x="119" y="49"/>
                  </a:lnTo>
                  <a:lnTo>
                    <a:pt x="123" y="38"/>
                  </a:lnTo>
                  <a:lnTo>
                    <a:pt x="146" y="14"/>
                  </a:lnTo>
                  <a:lnTo>
                    <a:pt x="16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4" name="Somalia">
              <a:extLst>
                <a:ext uri="{FF2B5EF4-FFF2-40B4-BE49-F238E27FC236}">
                  <a16:creationId xmlns:a16="http://schemas.microsoft.com/office/drawing/2014/main" id="{657054FF-95E0-C8AE-0134-75C58EC01D39}"/>
                </a:ext>
              </a:extLst>
            </p:cNvPr>
            <p:cNvSpPr>
              <a:spLocks/>
            </p:cNvSpPr>
            <p:nvPr/>
          </p:nvSpPr>
          <p:spPr bwMode="auto">
            <a:xfrm>
              <a:off x="6794428" y="4305506"/>
              <a:ext cx="243954" cy="323464"/>
            </a:xfrm>
            <a:custGeom>
              <a:avLst/>
              <a:gdLst>
                <a:gd name="T0" fmla="*/ 126 w 135"/>
                <a:gd name="T1" fmla="*/ 0 h 179"/>
                <a:gd name="T2" fmla="*/ 133 w 135"/>
                <a:gd name="T3" fmla="*/ 3 h 179"/>
                <a:gd name="T4" fmla="*/ 133 w 135"/>
                <a:gd name="T5" fmla="*/ 4 h 179"/>
                <a:gd name="T6" fmla="*/ 132 w 135"/>
                <a:gd name="T7" fmla="*/ 10 h 179"/>
                <a:gd name="T8" fmla="*/ 133 w 135"/>
                <a:gd name="T9" fmla="*/ 19 h 179"/>
                <a:gd name="T10" fmla="*/ 132 w 135"/>
                <a:gd name="T11" fmla="*/ 21 h 179"/>
                <a:gd name="T12" fmla="*/ 135 w 135"/>
                <a:gd name="T13" fmla="*/ 22 h 179"/>
                <a:gd name="T14" fmla="*/ 135 w 135"/>
                <a:gd name="T15" fmla="*/ 24 h 179"/>
                <a:gd name="T16" fmla="*/ 129 w 135"/>
                <a:gd name="T17" fmla="*/ 24 h 179"/>
                <a:gd name="T18" fmla="*/ 127 w 135"/>
                <a:gd name="T19" fmla="*/ 38 h 179"/>
                <a:gd name="T20" fmla="*/ 120 w 135"/>
                <a:gd name="T21" fmla="*/ 50 h 179"/>
                <a:gd name="T22" fmla="*/ 116 w 135"/>
                <a:gd name="T23" fmla="*/ 53 h 179"/>
                <a:gd name="T24" fmla="*/ 104 w 135"/>
                <a:gd name="T25" fmla="*/ 83 h 179"/>
                <a:gd name="T26" fmla="*/ 96 w 135"/>
                <a:gd name="T27" fmla="*/ 92 h 179"/>
                <a:gd name="T28" fmla="*/ 87 w 135"/>
                <a:gd name="T29" fmla="*/ 105 h 179"/>
                <a:gd name="T30" fmla="*/ 64 w 135"/>
                <a:gd name="T31" fmla="*/ 127 h 179"/>
                <a:gd name="T32" fmla="*/ 52 w 135"/>
                <a:gd name="T33" fmla="*/ 135 h 179"/>
                <a:gd name="T34" fmla="*/ 27 w 135"/>
                <a:gd name="T35" fmla="*/ 159 h 179"/>
                <a:gd name="T36" fmla="*/ 22 w 135"/>
                <a:gd name="T37" fmla="*/ 160 h 179"/>
                <a:gd name="T38" fmla="*/ 21 w 135"/>
                <a:gd name="T39" fmla="*/ 164 h 179"/>
                <a:gd name="T40" fmla="*/ 9 w 135"/>
                <a:gd name="T41" fmla="*/ 179 h 179"/>
                <a:gd name="T42" fmla="*/ 7 w 135"/>
                <a:gd name="T43" fmla="*/ 179 h 179"/>
                <a:gd name="T44" fmla="*/ 0 w 135"/>
                <a:gd name="T45" fmla="*/ 169 h 179"/>
                <a:gd name="T46" fmla="*/ 0 w 135"/>
                <a:gd name="T47" fmla="*/ 120 h 179"/>
                <a:gd name="T48" fmla="*/ 12 w 135"/>
                <a:gd name="T49" fmla="*/ 105 h 179"/>
                <a:gd name="T50" fmla="*/ 38 w 135"/>
                <a:gd name="T51" fmla="*/ 92 h 179"/>
                <a:gd name="T52" fmla="*/ 53 w 135"/>
                <a:gd name="T53" fmla="*/ 90 h 179"/>
                <a:gd name="T54" fmla="*/ 89 w 135"/>
                <a:gd name="T55" fmla="*/ 56 h 179"/>
                <a:gd name="T56" fmla="*/ 90 w 135"/>
                <a:gd name="T57" fmla="*/ 52 h 179"/>
                <a:gd name="T58" fmla="*/ 80 w 135"/>
                <a:gd name="T59" fmla="*/ 53 h 179"/>
                <a:gd name="T60" fmla="*/ 40 w 135"/>
                <a:gd name="T61" fmla="*/ 38 h 179"/>
                <a:gd name="T62" fmla="*/ 25 w 135"/>
                <a:gd name="T63" fmla="*/ 24 h 179"/>
                <a:gd name="T64" fmla="*/ 25 w 135"/>
                <a:gd name="T65" fmla="*/ 15 h 179"/>
                <a:gd name="T66" fmla="*/ 28 w 135"/>
                <a:gd name="T67" fmla="*/ 7 h 179"/>
                <a:gd name="T68" fmla="*/ 30 w 135"/>
                <a:gd name="T69" fmla="*/ 6 h 179"/>
                <a:gd name="T70" fmla="*/ 46 w 135"/>
                <a:gd name="T71" fmla="*/ 21 h 179"/>
                <a:gd name="T72" fmla="*/ 52 w 135"/>
                <a:gd name="T73" fmla="*/ 21 h 179"/>
                <a:gd name="T74" fmla="*/ 62 w 135"/>
                <a:gd name="T75" fmla="*/ 15 h 179"/>
                <a:gd name="T76" fmla="*/ 73 w 135"/>
                <a:gd name="T77" fmla="*/ 16 h 179"/>
                <a:gd name="T78" fmla="*/ 81 w 135"/>
                <a:gd name="T79" fmla="*/ 12 h 179"/>
                <a:gd name="T80" fmla="*/ 107 w 135"/>
                <a:gd name="T81" fmla="*/ 7 h 179"/>
                <a:gd name="T82" fmla="*/ 118 w 135"/>
                <a:gd name="T83" fmla="*/ 6 h 179"/>
                <a:gd name="T84" fmla="*/ 126 w 135"/>
                <a:gd name="T8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5" h="179">
                  <a:moveTo>
                    <a:pt x="126" y="0"/>
                  </a:moveTo>
                  <a:lnTo>
                    <a:pt x="133" y="3"/>
                  </a:lnTo>
                  <a:lnTo>
                    <a:pt x="133" y="4"/>
                  </a:lnTo>
                  <a:lnTo>
                    <a:pt x="132" y="10"/>
                  </a:lnTo>
                  <a:lnTo>
                    <a:pt x="133" y="19"/>
                  </a:lnTo>
                  <a:lnTo>
                    <a:pt x="132" y="21"/>
                  </a:lnTo>
                  <a:lnTo>
                    <a:pt x="135" y="22"/>
                  </a:lnTo>
                  <a:lnTo>
                    <a:pt x="135" y="24"/>
                  </a:lnTo>
                  <a:lnTo>
                    <a:pt x="129" y="24"/>
                  </a:lnTo>
                  <a:lnTo>
                    <a:pt x="127" y="38"/>
                  </a:lnTo>
                  <a:lnTo>
                    <a:pt x="120" y="50"/>
                  </a:lnTo>
                  <a:lnTo>
                    <a:pt x="116" y="53"/>
                  </a:lnTo>
                  <a:lnTo>
                    <a:pt x="104" y="83"/>
                  </a:lnTo>
                  <a:lnTo>
                    <a:pt x="96" y="92"/>
                  </a:lnTo>
                  <a:lnTo>
                    <a:pt x="87" y="105"/>
                  </a:lnTo>
                  <a:lnTo>
                    <a:pt x="64" y="127"/>
                  </a:lnTo>
                  <a:lnTo>
                    <a:pt x="52" y="135"/>
                  </a:lnTo>
                  <a:lnTo>
                    <a:pt x="27" y="159"/>
                  </a:lnTo>
                  <a:lnTo>
                    <a:pt x="22" y="160"/>
                  </a:lnTo>
                  <a:lnTo>
                    <a:pt x="21" y="164"/>
                  </a:lnTo>
                  <a:lnTo>
                    <a:pt x="9" y="179"/>
                  </a:lnTo>
                  <a:lnTo>
                    <a:pt x="7" y="179"/>
                  </a:lnTo>
                  <a:lnTo>
                    <a:pt x="0" y="169"/>
                  </a:lnTo>
                  <a:lnTo>
                    <a:pt x="0" y="120"/>
                  </a:lnTo>
                  <a:lnTo>
                    <a:pt x="12" y="105"/>
                  </a:lnTo>
                  <a:lnTo>
                    <a:pt x="38" y="92"/>
                  </a:lnTo>
                  <a:lnTo>
                    <a:pt x="53" y="90"/>
                  </a:lnTo>
                  <a:lnTo>
                    <a:pt x="89" y="56"/>
                  </a:lnTo>
                  <a:lnTo>
                    <a:pt x="90" y="52"/>
                  </a:lnTo>
                  <a:lnTo>
                    <a:pt x="80" y="53"/>
                  </a:lnTo>
                  <a:lnTo>
                    <a:pt x="40" y="38"/>
                  </a:lnTo>
                  <a:lnTo>
                    <a:pt x="25" y="24"/>
                  </a:lnTo>
                  <a:lnTo>
                    <a:pt x="25" y="15"/>
                  </a:lnTo>
                  <a:lnTo>
                    <a:pt x="28" y="7"/>
                  </a:lnTo>
                  <a:lnTo>
                    <a:pt x="30" y="6"/>
                  </a:lnTo>
                  <a:lnTo>
                    <a:pt x="46" y="21"/>
                  </a:lnTo>
                  <a:lnTo>
                    <a:pt x="52" y="21"/>
                  </a:lnTo>
                  <a:lnTo>
                    <a:pt x="62" y="15"/>
                  </a:lnTo>
                  <a:lnTo>
                    <a:pt x="73" y="16"/>
                  </a:lnTo>
                  <a:lnTo>
                    <a:pt x="81" y="12"/>
                  </a:lnTo>
                  <a:lnTo>
                    <a:pt x="107" y="7"/>
                  </a:lnTo>
                  <a:lnTo>
                    <a:pt x="118" y="6"/>
                  </a:lnTo>
                  <a:lnTo>
                    <a:pt x="12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5" name="Senegal">
              <a:extLst>
                <a:ext uri="{FF2B5EF4-FFF2-40B4-BE49-F238E27FC236}">
                  <a16:creationId xmlns:a16="http://schemas.microsoft.com/office/drawing/2014/main" id="{114ED1A9-7F30-A30E-65E6-11473600740A}"/>
                </a:ext>
              </a:extLst>
            </p:cNvPr>
            <p:cNvSpPr>
              <a:spLocks/>
            </p:cNvSpPr>
            <p:nvPr/>
          </p:nvSpPr>
          <p:spPr bwMode="auto">
            <a:xfrm>
              <a:off x="5412028" y="4189854"/>
              <a:ext cx="149986" cy="106617"/>
            </a:xfrm>
            <a:custGeom>
              <a:avLst/>
              <a:gdLst>
                <a:gd name="T0" fmla="*/ 39 w 83"/>
                <a:gd name="T1" fmla="*/ 0 h 59"/>
                <a:gd name="T2" fmla="*/ 43 w 83"/>
                <a:gd name="T3" fmla="*/ 0 h 59"/>
                <a:gd name="T4" fmla="*/ 50 w 83"/>
                <a:gd name="T5" fmla="*/ 8 h 59"/>
                <a:gd name="T6" fmla="*/ 55 w 83"/>
                <a:gd name="T7" fmla="*/ 8 h 59"/>
                <a:gd name="T8" fmla="*/ 62 w 83"/>
                <a:gd name="T9" fmla="*/ 19 h 59"/>
                <a:gd name="T10" fmla="*/ 73 w 83"/>
                <a:gd name="T11" fmla="*/ 25 h 59"/>
                <a:gd name="T12" fmla="*/ 76 w 83"/>
                <a:gd name="T13" fmla="*/ 37 h 59"/>
                <a:gd name="T14" fmla="*/ 74 w 83"/>
                <a:gd name="T15" fmla="*/ 42 h 59"/>
                <a:gd name="T16" fmla="*/ 83 w 83"/>
                <a:gd name="T17" fmla="*/ 51 h 59"/>
                <a:gd name="T18" fmla="*/ 83 w 83"/>
                <a:gd name="T19" fmla="*/ 58 h 59"/>
                <a:gd name="T20" fmla="*/ 80 w 83"/>
                <a:gd name="T21" fmla="*/ 58 h 59"/>
                <a:gd name="T22" fmla="*/ 76 w 83"/>
                <a:gd name="T23" fmla="*/ 59 h 59"/>
                <a:gd name="T24" fmla="*/ 70 w 83"/>
                <a:gd name="T25" fmla="*/ 59 h 59"/>
                <a:gd name="T26" fmla="*/ 50 w 83"/>
                <a:gd name="T27" fmla="*/ 55 h 59"/>
                <a:gd name="T28" fmla="*/ 33 w 83"/>
                <a:gd name="T29" fmla="*/ 55 h 59"/>
                <a:gd name="T30" fmla="*/ 25 w 83"/>
                <a:gd name="T31" fmla="*/ 58 h 59"/>
                <a:gd name="T32" fmla="*/ 10 w 83"/>
                <a:gd name="T33" fmla="*/ 58 h 59"/>
                <a:gd name="T34" fmla="*/ 10 w 83"/>
                <a:gd name="T35" fmla="*/ 49 h 59"/>
                <a:gd name="T36" fmla="*/ 22 w 83"/>
                <a:gd name="T37" fmla="*/ 46 h 59"/>
                <a:gd name="T38" fmla="*/ 33 w 83"/>
                <a:gd name="T39" fmla="*/ 42 h 59"/>
                <a:gd name="T40" fmla="*/ 46 w 83"/>
                <a:gd name="T41" fmla="*/ 46 h 59"/>
                <a:gd name="T42" fmla="*/ 49 w 83"/>
                <a:gd name="T43" fmla="*/ 45 h 59"/>
                <a:gd name="T44" fmla="*/ 49 w 83"/>
                <a:gd name="T45" fmla="*/ 43 h 59"/>
                <a:gd name="T46" fmla="*/ 43 w 83"/>
                <a:gd name="T47" fmla="*/ 45 h 59"/>
                <a:gd name="T48" fmla="*/ 34 w 83"/>
                <a:gd name="T49" fmla="*/ 40 h 59"/>
                <a:gd name="T50" fmla="*/ 27 w 83"/>
                <a:gd name="T51" fmla="*/ 43 h 59"/>
                <a:gd name="T52" fmla="*/ 13 w 83"/>
                <a:gd name="T53" fmla="*/ 43 h 59"/>
                <a:gd name="T54" fmla="*/ 13 w 83"/>
                <a:gd name="T55" fmla="*/ 42 h 59"/>
                <a:gd name="T56" fmla="*/ 3 w 83"/>
                <a:gd name="T57" fmla="*/ 28 h 59"/>
                <a:gd name="T58" fmla="*/ 0 w 83"/>
                <a:gd name="T59" fmla="*/ 27 h 59"/>
                <a:gd name="T60" fmla="*/ 0 w 83"/>
                <a:gd name="T61" fmla="*/ 25 h 59"/>
                <a:gd name="T62" fmla="*/ 9 w 83"/>
                <a:gd name="T63" fmla="*/ 21 h 59"/>
                <a:gd name="T64" fmla="*/ 13 w 83"/>
                <a:gd name="T65" fmla="*/ 13 h 59"/>
                <a:gd name="T66" fmla="*/ 13 w 83"/>
                <a:gd name="T67" fmla="*/ 8 h 59"/>
                <a:gd name="T68" fmla="*/ 16 w 83"/>
                <a:gd name="T69" fmla="*/ 3 h 59"/>
                <a:gd name="T70" fmla="*/ 16 w 83"/>
                <a:gd name="T71" fmla="*/ 2 h 59"/>
                <a:gd name="T72" fmla="*/ 30 w 83"/>
                <a:gd name="T73" fmla="*/ 2 h 59"/>
                <a:gd name="T74" fmla="*/ 39 w 83"/>
                <a:gd name="T7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59">
                  <a:moveTo>
                    <a:pt x="39" y="0"/>
                  </a:moveTo>
                  <a:lnTo>
                    <a:pt x="43" y="0"/>
                  </a:lnTo>
                  <a:lnTo>
                    <a:pt x="50" y="8"/>
                  </a:lnTo>
                  <a:lnTo>
                    <a:pt x="55" y="8"/>
                  </a:lnTo>
                  <a:lnTo>
                    <a:pt x="62" y="19"/>
                  </a:lnTo>
                  <a:lnTo>
                    <a:pt x="73" y="25"/>
                  </a:lnTo>
                  <a:lnTo>
                    <a:pt x="76" y="37"/>
                  </a:lnTo>
                  <a:lnTo>
                    <a:pt x="74" y="42"/>
                  </a:lnTo>
                  <a:lnTo>
                    <a:pt x="83" y="51"/>
                  </a:lnTo>
                  <a:lnTo>
                    <a:pt x="83" y="58"/>
                  </a:lnTo>
                  <a:lnTo>
                    <a:pt x="80" y="58"/>
                  </a:lnTo>
                  <a:lnTo>
                    <a:pt x="76" y="59"/>
                  </a:lnTo>
                  <a:lnTo>
                    <a:pt x="70" y="59"/>
                  </a:lnTo>
                  <a:lnTo>
                    <a:pt x="50" y="55"/>
                  </a:lnTo>
                  <a:lnTo>
                    <a:pt x="33" y="55"/>
                  </a:lnTo>
                  <a:lnTo>
                    <a:pt x="25" y="58"/>
                  </a:lnTo>
                  <a:lnTo>
                    <a:pt x="10" y="58"/>
                  </a:lnTo>
                  <a:lnTo>
                    <a:pt x="10" y="49"/>
                  </a:lnTo>
                  <a:lnTo>
                    <a:pt x="22" y="46"/>
                  </a:lnTo>
                  <a:lnTo>
                    <a:pt x="33" y="42"/>
                  </a:lnTo>
                  <a:lnTo>
                    <a:pt x="46" y="46"/>
                  </a:lnTo>
                  <a:lnTo>
                    <a:pt x="49" y="45"/>
                  </a:lnTo>
                  <a:lnTo>
                    <a:pt x="49" y="43"/>
                  </a:lnTo>
                  <a:lnTo>
                    <a:pt x="43" y="45"/>
                  </a:lnTo>
                  <a:lnTo>
                    <a:pt x="34" y="40"/>
                  </a:lnTo>
                  <a:lnTo>
                    <a:pt x="27" y="43"/>
                  </a:lnTo>
                  <a:lnTo>
                    <a:pt x="13" y="43"/>
                  </a:lnTo>
                  <a:lnTo>
                    <a:pt x="13" y="42"/>
                  </a:lnTo>
                  <a:lnTo>
                    <a:pt x="3" y="28"/>
                  </a:lnTo>
                  <a:lnTo>
                    <a:pt x="0" y="27"/>
                  </a:lnTo>
                  <a:lnTo>
                    <a:pt x="0" y="25"/>
                  </a:lnTo>
                  <a:lnTo>
                    <a:pt x="9" y="21"/>
                  </a:lnTo>
                  <a:lnTo>
                    <a:pt x="13" y="13"/>
                  </a:lnTo>
                  <a:lnTo>
                    <a:pt x="13" y="8"/>
                  </a:lnTo>
                  <a:lnTo>
                    <a:pt x="16" y="3"/>
                  </a:lnTo>
                  <a:lnTo>
                    <a:pt x="16" y="2"/>
                  </a:lnTo>
                  <a:lnTo>
                    <a:pt x="30" y="2"/>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6" name="Sierra Leone">
              <a:extLst>
                <a:ext uri="{FF2B5EF4-FFF2-40B4-BE49-F238E27FC236}">
                  <a16:creationId xmlns:a16="http://schemas.microsoft.com/office/drawing/2014/main" id="{CCE7837F-EDF8-495C-121D-89E6212BF4F8}"/>
                </a:ext>
              </a:extLst>
            </p:cNvPr>
            <p:cNvSpPr>
              <a:spLocks/>
            </p:cNvSpPr>
            <p:nvPr/>
          </p:nvSpPr>
          <p:spPr bwMode="auto">
            <a:xfrm>
              <a:off x="5513223" y="4354296"/>
              <a:ext cx="72283" cy="72283"/>
            </a:xfrm>
            <a:custGeom>
              <a:avLst/>
              <a:gdLst>
                <a:gd name="T0" fmla="*/ 12 w 40"/>
                <a:gd name="T1" fmla="*/ 0 h 40"/>
                <a:gd name="T2" fmla="*/ 29 w 40"/>
                <a:gd name="T3" fmla="*/ 0 h 40"/>
                <a:gd name="T4" fmla="*/ 37 w 40"/>
                <a:gd name="T5" fmla="*/ 13 h 40"/>
                <a:gd name="T6" fmla="*/ 34 w 40"/>
                <a:gd name="T7" fmla="*/ 20 h 40"/>
                <a:gd name="T8" fmla="*/ 39 w 40"/>
                <a:gd name="T9" fmla="*/ 19 h 40"/>
                <a:gd name="T10" fmla="*/ 40 w 40"/>
                <a:gd name="T11" fmla="*/ 19 h 40"/>
                <a:gd name="T12" fmla="*/ 40 w 40"/>
                <a:gd name="T13" fmla="*/ 23 h 40"/>
                <a:gd name="T14" fmla="*/ 37 w 40"/>
                <a:gd name="T15" fmla="*/ 25 h 40"/>
                <a:gd name="T16" fmla="*/ 37 w 40"/>
                <a:gd name="T17" fmla="*/ 29 h 40"/>
                <a:gd name="T18" fmla="*/ 36 w 40"/>
                <a:gd name="T19" fmla="*/ 29 h 40"/>
                <a:gd name="T20" fmla="*/ 24 w 40"/>
                <a:gd name="T21" fmla="*/ 40 h 40"/>
                <a:gd name="T22" fmla="*/ 12 w 40"/>
                <a:gd name="T23" fmla="*/ 34 h 40"/>
                <a:gd name="T24" fmla="*/ 0 w 40"/>
                <a:gd name="T25" fmla="*/ 22 h 40"/>
                <a:gd name="T26" fmla="*/ 0 w 40"/>
                <a:gd name="T27" fmla="*/ 20 h 40"/>
                <a:gd name="T28" fmla="*/ 2 w 40"/>
                <a:gd name="T29" fmla="*/ 20 h 40"/>
                <a:gd name="T30" fmla="*/ 3 w 40"/>
                <a:gd name="T31" fmla="*/ 19 h 40"/>
                <a:gd name="T32" fmla="*/ 0 w 40"/>
                <a:gd name="T33" fmla="*/ 11 h 40"/>
                <a:gd name="T34" fmla="*/ 0 w 40"/>
                <a:gd name="T35" fmla="*/ 10 h 40"/>
                <a:gd name="T36" fmla="*/ 3 w 40"/>
                <a:gd name="T37" fmla="*/ 10 h 40"/>
                <a:gd name="T38" fmla="*/ 12 w 40"/>
                <a:gd name="T3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40">
                  <a:moveTo>
                    <a:pt x="12" y="0"/>
                  </a:moveTo>
                  <a:lnTo>
                    <a:pt x="29" y="0"/>
                  </a:lnTo>
                  <a:lnTo>
                    <a:pt x="37" y="13"/>
                  </a:lnTo>
                  <a:lnTo>
                    <a:pt x="34" y="20"/>
                  </a:lnTo>
                  <a:lnTo>
                    <a:pt x="39" y="19"/>
                  </a:lnTo>
                  <a:lnTo>
                    <a:pt x="40" y="19"/>
                  </a:lnTo>
                  <a:lnTo>
                    <a:pt x="40" y="23"/>
                  </a:lnTo>
                  <a:lnTo>
                    <a:pt x="37" y="25"/>
                  </a:lnTo>
                  <a:lnTo>
                    <a:pt x="37" y="29"/>
                  </a:lnTo>
                  <a:lnTo>
                    <a:pt x="36" y="29"/>
                  </a:lnTo>
                  <a:lnTo>
                    <a:pt x="24" y="40"/>
                  </a:lnTo>
                  <a:lnTo>
                    <a:pt x="12" y="34"/>
                  </a:lnTo>
                  <a:lnTo>
                    <a:pt x="0" y="22"/>
                  </a:lnTo>
                  <a:lnTo>
                    <a:pt x="0" y="20"/>
                  </a:lnTo>
                  <a:lnTo>
                    <a:pt x="2" y="20"/>
                  </a:lnTo>
                  <a:lnTo>
                    <a:pt x="3" y="19"/>
                  </a:lnTo>
                  <a:lnTo>
                    <a:pt x="0" y="11"/>
                  </a:lnTo>
                  <a:lnTo>
                    <a:pt x="0" y="10"/>
                  </a:lnTo>
                  <a:lnTo>
                    <a:pt x="3" y="10"/>
                  </a:lnTo>
                  <a:lnTo>
                    <a:pt x="1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7" name="Rwanda">
              <a:extLst>
                <a:ext uri="{FF2B5EF4-FFF2-40B4-BE49-F238E27FC236}">
                  <a16:creationId xmlns:a16="http://schemas.microsoft.com/office/drawing/2014/main" id="{517027D6-CD9D-DF0D-9F78-22C95007F2C0}"/>
                </a:ext>
              </a:extLst>
            </p:cNvPr>
            <p:cNvSpPr>
              <a:spLocks/>
            </p:cNvSpPr>
            <p:nvPr/>
          </p:nvSpPr>
          <p:spPr bwMode="auto">
            <a:xfrm>
              <a:off x="6510721" y="4610898"/>
              <a:ext cx="46983" cy="43369"/>
            </a:xfrm>
            <a:custGeom>
              <a:avLst/>
              <a:gdLst>
                <a:gd name="T0" fmla="*/ 21 w 26"/>
                <a:gd name="T1" fmla="*/ 0 h 24"/>
                <a:gd name="T2" fmla="*/ 21 w 26"/>
                <a:gd name="T3" fmla="*/ 1 h 24"/>
                <a:gd name="T4" fmla="*/ 26 w 26"/>
                <a:gd name="T5" fmla="*/ 13 h 24"/>
                <a:gd name="T6" fmla="*/ 23 w 26"/>
                <a:gd name="T7" fmla="*/ 19 h 24"/>
                <a:gd name="T8" fmla="*/ 15 w 26"/>
                <a:gd name="T9" fmla="*/ 19 h 24"/>
                <a:gd name="T10" fmla="*/ 13 w 26"/>
                <a:gd name="T11" fmla="*/ 24 h 24"/>
                <a:gd name="T12" fmla="*/ 7 w 26"/>
                <a:gd name="T13" fmla="*/ 24 h 24"/>
                <a:gd name="T14" fmla="*/ 4 w 26"/>
                <a:gd name="T15" fmla="*/ 21 h 24"/>
                <a:gd name="T16" fmla="*/ 4 w 26"/>
                <a:gd name="T17" fmla="*/ 24 h 24"/>
                <a:gd name="T18" fmla="*/ 3 w 26"/>
                <a:gd name="T19" fmla="*/ 24 h 24"/>
                <a:gd name="T20" fmla="*/ 0 w 26"/>
                <a:gd name="T21" fmla="*/ 19 h 24"/>
                <a:gd name="T22" fmla="*/ 0 w 26"/>
                <a:gd name="T23" fmla="*/ 18 h 24"/>
                <a:gd name="T24" fmla="*/ 10 w 26"/>
                <a:gd name="T25" fmla="*/ 4 h 24"/>
                <a:gd name="T26" fmla="*/ 10 w 26"/>
                <a:gd name="T27" fmla="*/ 3 h 24"/>
                <a:gd name="T28" fmla="*/ 13 w 26"/>
                <a:gd name="T29" fmla="*/ 4 h 24"/>
                <a:gd name="T30" fmla="*/ 15 w 26"/>
                <a:gd name="T31" fmla="*/ 4 h 24"/>
                <a:gd name="T32" fmla="*/ 21 w 26"/>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24">
                  <a:moveTo>
                    <a:pt x="21" y="0"/>
                  </a:moveTo>
                  <a:lnTo>
                    <a:pt x="21" y="1"/>
                  </a:lnTo>
                  <a:lnTo>
                    <a:pt x="26" y="13"/>
                  </a:lnTo>
                  <a:lnTo>
                    <a:pt x="23" y="19"/>
                  </a:lnTo>
                  <a:lnTo>
                    <a:pt x="15" y="19"/>
                  </a:lnTo>
                  <a:lnTo>
                    <a:pt x="13" y="24"/>
                  </a:lnTo>
                  <a:lnTo>
                    <a:pt x="7" y="24"/>
                  </a:lnTo>
                  <a:lnTo>
                    <a:pt x="4" y="21"/>
                  </a:lnTo>
                  <a:lnTo>
                    <a:pt x="4" y="24"/>
                  </a:lnTo>
                  <a:lnTo>
                    <a:pt x="3" y="24"/>
                  </a:lnTo>
                  <a:lnTo>
                    <a:pt x="0" y="19"/>
                  </a:lnTo>
                  <a:lnTo>
                    <a:pt x="0" y="18"/>
                  </a:lnTo>
                  <a:lnTo>
                    <a:pt x="10" y="4"/>
                  </a:lnTo>
                  <a:lnTo>
                    <a:pt x="10" y="3"/>
                  </a:lnTo>
                  <a:lnTo>
                    <a:pt x="13" y="4"/>
                  </a:lnTo>
                  <a:lnTo>
                    <a:pt x="15" y="4"/>
                  </a:lnTo>
                  <a:lnTo>
                    <a:pt x="2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8" name="Nigeria">
              <a:extLst>
                <a:ext uri="{FF2B5EF4-FFF2-40B4-BE49-F238E27FC236}">
                  <a16:creationId xmlns:a16="http://schemas.microsoft.com/office/drawing/2014/main" id="{7D3C35E6-CA73-BC90-E317-2A97C3C822EF}"/>
                </a:ext>
              </a:extLst>
            </p:cNvPr>
            <p:cNvSpPr>
              <a:spLocks/>
            </p:cNvSpPr>
            <p:nvPr/>
          </p:nvSpPr>
          <p:spPr bwMode="auto">
            <a:xfrm>
              <a:off x="5890898" y="4260329"/>
              <a:ext cx="276481" cy="233112"/>
            </a:xfrm>
            <a:custGeom>
              <a:avLst/>
              <a:gdLst>
                <a:gd name="T0" fmla="*/ 36 w 153"/>
                <a:gd name="T1" fmla="*/ 0 h 129"/>
                <a:gd name="T2" fmla="*/ 39 w 153"/>
                <a:gd name="T3" fmla="*/ 0 h 129"/>
                <a:gd name="T4" fmla="*/ 55 w 153"/>
                <a:gd name="T5" fmla="*/ 12 h 129"/>
                <a:gd name="T6" fmla="*/ 69 w 153"/>
                <a:gd name="T7" fmla="*/ 6 h 129"/>
                <a:gd name="T8" fmla="*/ 77 w 153"/>
                <a:gd name="T9" fmla="*/ 12 h 129"/>
                <a:gd name="T10" fmla="*/ 86 w 153"/>
                <a:gd name="T11" fmla="*/ 15 h 129"/>
                <a:gd name="T12" fmla="*/ 98 w 153"/>
                <a:gd name="T13" fmla="*/ 6 h 129"/>
                <a:gd name="T14" fmla="*/ 116 w 153"/>
                <a:gd name="T15" fmla="*/ 6 h 129"/>
                <a:gd name="T16" fmla="*/ 125 w 153"/>
                <a:gd name="T17" fmla="*/ 9 h 129"/>
                <a:gd name="T18" fmla="*/ 134 w 153"/>
                <a:gd name="T19" fmla="*/ 3 h 129"/>
                <a:gd name="T20" fmla="*/ 135 w 153"/>
                <a:gd name="T21" fmla="*/ 0 h 129"/>
                <a:gd name="T22" fmla="*/ 150 w 153"/>
                <a:gd name="T23" fmla="*/ 17 h 129"/>
                <a:gd name="T24" fmla="*/ 153 w 153"/>
                <a:gd name="T25" fmla="*/ 22 h 129"/>
                <a:gd name="T26" fmla="*/ 153 w 153"/>
                <a:gd name="T27" fmla="*/ 29 h 129"/>
                <a:gd name="T28" fmla="*/ 141 w 153"/>
                <a:gd name="T29" fmla="*/ 40 h 129"/>
                <a:gd name="T30" fmla="*/ 132 w 153"/>
                <a:gd name="T31" fmla="*/ 66 h 129"/>
                <a:gd name="T32" fmla="*/ 125 w 153"/>
                <a:gd name="T33" fmla="*/ 72 h 129"/>
                <a:gd name="T34" fmla="*/ 115 w 153"/>
                <a:gd name="T35" fmla="*/ 96 h 129"/>
                <a:gd name="T36" fmla="*/ 115 w 153"/>
                <a:gd name="T37" fmla="*/ 98 h 129"/>
                <a:gd name="T38" fmla="*/ 109 w 153"/>
                <a:gd name="T39" fmla="*/ 99 h 129"/>
                <a:gd name="T40" fmla="*/ 109 w 153"/>
                <a:gd name="T41" fmla="*/ 98 h 129"/>
                <a:gd name="T42" fmla="*/ 103 w 153"/>
                <a:gd name="T43" fmla="*/ 93 h 129"/>
                <a:gd name="T44" fmla="*/ 89 w 153"/>
                <a:gd name="T45" fmla="*/ 93 h 129"/>
                <a:gd name="T46" fmla="*/ 80 w 153"/>
                <a:gd name="T47" fmla="*/ 106 h 129"/>
                <a:gd name="T48" fmla="*/ 76 w 153"/>
                <a:gd name="T49" fmla="*/ 121 h 129"/>
                <a:gd name="T50" fmla="*/ 74 w 153"/>
                <a:gd name="T51" fmla="*/ 121 h 129"/>
                <a:gd name="T52" fmla="*/ 73 w 153"/>
                <a:gd name="T53" fmla="*/ 120 h 129"/>
                <a:gd name="T54" fmla="*/ 72 w 153"/>
                <a:gd name="T55" fmla="*/ 124 h 129"/>
                <a:gd name="T56" fmla="*/ 64 w 153"/>
                <a:gd name="T57" fmla="*/ 124 h 129"/>
                <a:gd name="T58" fmla="*/ 61 w 153"/>
                <a:gd name="T59" fmla="*/ 123 h 129"/>
                <a:gd name="T60" fmla="*/ 58 w 153"/>
                <a:gd name="T61" fmla="*/ 123 h 129"/>
                <a:gd name="T62" fmla="*/ 55 w 153"/>
                <a:gd name="T63" fmla="*/ 126 h 129"/>
                <a:gd name="T64" fmla="*/ 46 w 153"/>
                <a:gd name="T65" fmla="*/ 129 h 129"/>
                <a:gd name="T66" fmla="*/ 36 w 153"/>
                <a:gd name="T67" fmla="*/ 120 h 129"/>
                <a:gd name="T68" fmla="*/ 36 w 153"/>
                <a:gd name="T69" fmla="*/ 112 h 129"/>
                <a:gd name="T70" fmla="*/ 27 w 153"/>
                <a:gd name="T71" fmla="*/ 103 h 129"/>
                <a:gd name="T72" fmla="*/ 20 w 153"/>
                <a:gd name="T73" fmla="*/ 99 h 129"/>
                <a:gd name="T74" fmla="*/ 12 w 153"/>
                <a:gd name="T75" fmla="*/ 99 h 129"/>
                <a:gd name="T76" fmla="*/ 9 w 153"/>
                <a:gd name="T77" fmla="*/ 101 h 129"/>
                <a:gd name="T78" fmla="*/ 0 w 153"/>
                <a:gd name="T79" fmla="*/ 101 h 129"/>
                <a:gd name="T80" fmla="*/ 0 w 153"/>
                <a:gd name="T81" fmla="*/ 71 h 129"/>
                <a:gd name="T82" fmla="*/ 6 w 153"/>
                <a:gd name="T83" fmla="*/ 56 h 129"/>
                <a:gd name="T84" fmla="*/ 11 w 153"/>
                <a:gd name="T85" fmla="*/ 52 h 129"/>
                <a:gd name="T86" fmla="*/ 11 w 153"/>
                <a:gd name="T87" fmla="*/ 46 h 129"/>
                <a:gd name="T88" fmla="*/ 12 w 153"/>
                <a:gd name="T89" fmla="*/ 44 h 129"/>
                <a:gd name="T90" fmla="*/ 12 w 153"/>
                <a:gd name="T91" fmla="*/ 37 h 129"/>
                <a:gd name="T92" fmla="*/ 9 w 153"/>
                <a:gd name="T93" fmla="*/ 34 h 129"/>
                <a:gd name="T94" fmla="*/ 9 w 153"/>
                <a:gd name="T95" fmla="*/ 32 h 129"/>
                <a:gd name="T96" fmla="*/ 11 w 153"/>
                <a:gd name="T97" fmla="*/ 29 h 129"/>
                <a:gd name="T98" fmla="*/ 11 w 153"/>
                <a:gd name="T99" fmla="*/ 19 h 129"/>
                <a:gd name="T100" fmla="*/ 15 w 153"/>
                <a:gd name="T101" fmla="*/ 13 h 129"/>
                <a:gd name="T102" fmla="*/ 18 w 153"/>
                <a:gd name="T103" fmla="*/ 6 h 129"/>
                <a:gd name="T104" fmla="*/ 29 w 153"/>
                <a:gd name="T105" fmla="*/ 1 h 129"/>
                <a:gd name="T106" fmla="*/ 32 w 153"/>
                <a:gd name="T107" fmla="*/ 1 h 129"/>
                <a:gd name="T108" fmla="*/ 36 w 153"/>
                <a:gd name="T10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 h="129">
                  <a:moveTo>
                    <a:pt x="36" y="0"/>
                  </a:moveTo>
                  <a:lnTo>
                    <a:pt x="39" y="0"/>
                  </a:lnTo>
                  <a:lnTo>
                    <a:pt x="55" y="12"/>
                  </a:lnTo>
                  <a:lnTo>
                    <a:pt x="69" y="6"/>
                  </a:lnTo>
                  <a:lnTo>
                    <a:pt x="77" y="12"/>
                  </a:lnTo>
                  <a:lnTo>
                    <a:pt x="86" y="15"/>
                  </a:lnTo>
                  <a:lnTo>
                    <a:pt x="98" y="6"/>
                  </a:lnTo>
                  <a:lnTo>
                    <a:pt x="116" y="6"/>
                  </a:lnTo>
                  <a:lnTo>
                    <a:pt x="125" y="9"/>
                  </a:lnTo>
                  <a:lnTo>
                    <a:pt x="134" y="3"/>
                  </a:lnTo>
                  <a:lnTo>
                    <a:pt x="135" y="0"/>
                  </a:lnTo>
                  <a:lnTo>
                    <a:pt x="150" y="17"/>
                  </a:lnTo>
                  <a:lnTo>
                    <a:pt x="153" y="22"/>
                  </a:lnTo>
                  <a:lnTo>
                    <a:pt x="153" y="29"/>
                  </a:lnTo>
                  <a:lnTo>
                    <a:pt x="141" y="40"/>
                  </a:lnTo>
                  <a:lnTo>
                    <a:pt x="132" y="66"/>
                  </a:lnTo>
                  <a:lnTo>
                    <a:pt x="125" y="72"/>
                  </a:lnTo>
                  <a:lnTo>
                    <a:pt x="115" y="96"/>
                  </a:lnTo>
                  <a:lnTo>
                    <a:pt x="115" y="98"/>
                  </a:lnTo>
                  <a:lnTo>
                    <a:pt x="109" y="99"/>
                  </a:lnTo>
                  <a:lnTo>
                    <a:pt x="109" y="98"/>
                  </a:lnTo>
                  <a:lnTo>
                    <a:pt x="103" y="93"/>
                  </a:lnTo>
                  <a:lnTo>
                    <a:pt x="89" y="93"/>
                  </a:lnTo>
                  <a:lnTo>
                    <a:pt x="80" y="106"/>
                  </a:lnTo>
                  <a:lnTo>
                    <a:pt x="76" y="121"/>
                  </a:lnTo>
                  <a:lnTo>
                    <a:pt x="74" y="121"/>
                  </a:lnTo>
                  <a:lnTo>
                    <a:pt x="73" y="120"/>
                  </a:lnTo>
                  <a:lnTo>
                    <a:pt x="72" y="124"/>
                  </a:lnTo>
                  <a:lnTo>
                    <a:pt x="64" y="124"/>
                  </a:lnTo>
                  <a:lnTo>
                    <a:pt x="61" y="123"/>
                  </a:lnTo>
                  <a:lnTo>
                    <a:pt x="58" y="123"/>
                  </a:lnTo>
                  <a:lnTo>
                    <a:pt x="55" y="126"/>
                  </a:lnTo>
                  <a:lnTo>
                    <a:pt x="46" y="129"/>
                  </a:lnTo>
                  <a:lnTo>
                    <a:pt x="36" y="120"/>
                  </a:lnTo>
                  <a:lnTo>
                    <a:pt x="36" y="112"/>
                  </a:lnTo>
                  <a:lnTo>
                    <a:pt x="27" y="103"/>
                  </a:lnTo>
                  <a:lnTo>
                    <a:pt x="20" y="99"/>
                  </a:lnTo>
                  <a:lnTo>
                    <a:pt x="12" y="99"/>
                  </a:lnTo>
                  <a:lnTo>
                    <a:pt x="9" y="101"/>
                  </a:lnTo>
                  <a:lnTo>
                    <a:pt x="0" y="101"/>
                  </a:lnTo>
                  <a:lnTo>
                    <a:pt x="0" y="71"/>
                  </a:lnTo>
                  <a:lnTo>
                    <a:pt x="6" y="56"/>
                  </a:lnTo>
                  <a:lnTo>
                    <a:pt x="11" y="52"/>
                  </a:lnTo>
                  <a:lnTo>
                    <a:pt x="11" y="46"/>
                  </a:lnTo>
                  <a:lnTo>
                    <a:pt x="12" y="44"/>
                  </a:lnTo>
                  <a:lnTo>
                    <a:pt x="12" y="37"/>
                  </a:lnTo>
                  <a:lnTo>
                    <a:pt x="9" y="34"/>
                  </a:lnTo>
                  <a:lnTo>
                    <a:pt x="9" y="32"/>
                  </a:lnTo>
                  <a:lnTo>
                    <a:pt x="11" y="29"/>
                  </a:lnTo>
                  <a:lnTo>
                    <a:pt x="11" y="19"/>
                  </a:lnTo>
                  <a:lnTo>
                    <a:pt x="15" y="13"/>
                  </a:lnTo>
                  <a:lnTo>
                    <a:pt x="18" y="6"/>
                  </a:lnTo>
                  <a:lnTo>
                    <a:pt x="29" y="1"/>
                  </a:lnTo>
                  <a:lnTo>
                    <a:pt x="32" y="1"/>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49" name="Niger">
              <a:extLst>
                <a:ext uri="{FF2B5EF4-FFF2-40B4-BE49-F238E27FC236}">
                  <a16:creationId xmlns:a16="http://schemas.microsoft.com/office/drawing/2014/main" id="{05AABF2B-BA6E-F3B6-867C-23494665127F}"/>
                </a:ext>
              </a:extLst>
            </p:cNvPr>
            <p:cNvSpPr>
              <a:spLocks/>
            </p:cNvSpPr>
            <p:nvPr/>
          </p:nvSpPr>
          <p:spPr bwMode="auto">
            <a:xfrm>
              <a:off x="5827652" y="4021797"/>
              <a:ext cx="379483" cy="290938"/>
            </a:xfrm>
            <a:custGeom>
              <a:avLst/>
              <a:gdLst>
                <a:gd name="T0" fmla="*/ 152 w 210"/>
                <a:gd name="T1" fmla="*/ 0 h 161"/>
                <a:gd name="T2" fmla="*/ 181 w 210"/>
                <a:gd name="T3" fmla="*/ 0 h 161"/>
                <a:gd name="T4" fmla="*/ 192 w 210"/>
                <a:gd name="T5" fmla="*/ 7 h 161"/>
                <a:gd name="T6" fmla="*/ 195 w 210"/>
                <a:gd name="T7" fmla="*/ 6 h 161"/>
                <a:gd name="T8" fmla="*/ 197 w 210"/>
                <a:gd name="T9" fmla="*/ 6 h 161"/>
                <a:gd name="T10" fmla="*/ 197 w 210"/>
                <a:gd name="T11" fmla="*/ 28 h 161"/>
                <a:gd name="T12" fmla="*/ 201 w 210"/>
                <a:gd name="T13" fmla="*/ 35 h 161"/>
                <a:gd name="T14" fmla="*/ 209 w 210"/>
                <a:gd name="T15" fmla="*/ 41 h 161"/>
                <a:gd name="T16" fmla="*/ 210 w 210"/>
                <a:gd name="T17" fmla="*/ 41 h 161"/>
                <a:gd name="T18" fmla="*/ 210 w 210"/>
                <a:gd name="T19" fmla="*/ 43 h 161"/>
                <a:gd name="T20" fmla="*/ 209 w 210"/>
                <a:gd name="T21" fmla="*/ 43 h 161"/>
                <a:gd name="T22" fmla="*/ 206 w 210"/>
                <a:gd name="T23" fmla="*/ 49 h 161"/>
                <a:gd name="T24" fmla="*/ 203 w 210"/>
                <a:gd name="T25" fmla="*/ 68 h 161"/>
                <a:gd name="T26" fmla="*/ 201 w 210"/>
                <a:gd name="T27" fmla="*/ 90 h 161"/>
                <a:gd name="T28" fmla="*/ 178 w 210"/>
                <a:gd name="T29" fmla="*/ 115 h 161"/>
                <a:gd name="T30" fmla="*/ 175 w 210"/>
                <a:gd name="T31" fmla="*/ 124 h 161"/>
                <a:gd name="T32" fmla="*/ 178 w 210"/>
                <a:gd name="T33" fmla="*/ 124 h 161"/>
                <a:gd name="T34" fmla="*/ 178 w 210"/>
                <a:gd name="T35" fmla="*/ 126 h 161"/>
                <a:gd name="T36" fmla="*/ 170 w 210"/>
                <a:gd name="T37" fmla="*/ 126 h 161"/>
                <a:gd name="T38" fmla="*/ 170 w 210"/>
                <a:gd name="T39" fmla="*/ 136 h 161"/>
                <a:gd name="T40" fmla="*/ 161 w 210"/>
                <a:gd name="T41" fmla="*/ 142 h 161"/>
                <a:gd name="T42" fmla="*/ 160 w 210"/>
                <a:gd name="T43" fmla="*/ 142 h 161"/>
                <a:gd name="T44" fmla="*/ 151 w 210"/>
                <a:gd name="T45" fmla="*/ 139 h 161"/>
                <a:gd name="T46" fmla="*/ 135 w 210"/>
                <a:gd name="T47" fmla="*/ 139 h 161"/>
                <a:gd name="T48" fmla="*/ 121 w 210"/>
                <a:gd name="T49" fmla="*/ 148 h 161"/>
                <a:gd name="T50" fmla="*/ 112 w 210"/>
                <a:gd name="T51" fmla="*/ 145 h 161"/>
                <a:gd name="T52" fmla="*/ 104 w 210"/>
                <a:gd name="T53" fmla="*/ 139 h 161"/>
                <a:gd name="T54" fmla="*/ 90 w 210"/>
                <a:gd name="T55" fmla="*/ 145 h 161"/>
                <a:gd name="T56" fmla="*/ 74 w 210"/>
                <a:gd name="T57" fmla="*/ 133 h 161"/>
                <a:gd name="T58" fmla="*/ 64 w 210"/>
                <a:gd name="T59" fmla="*/ 135 h 161"/>
                <a:gd name="T60" fmla="*/ 55 w 210"/>
                <a:gd name="T61" fmla="*/ 138 h 161"/>
                <a:gd name="T62" fmla="*/ 52 w 210"/>
                <a:gd name="T63" fmla="*/ 145 h 161"/>
                <a:gd name="T64" fmla="*/ 47 w 210"/>
                <a:gd name="T65" fmla="*/ 151 h 161"/>
                <a:gd name="T66" fmla="*/ 47 w 210"/>
                <a:gd name="T67" fmla="*/ 161 h 161"/>
                <a:gd name="T68" fmla="*/ 46 w 210"/>
                <a:gd name="T69" fmla="*/ 161 h 161"/>
                <a:gd name="T70" fmla="*/ 37 w 210"/>
                <a:gd name="T71" fmla="*/ 152 h 161"/>
                <a:gd name="T72" fmla="*/ 32 w 210"/>
                <a:gd name="T73" fmla="*/ 154 h 161"/>
                <a:gd name="T74" fmla="*/ 32 w 210"/>
                <a:gd name="T75" fmla="*/ 157 h 161"/>
                <a:gd name="T76" fmla="*/ 31 w 210"/>
                <a:gd name="T77" fmla="*/ 158 h 161"/>
                <a:gd name="T78" fmla="*/ 26 w 210"/>
                <a:gd name="T79" fmla="*/ 154 h 161"/>
                <a:gd name="T80" fmla="*/ 26 w 210"/>
                <a:gd name="T81" fmla="*/ 152 h 161"/>
                <a:gd name="T82" fmla="*/ 28 w 210"/>
                <a:gd name="T83" fmla="*/ 151 h 161"/>
                <a:gd name="T84" fmla="*/ 26 w 210"/>
                <a:gd name="T85" fmla="*/ 148 h 161"/>
                <a:gd name="T86" fmla="*/ 18 w 210"/>
                <a:gd name="T87" fmla="*/ 148 h 161"/>
                <a:gd name="T88" fmla="*/ 4 w 210"/>
                <a:gd name="T89" fmla="*/ 130 h 161"/>
                <a:gd name="T90" fmla="*/ 0 w 210"/>
                <a:gd name="T91" fmla="*/ 123 h 161"/>
                <a:gd name="T92" fmla="*/ 1 w 210"/>
                <a:gd name="T93" fmla="*/ 117 h 161"/>
                <a:gd name="T94" fmla="*/ 10 w 210"/>
                <a:gd name="T95" fmla="*/ 117 h 161"/>
                <a:gd name="T96" fmla="*/ 16 w 210"/>
                <a:gd name="T97" fmla="*/ 111 h 161"/>
                <a:gd name="T98" fmla="*/ 44 w 210"/>
                <a:gd name="T99" fmla="*/ 111 h 161"/>
                <a:gd name="T100" fmla="*/ 50 w 210"/>
                <a:gd name="T101" fmla="*/ 104 h 161"/>
                <a:gd name="T102" fmla="*/ 53 w 210"/>
                <a:gd name="T103" fmla="*/ 102 h 161"/>
                <a:gd name="T104" fmla="*/ 53 w 210"/>
                <a:gd name="T105" fmla="*/ 59 h 161"/>
                <a:gd name="T106" fmla="*/ 74 w 210"/>
                <a:gd name="T107" fmla="*/ 55 h 161"/>
                <a:gd name="T108" fmla="*/ 102 w 210"/>
                <a:gd name="T109" fmla="*/ 32 h 161"/>
                <a:gd name="T110" fmla="*/ 152 w 210"/>
                <a:gd name="T111" fmla="*/ 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0" h="161">
                  <a:moveTo>
                    <a:pt x="152" y="0"/>
                  </a:moveTo>
                  <a:lnTo>
                    <a:pt x="181" y="0"/>
                  </a:lnTo>
                  <a:lnTo>
                    <a:pt x="192" y="7"/>
                  </a:lnTo>
                  <a:lnTo>
                    <a:pt x="195" y="6"/>
                  </a:lnTo>
                  <a:lnTo>
                    <a:pt x="197" y="6"/>
                  </a:lnTo>
                  <a:lnTo>
                    <a:pt x="197" y="28"/>
                  </a:lnTo>
                  <a:lnTo>
                    <a:pt x="201" y="35"/>
                  </a:lnTo>
                  <a:lnTo>
                    <a:pt x="209" y="41"/>
                  </a:lnTo>
                  <a:lnTo>
                    <a:pt x="210" y="41"/>
                  </a:lnTo>
                  <a:lnTo>
                    <a:pt x="210" y="43"/>
                  </a:lnTo>
                  <a:lnTo>
                    <a:pt x="209" y="43"/>
                  </a:lnTo>
                  <a:lnTo>
                    <a:pt x="206" y="49"/>
                  </a:lnTo>
                  <a:lnTo>
                    <a:pt x="203" y="68"/>
                  </a:lnTo>
                  <a:lnTo>
                    <a:pt x="201" y="90"/>
                  </a:lnTo>
                  <a:lnTo>
                    <a:pt x="178" y="115"/>
                  </a:lnTo>
                  <a:lnTo>
                    <a:pt x="175" y="124"/>
                  </a:lnTo>
                  <a:lnTo>
                    <a:pt x="178" y="124"/>
                  </a:lnTo>
                  <a:lnTo>
                    <a:pt x="178" y="126"/>
                  </a:lnTo>
                  <a:lnTo>
                    <a:pt x="170" y="126"/>
                  </a:lnTo>
                  <a:lnTo>
                    <a:pt x="170" y="136"/>
                  </a:lnTo>
                  <a:lnTo>
                    <a:pt x="161" y="142"/>
                  </a:lnTo>
                  <a:lnTo>
                    <a:pt x="160" y="142"/>
                  </a:lnTo>
                  <a:lnTo>
                    <a:pt x="151" y="139"/>
                  </a:lnTo>
                  <a:lnTo>
                    <a:pt x="135" y="139"/>
                  </a:lnTo>
                  <a:lnTo>
                    <a:pt x="121" y="148"/>
                  </a:lnTo>
                  <a:lnTo>
                    <a:pt x="112" y="145"/>
                  </a:lnTo>
                  <a:lnTo>
                    <a:pt x="104" y="139"/>
                  </a:lnTo>
                  <a:lnTo>
                    <a:pt x="90" y="145"/>
                  </a:lnTo>
                  <a:lnTo>
                    <a:pt x="74" y="133"/>
                  </a:lnTo>
                  <a:lnTo>
                    <a:pt x="64" y="135"/>
                  </a:lnTo>
                  <a:lnTo>
                    <a:pt x="55" y="138"/>
                  </a:lnTo>
                  <a:lnTo>
                    <a:pt x="52" y="145"/>
                  </a:lnTo>
                  <a:lnTo>
                    <a:pt x="47" y="151"/>
                  </a:lnTo>
                  <a:lnTo>
                    <a:pt x="47" y="161"/>
                  </a:lnTo>
                  <a:lnTo>
                    <a:pt x="46" y="161"/>
                  </a:lnTo>
                  <a:lnTo>
                    <a:pt x="37" y="152"/>
                  </a:lnTo>
                  <a:lnTo>
                    <a:pt x="32" y="154"/>
                  </a:lnTo>
                  <a:lnTo>
                    <a:pt x="32" y="157"/>
                  </a:lnTo>
                  <a:lnTo>
                    <a:pt x="31" y="158"/>
                  </a:lnTo>
                  <a:lnTo>
                    <a:pt x="26" y="154"/>
                  </a:lnTo>
                  <a:lnTo>
                    <a:pt x="26" y="152"/>
                  </a:lnTo>
                  <a:lnTo>
                    <a:pt x="28" y="151"/>
                  </a:lnTo>
                  <a:lnTo>
                    <a:pt x="26" y="148"/>
                  </a:lnTo>
                  <a:lnTo>
                    <a:pt x="18" y="148"/>
                  </a:lnTo>
                  <a:lnTo>
                    <a:pt x="4" y="130"/>
                  </a:lnTo>
                  <a:lnTo>
                    <a:pt x="0" y="123"/>
                  </a:lnTo>
                  <a:lnTo>
                    <a:pt x="1" y="117"/>
                  </a:lnTo>
                  <a:lnTo>
                    <a:pt x="10" y="117"/>
                  </a:lnTo>
                  <a:lnTo>
                    <a:pt x="16" y="111"/>
                  </a:lnTo>
                  <a:lnTo>
                    <a:pt x="44" y="111"/>
                  </a:lnTo>
                  <a:lnTo>
                    <a:pt x="50" y="104"/>
                  </a:lnTo>
                  <a:lnTo>
                    <a:pt x="53" y="102"/>
                  </a:lnTo>
                  <a:lnTo>
                    <a:pt x="53" y="59"/>
                  </a:lnTo>
                  <a:lnTo>
                    <a:pt x="74" y="55"/>
                  </a:lnTo>
                  <a:lnTo>
                    <a:pt x="102" y="32"/>
                  </a:lnTo>
                  <a:lnTo>
                    <a:pt x="152"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0" name="Namibia">
              <a:extLst>
                <a:ext uri="{FF2B5EF4-FFF2-40B4-BE49-F238E27FC236}">
                  <a16:creationId xmlns:a16="http://schemas.microsoft.com/office/drawing/2014/main" id="{5D8EE4F4-F36E-F989-4B5B-0E9B2BFB1BD1}"/>
                </a:ext>
              </a:extLst>
            </p:cNvPr>
            <p:cNvSpPr>
              <a:spLocks/>
            </p:cNvSpPr>
            <p:nvPr/>
          </p:nvSpPr>
          <p:spPr bwMode="auto">
            <a:xfrm>
              <a:off x="6100517" y="4988576"/>
              <a:ext cx="321657" cy="312622"/>
            </a:xfrm>
            <a:custGeom>
              <a:avLst/>
              <a:gdLst>
                <a:gd name="T0" fmla="*/ 13 w 178"/>
                <a:gd name="T1" fmla="*/ 0 h 173"/>
                <a:gd name="T2" fmla="*/ 19 w 178"/>
                <a:gd name="T3" fmla="*/ 0 h 173"/>
                <a:gd name="T4" fmla="*/ 30 w 178"/>
                <a:gd name="T5" fmla="*/ 6 h 173"/>
                <a:gd name="T6" fmla="*/ 87 w 178"/>
                <a:gd name="T7" fmla="*/ 6 h 173"/>
                <a:gd name="T8" fmla="*/ 98 w 178"/>
                <a:gd name="T9" fmla="*/ 12 h 173"/>
                <a:gd name="T10" fmla="*/ 111 w 178"/>
                <a:gd name="T11" fmla="*/ 12 h 173"/>
                <a:gd name="T12" fmla="*/ 129 w 178"/>
                <a:gd name="T13" fmla="*/ 16 h 173"/>
                <a:gd name="T14" fmla="*/ 151 w 178"/>
                <a:gd name="T15" fmla="*/ 10 h 173"/>
                <a:gd name="T16" fmla="*/ 163 w 178"/>
                <a:gd name="T17" fmla="*/ 7 h 173"/>
                <a:gd name="T18" fmla="*/ 172 w 178"/>
                <a:gd name="T19" fmla="*/ 9 h 173"/>
                <a:gd name="T20" fmla="*/ 178 w 178"/>
                <a:gd name="T21" fmla="*/ 13 h 173"/>
                <a:gd name="T22" fmla="*/ 172 w 178"/>
                <a:gd name="T23" fmla="*/ 13 h 173"/>
                <a:gd name="T24" fmla="*/ 165 w 178"/>
                <a:gd name="T25" fmla="*/ 18 h 173"/>
                <a:gd name="T26" fmla="*/ 157 w 178"/>
                <a:gd name="T27" fmla="*/ 25 h 173"/>
                <a:gd name="T28" fmla="*/ 156 w 178"/>
                <a:gd name="T29" fmla="*/ 25 h 173"/>
                <a:gd name="T30" fmla="*/ 153 w 178"/>
                <a:gd name="T31" fmla="*/ 19 h 173"/>
                <a:gd name="T32" fmla="*/ 147 w 178"/>
                <a:gd name="T33" fmla="*/ 18 h 173"/>
                <a:gd name="T34" fmla="*/ 122 w 178"/>
                <a:gd name="T35" fmla="*/ 24 h 173"/>
                <a:gd name="T36" fmla="*/ 122 w 178"/>
                <a:gd name="T37" fmla="*/ 71 h 173"/>
                <a:gd name="T38" fmla="*/ 110 w 178"/>
                <a:gd name="T39" fmla="*/ 71 h 173"/>
                <a:gd name="T40" fmla="*/ 110 w 178"/>
                <a:gd name="T41" fmla="*/ 166 h 173"/>
                <a:gd name="T42" fmla="*/ 108 w 178"/>
                <a:gd name="T43" fmla="*/ 166 h 173"/>
                <a:gd name="T44" fmla="*/ 98 w 178"/>
                <a:gd name="T45" fmla="*/ 173 h 173"/>
                <a:gd name="T46" fmla="*/ 80 w 178"/>
                <a:gd name="T47" fmla="*/ 173 h 173"/>
                <a:gd name="T48" fmla="*/ 79 w 178"/>
                <a:gd name="T49" fmla="*/ 172 h 173"/>
                <a:gd name="T50" fmla="*/ 77 w 178"/>
                <a:gd name="T51" fmla="*/ 166 h 173"/>
                <a:gd name="T52" fmla="*/ 71 w 178"/>
                <a:gd name="T53" fmla="*/ 163 h 173"/>
                <a:gd name="T54" fmla="*/ 64 w 178"/>
                <a:gd name="T55" fmla="*/ 167 h 173"/>
                <a:gd name="T56" fmla="*/ 62 w 178"/>
                <a:gd name="T57" fmla="*/ 167 h 173"/>
                <a:gd name="T58" fmla="*/ 53 w 178"/>
                <a:gd name="T59" fmla="*/ 160 h 173"/>
                <a:gd name="T60" fmla="*/ 46 w 178"/>
                <a:gd name="T61" fmla="*/ 150 h 173"/>
                <a:gd name="T62" fmla="*/ 41 w 178"/>
                <a:gd name="T63" fmla="*/ 124 h 173"/>
                <a:gd name="T64" fmla="*/ 40 w 178"/>
                <a:gd name="T65" fmla="*/ 114 h 173"/>
                <a:gd name="T66" fmla="*/ 36 w 178"/>
                <a:gd name="T67" fmla="*/ 102 h 173"/>
                <a:gd name="T68" fmla="*/ 36 w 178"/>
                <a:gd name="T69" fmla="*/ 80 h 173"/>
                <a:gd name="T70" fmla="*/ 13 w 178"/>
                <a:gd name="T71" fmla="*/ 37 h 173"/>
                <a:gd name="T72" fmla="*/ 0 w 178"/>
                <a:gd name="T73" fmla="*/ 18 h 173"/>
                <a:gd name="T74" fmla="*/ 0 w 178"/>
                <a:gd name="T75" fmla="*/ 6 h 173"/>
                <a:gd name="T76" fmla="*/ 6 w 178"/>
                <a:gd name="T77" fmla="*/ 3 h 173"/>
                <a:gd name="T78" fmla="*/ 7 w 178"/>
                <a:gd name="T79" fmla="*/ 3 h 173"/>
                <a:gd name="T80" fmla="*/ 13 w 178"/>
                <a:gd name="T8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8" h="173">
                  <a:moveTo>
                    <a:pt x="13" y="0"/>
                  </a:moveTo>
                  <a:lnTo>
                    <a:pt x="19" y="0"/>
                  </a:lnTo>
                  <a:lnTo>
                    <a:pt x="30" y="6"/>
                  </a:lnTo>
                  <a:lnTo>
                    <a:pt x="87" y="6"/>
                  </a:lnTo>
                  <a:lnTo>
                    <a:pt x="98" y="12"/>
                  </a:lnTo>
                  <a:lnTo>
                    <a:pt x="111" y="12"/>
                  </a:lnTo>
                  <a:lnTo>
                    <a:pt x="129" y="16"/>
                  </a:lnTo>
                  <a:lnTo>
                    <a:pt x="151" y="10"/>
                  </a:lnTo>
                  <a:lnTo>
                    <a:pt x="163" y="7"/>
                  </a:lnTo>
                  <a:lnTo>
                    <a:pt x="172" y="9"/>
                  </a:lnTo>
                  <a:lnTo>
                    <a:pt x="178" y="13"/>
                  </a:lnTo>
                  <a:lnTo>
                    <a:pt x="172" y="13"/>
                  </a:lnTo>
                  <a:lnTo>
                    <a:pt x="165" y="18"/>
                  </a:lnTo>
                  <a:lnTo>
                    <a:pt x="157" y="25"/>
                  </a:lnTo>
                  <a:lnTo>
                    <a:pt x="156" y="25"/>
                  </a:lnTo>
                  <a:lnTo>
                    <a:pt x="153" y="19"/>
                  </a:lnTo>
                  <a:lnTo>
                    <a:pt x="147" y="18"/>
                  </a:lnTo>
                  <a:lnTo>
                    <a:pt x="122" y="24"/>
                  </a:lnTo>
                  <a:lnTo>
                    <a:pt x="122" y="71"/>
                  </a:lnTo>
                  <a:lnTo>
                    <a:pt x="110" y="71"/>
                  </a:lnTo>
                  <a:lnTo>
                    <a:pt x="110" y="166"/>
                  </a:lnTo>
                  <a:lnTo>
                    <a:pt x="108" y="166"/>
                  </a:lnTo>
                  <a:lnTo>
                    <a:pt x="98" y="173"/>
                  </a:lnTo>
                  <a:lnTo>
                    <a:pt x="80" y="173"/>
                  </a:lnTo>
                  <a:lnTo>
                    <a:pt x="79" y="172"/>
                  </a:lnTo>
                  <a:lnTo>
                    <a:pt x="77" y="166"/>
                  </a:lnTo>
                  <a:lnTo>
                    <a:pt x="71" y="163"/>
                  </a:lnTo>
                  <a:lnTo>
                    <a:pt x="64" y="167"/>
                  </a:lnTo>
                  <a:lnTo>
                    <a:pt x="62" y="167"/>
                  </a:lnTo>
                  <a:lnTo>
                    <a:pt x="53" y="160"/>
                  </a:lnTo>
                  <a:lnTo>
                    <a:pt x="46" y="150"/>
                  </a:lnTo>
                  <a:lnTo>
                    <a:pt x="41" y="124"/>
                  </a:lnTo>
                  <a:lnTo>
                    <a:pt x="40" y="114"/>
                  </a:lnTo>
                  <a:lnTo>
                    <a:pt x="36" y="102"/>
                  </a:lnTo>
                  <a:lnTo>
                    <a:pt x="36" y="80"/>
                  </a:lnTo>
                  <a:lnTo>
                    <a:pt x="13" y="37"/>
                  </a:lnTo>
                  <a:lnTo>
                    <a:pt x="0" y="18"/>
                  </a:lnTo>
                  <a:lnTo>
                    <a:pt x="0" y="6"/>
                  </a:lnTo>
                  <a:lnTo>
                    <a:pt x="6" y="3"/>
                  </a:lnTo>
                  <a:lnTo>
                    <a:pt x="7" y="3"/>
                  </a:lnTo>
                  <a:lnTo>
                    <a:pt x="1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1" name="Mali">
              <a:extLst>
                <a:ext uri="{FF2B5EF4-FFF2-40B4-BE49-F238E27FC236}">
                  <a16:creationId xmlns:a16="http://schemas.microsoft.com/office/drawing/2014/main" id="{D5062B6B-5E41-AECC-C29F-C3BCB0E31DEB}"/>
                </a:ext>
              </a:extLst>
            </p:cNvPr>
            <p:cNvSpPr>
              <a:spLocks/>
            </p:cNvSpPr>
            <p:nvPr/>
          </p:nvSpPr>
          <p:spPr bwMode="auto">
            <a:xfrm>
              <a:off x="5540328" y="3980235"/>
              <a:ext cx="386711" cy="370448"/>
            </a:xfrm>
            <a:custGeom>
              <a:avLst/>
              <a:gdLst>
                <a:gd name="T0" fmla="*/ 95 w 214"/>
                <a:gd name="T1" fmla="*/ 0 h 205"/>
                <a:gd name="T2" fmla="*/ 175 w 214"/>
                <a:gd name="T3" fmla="*/ 58 h 205"/>
                <a:gd name="T4" fmla="*/ 184 w 214"/>
                <a:gd name="T5" fmla="*/ 66 h 205"/>
                <a:gd name="T6" fmla="*/ 202 w 214"/>
                <a:gd name="T7" fmla="*/ 73 h 205"/>
                <a:gd name="T8" fmla="*/ 202 w 214"/>
                <a:gd name="T9" fmla="*/ 85 h 205"/>
                <a:gd name="T10" fmla="*/ 214 w 214"/>
                <a:gd name="T11" fmla="*/ 82 h 205"/>
                <a:gd name="T12" fmla="*/ 211 w 214"/>
                <a:gd name="T13" fmla="*/ 128 h 205"/>
                <a:gd name="T14" fmla="*/ 177 w 214"/>
                <a:gd name="T15" fmla="*/ 135 h 205"/>
                <a:gd name="T16" fmla="*/ 160 w 214"/>
                <a:gd name="T17" fmla="*/ 141 h 205"/>
                <a:gd name="T18" fmla="*/ 128 w 214"/>
                <a:gd name="T19" fmla="*/ 159 h 205"/>
                <a:gd name="T20" fmla="*/ 104 w 214"/>
                <a:gd name="T21" fmla="*/ 177 h 205"/>
                <a:gd name="T22" fmla="*/ 92 w 214"/>
                <a:gd name="T23" fmla="*/ 202 h 205"/>
                <a:gd name="T24" fmla="*/ 86 w 214"/>
                <a:gd name="T25" fmla="*/ 201 h 205"/>
                <a:gd name="T26" fmla="*/ 79 w 214"/>
                <a:gd name="T27" fmla="*/ 204 h 205"/>
                <a:gd name="T28" fmla="*/ 77 w 214"/>
                <a:gd name="T29" fmla="*/ 198 h 205"/>
                <a:gd name="T30" fmla="*/ 71 w 214"/>
                <a:gd name="T31" fmla="*/ 201 h 205"/>
                <a:gd name="T32" fmla="*/ 68 w 214"/>
                <a:gd name="T33" fmla="*/ 204 h 205"/>
                <a:gd name="T34" fmla="*/ 61 w 214"/>
                <a:gd name="T35" fmla="*/ 201 h 205"/>
                <a:gd name="T36" fmla="*/ 55 w 214"/>
                <a:gd name="T37" fmla="*/ 205 h 205"/>
                <a:gd name="T38" fmla="*/ 51 w 214"/>
                <a:gd name="T39" fmla="*/ 199 h 205"/>
                <a:gd name="T40" fmla="*/ 46 w 214"/>
                <a:gd name="T41" fmla="*/ 195 h 205"/>
                <a:gd name="T42" fmla="*/ 45 w 214"/>
                <a:gd name="T43" fmla="*/ 193 h 205"/>
                <a:gd name="T44" fmla="*/ 43 w 214"/>
                <a:gd name="T45" fmla="*/ 184 h 205"/>
                <a:gd name="T46" fmla="*/ 37 w 214"/>
                <a:gd name="T47" fmla="*/ 174 h 205"/>
                <a:gd name="T48" fmla="*/ 33 w 214"/>
                <a:gd name="T49" fmla="*/ 180 h 205"/>
                <a:gd name="T50" fmla="*/ 25 w 214"/>
                <a:gd name="T51" fmla="*/ 177 h 205"/>
                <a:gd name="T52" fmla="*/ 17 w 214"/>
                <a:gd name="T53" fmla="*/ 177 h 205"/>
                <a:gd name="T54" fmla="*/ 11 w 214"/>
                <a:gd name="T55" fmla="*/ 167 h 205"/>
                <a:gd name="T56" fmla="*/ 3 w 214"/>
                <a:gd name="T57" fmla="*/ 153 h 205"/>
                <a:gd name="T58" fmla="*/ 0 w 214"/>
                <a:gd name="T59" fmla="*/ 141 h 205"/>
                <a:gd name="T60" fmla="*/ 9 w 214"/>
                <a:gd name="T61" fmla="*/ 127 h 205"/>
                <a:gd name="T62" fmla="*/ 14 w 214"/>
                <a:gd name="T63" fmla="*/ 128 h 205"/>
                <a:gd name="T64" fmla="*/ 21 w 214"/>
                <a:gd name="T65" fmla="*/ 137 h 205"/>
                <a:gd name="T66" fmla="*/ 86 w 214"/>
                <a:gd name="T67" fmla="*/ 132 h 205"/>
                <a:gd name="T68" fmla="*/ 85 w 214"/>
                <a:gd name="T69" fmla="*/ 122 h 205"/>
                <a:gd name="T70" fmla="*/ 71 w 214"/>
                <a:gd name="T71" fmla="*/ 2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4" h="205">
                  <a:moveTo>
                    <a:pt x="71" y="0"/>
                  </a:moveTo>
                  <a:lnTo>
                    <a:pt x="95" y="0"/>
                  </a:lnTo>
                  <a:lnTo>
                    <a:pt x="174" y="54"/>
                  </a:lnTo>
                  <a:lnTo>
                    <a:pt x="175" y="58"/>
                  </a:lnTo>
                  <a:lnTo>
                    <a:pt x="180" y="61"/>
                  </a:lnTo>
                  <a:lnTo>
                    <a:pt x="184" y="66"/>
                  </a:lnTo>
                  <a:lnTo>
                    <a:pt x="200" y="73"/>
                  </a:lnTo>
                  <a:lnTo>
                    <a:pt x="202" y="73"/>
                  </a:lnTo>
                  <a:lnTo>
                    <a:pt x="200" y="84"/>
                  </a:lnTo>
                  <a:lnTo>
                    <a:pt x="202" y="85"/>
                  </a:lnTo>
                  <a:lnTo>
                    <a:pt x="212" y="82"/>
                  </a:lnTo>
                  <a:lnTo>
                    <a:pt x="214" y="82"/>
                  </a:lnTo>
                  <a:lnTo>
                    <a:pt x="214" y="127"/>
                  </a:lnTo>
                  <a:lnTo>
                    <a:pt x="211" y="128"/>
                  </a:lnTo>
                  <a:lnTo>
                    <a:pt x="205" y="135"/>
                  </a:lnTo>
                  <a:lnTo>
                    <a:pt x="177" y="135"/>
                  </a:lnTo>
                  <a:lnTo>
                    <a:pt x="171" y="141"/>
                  </a:lnTo>
                  <a:lnTo>
                    <a:pt x="160" y="141"/>
                  </a:lnTo>
                  <a:lnTo>
                    <a:pt x="148" y="143"/>
                  </a:lnTo>
                  <a:lnTo>
                    <a:pt x="128" y="159"/>
                  </a:lnTo>
                  <a:lnTo>
                    <a:pt x="108" y="165"/>
                  </a:lnTo>
                  <a:lnTo>
                    <a:pt x="104" y="177"/>
                  </a:lnTo>
                  <a:lnTo>
                    <a:pt x="94" y="187"/>
                  </a:lnTo>
                  <a:lnTo>
                    <a:pt x="92" y="202"/>
                  </a:lnTo>
                  <a:lnTo>
                    <a:pt x="88" y="202"/>
                  </a:lnTo>
                  <a:lnTo>
                    <a:pt x="86" y="201"/>
                  </a:lnTo>
                  <a:lnTo>
                    <a:pt x="83" y="201"/>
                  </a:lnTo>
                  <a:lnTo>
                    <a:pt x="79" y="204"/>
                  </a:lnTo>
                  <a:lnTo>
                    <a:pt x="77" y="204"/>
                  </a:lnTo>
                  <a:lnTo>
                    <a:pt x="77" y="198"/>
                  </a:lnTo>
                  <a:lnTo>
                    <a:pt x="73" y="198"/>
                  </a:lnTo>
                  <a:lnTo>
                    <a:pt x="71" y="201"/>
                  </a:lnTo>
                  <a:lnTo>
                    <a:pt x="71" y="202"/>
                  </a:lnTo>
                  <a:lnTo>
                    <a:pt x="68" y="204"/>
                  </a:lnTo>
                  <a:lnTo>
                    <a:pt x="67" y="204"/>
                  </a:lnTo>
                  <a:lnTo>
                    <a:pt x="61" y="201"/>
                  </a:lnTo>
                  <a:lnTo>
                    <a:pt x="55" y="204"/>
                  </a:lnTo>
                  <a:lnTo>
                    <a:pt x="55" y="205"/>
                  </a:lnTo>
                  <a:lnTo>
                    <a:pt x="54" y="204"/>
                  </a:lnTo>
                  <a:lnTo>
                    <a:pt x="51" y="199"/>
                  </a:lnTo>
                  <a:lnTo>
                    <a:pt x="51" y="193"/>
                  </a:lnTo>
                  <a:lnTo>
                    <a:pt x="46" y="195"/>
                  </a:lnTo>
                  <a:lnTo>
                    <a:pt x="45" y="195"/>
                  </a:lnTo>
                  <a:lnTo>
                    <a:pt x="45" y="193"/>
                  </a:lnTo>
                  <a:lnTo>
                    <a:pt x="49" y="187"/>
                  </a:lnTo>
                  <a:lnTo>
                    <a:pt x="43" y="184"/>
                  </a:lnTo>
                  <a:lnTo>
                    <a:pt x="40" y="174"/>
                  </a:lnTo>
                  <a:lnTo>
                    <a:pt x="37" y="174"/>
                  </a:lnTo>
                  <a:lnTo>
                    <a:pt x="33" y="178"/>
                  </a:lnTo>
                  <a:lnTo>
                    <a:pt x="33" y="180"/>
                  </a:lnTo>
                  <a:lnTo>
                    <a:pt x="31" y="180"/>
                  </a:lnTo>
                  <a:lnTo>
                    <a:pt x="25" y="177"/>
                  </a:lnTo>
                  <a:lnTo>
                    <a:pt x="21" y="181"/>
                  </a:lnTo>
                  <a:lnTo>
                    <a:pt x="17" y="177"/>
                  </a:lnTo>
                  <a:lnTo>
                    <a:pt x="11" y="180"/>
                  </a:lnTo>
                  <a:lnTo>
                    <a:pt x="11" y="167"/>
                  </a:lnTo>
                  <a:lnTo>
                    <a:pt x="2" y="158"/>
                  </a:lnTo>
                  <a:lnTo>
                    <a:pt x="3" y="153"/>
                  </a:lnTo>
                  <a:lnTo>
                    <a:pt x="0" y="143"/>
                  </a:lnTo>
                  <a:lnTo>
                    <a:pt x="0" y="141"/>
                  </a:lnTo>
                  <a:lnTo>
                    <a:pt x="5" y="137"/>
                  </a:lnTo>
                  <a:lnTo>
                    <a:pt x="9" y="127"/>
                  </a:lnTo>
                  <a:lnTo>
                    <a:pt x="11" y="127"/>
                  </a:lnTo>
                  <a:lnTo>
                    <a:pt x="14" y="128"/>
                  </a:lnTo>
                  <a:lnTo>
                    <a:pt x="18" y="135"/>
                  </a:lnTo>
                  <a:lnTo>
                    <a:pt x="21" y="137"/>
                  </a:lnTo>
                  <a:lnTo>
                    <a:pt x="27" y="131"/>
                  </a:lnTo>
                  <a:lnTo>
                    <a:pt x="86" y="132"/>
                  </a:lnTo>
                  <a:lnTo>
                    <a:pt x="89" y="122"/>
                  </a:lnTo>
                  <a:lnTo>
                    <a:pt x="85" y="122"/>
                  </a:lnTo>
                  <a:lnTo>
                    <a:pt x="83" y="121"/>
                  </a:lnTo>
                  <a:lnTo>
                    <a:pt x="71" y="2"/>
                  </a:lnTo>
                  <a:lnTo>
                    <a:pt x="7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2" name="Madagascar">
              <a:extLst>
                <a:ext uri="{FF2B5EF4-FFF2-40B4-BE49-F238E27FC236}">
                  <a16:creationId xmlns:a16="http://schemas.microsoft.com/office/drawing/2014/main" id="{3FE0BAAC-636C-DE78-C0EE-70CE696E2AE9}"/>
                </a:ext>
              </a:extLst>
            </p:cNvPr>
            <p:cNvSpPr>
              <a:spLocks/>
            </p:cNvSpPr>
            <p:nvPr/>
          </p:nvSpPr>
          <p:spPr bwMode="auto">
            <a:xfrm>
              <a:off x="6843220" y="4876538"/>
              <a:ext cx="169864" cy="336114"/>
            </a:xfrm>
            <a:custGeom>
              <a:avLst/>
              <a:gdLst>
                <a:gd name="T0" fmla="*/ 78 w 94"/>
                <a:gd name="T1" fmla="*/ 0 h 186"/>
                <a:gd name="T2" fmla="*/ 87 w 94"/>
                <a:gd name="T3" fmla="*/ 12 h 186"/>
                <a:gd name="T4" fmla="*/ 94 w 94"/>
                <a:gd name="T5" fmla="*/ 43 h 186"/>
                <a:gd name="T6" fmla="*/ 93 w 94"/>
                <a:gd name="T7" fmla="*/ 50 h 186"/>
                <a:gd name="T8" fmla="*/ 90 w 94"/>
                <a:gd name="T9" fmla="*/ 50 h 186"/>
                <a:gd name="T10" fmla="*/ 89 w 94"/>
                <a:gd name="T11" fmla="*/ 44 h 186"/>
                <a:gd name="T12" fmla="*/ 87 w 94"/>
                <a:gd name="T13" fmla="*/ 44 h 186"/>
                <a:gd name="T14" fmla="*/ 87 w 94"/>
                <a:gd name="T15" fmla="*/ 59 h 186"/>
                <a:gd name="T16" fmla="*/ 83 w 94"/>
                <a:gd name="T17" fmla="*/ 66 h 186"/>
                <a:gd name="T18" fmla="*/ 80 w 94"/>
                <a:gd name="T19" fmla="*/ 87 h 186"/>
                <a:gd name="T20" fmla="*/ 54 w 94"/>
                <a:gd name="T21" fmla="*/ 170 h 186"/>
                <a:gd name="T22" fmla="*/ 47 w 94"/>
                <a:gd name="T23" fmla="*/ 179 h 186"/>
                <a:gd name="T24" fmla="*/ 38 w 94"/>
                <a:gd name="T25" fmla="*/ 181 h 186"/>
                <a:gd name="T26" fmla="*/ 26 w 94"/>
                <a:gd name="T27" fmla="*/ 186 h 186"/>
                <a:gd name="T28" fmla="*/ 26 w 94"/>
                <a:gd name="T29" fmla="*/ 185 h 186"/>
                <a:gd name="T30" fmla="*/ 11 w 94"/>
                <a:gd name="T31" fmla="*/ 176 h 186"/>
                <a:gd name="T32" fmla="*/ 8 w 94"/>
                <a:gd name="T33" fmla="*/ 172 h 186"/>
                <a:gd name="T34" fmla="*/ 7 w 94"/>
                <a:gd name="T35" fmla="*/ 155 h 186"/>
                <a:gd name="T36" fmla="*/ 1 w 94"/>
                <a:gd name="T37" fmla="*/ 143 h 186"/>
                <a:gd name="T38" fmla="*/ 0 w 94"/>
                <a:gd name="T39" fmla="*/ 132 h 186"/>
                <a:gd name="T40" fmla="*/ 17 w 94"/>
                <a:gd name="T41" fmla="*/ 103 h 186"/>
                <a:gd name="T42" fmla="*/ 8 w 94"/>
                <a:gd name="T43" fmla="*/ 72 h 186"/>
                <a:gd name="T44" fmla="*/ 8 w 94"/>
                <a:gd name="T45" fmla="*/ 71 h 186"/>
                <a:gd name="T46" fmla="*/ 16 w 94"/>
                <a:gd name="T47" fmla="*/ 59 h 186"/>
                <a:gd name="T48" fmla="*/ 16 w 94"/>
                <a:gd name="T49" fmla="*/ 55 h 186"/>
                <a:gd name="T50" fmla="*/ 26 w 94"/>
                <a:gd name="T51" fmla="*/ 50 h 186"/>
                <a:gd name="T52" fmla="*/ 28 w 94"/>
                <a:gd name="T53" fmla="*/ 52 h 186"/>
                <a:gd name="T54" fmla="*/ 37 w 94"/>
                <a:gd name="T55" fmla="*/ 47 h 186"/>
                <a:gd name="T56" fmla="*/ 38 w 94"/>
                <a:gd name="T57" fmla="*/ 47 h 186"/>
                <a:gd name="T58" fmla="*/ 41 w 94"/>
                <a:gd name="T59" fmla="*/ 52 h 186"/>
                <a:gd name="T60" fmla="*/ 44 w 94"/>
                <a:gd name="T61" fmla="*/ 52 h 186"/>
                <a:gd name="T62" fmla="*/ 41 w 94"/>
                <a:gd name="T63" fmla="*/ 46 h 186"/>
                <a:gd name="T64" fmla="*/ 41 w 94"/>
                <a:gd name="T65" fmla="*/ 44 h 186"/>
                <a:gd name="T66" fmla="*/ 47 w 94"/>
                <a:gd name="T67" fmla="*/ 41 h 186"/>
                <a:gd name="T68" fmla="*/ 48 w 94"/>
                <a:gd name="T69" fmla="*/ 41 h 186"/>
                <a:gd name="T70" fmla="*/ 50 w 94"/>
                <a:gd name="T71" fmla="*/ 44 h 186"/>
                <a:gd name="T72" fmla="*/ 51 w 94"/>
                <a:gd name="T73" fmla="*/ 44 h 186"/>
                <a:gd name="T74" fmla="*/ 50 w 94"/>
                <a:gd name="T75" fmla="*/ 40 h 186"/>
                <a:gd name="T76" fmla="*/ 53 w 94"/>
                <a:gd name="T77" fmla="*/ 35 h 186"/>
                <a:gd name="T78" fmla="*/ 54 w 94"/>
                <a:gd name="T79" fmla="*/ 32 h 186"/>
                <a:gd name="T80" fmla="*/ 56 w 94"/>
                <a:gd name="T81" fmla="*/ 32 h 186"/>
                <a:gd name="T82" fmla="*/ 56 w 94"/>
                <a:gd name="T83" fmla="*/ 37 h 186"/>
                <a:gd name="T84" fmla="*/ 59 w 94"/>
                <a:gd name="T85" fmla="*/ 32 h 186"/>
                <a:gd name="T86" fmla="*/ 62 w 94"/>
                <a:gd name="T87" fmla="*/ 32 h 186"/>
                <a:gd name="T88" fmla="*/ 59 w 94"/>
                <a:gd name="T89" fmla="*/ 29 h 186"/>
                <a:gd name="T90" fmla="*/ 57 w 94"/>
                <a:gd name="T91" fmla="*/ 29 h 186"/>
                <a:gd name="T92" fmla="*/ 60 w 94"/>
                <a:gd name="T93" fmla="*/ 25 h 186"/>
                <a:gd name="T94" fmla="*/ 62 w 94"/>
                <a:gd name="T95" fmla="*/ 25 h 186"/>
                <a:gd name="T96" fmla="*/ 60 w 94"/>
                <a:gd name="T97" fmla="*/ 19 h 186"/>
                <a:gd name="T98" fmla="*/ 65 w 94"/>
                <a:gd name="T99" fmla="*/ 19 h 186"/>
                <a:gd name="T100" fmla="*/ 65 w 94"/>
                <a:gd name="T101" fmla="*/ 20 h 186"/>
                <a:gd name="T102" fmla="*/ 68 w 94"/>
                <a:gd name="T103" fmla="*/ 15 h 186"/>
                <a:gd name="T104" fmla="*/ 72 w 94"/>
                <a:gd name="T105" fmla="*/ 15 h 186"/>
                <a:gd name="T106" fmla="*/ 72 w 94"/>
                <a:gd name="T107" fmla="*/ 3 h 186"/>
                <a:gd name="T108" fmla="*/ 78 w 94"/>
                <a:gd name="T10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4" h="186">
                  <a:moveTo>
                    <a:pt x="78" y="0"/>
                  </a:moveTo>
                  <a:lnTo>
                    <a:pt x="87" y="12"/>
                  </a:lnTo>
                  <a:lnTo>
                    <a:pt x="94" y="43"/>
                  </a:lnTo>
                  <a:lnTo>
                    <a:pt x="93" y="50"/>
                  </a:lnTo>
                  <a:lnTo>
                    <a:pt x="90" y="50"/>
                  </a:lnTo>
                  <a:lnTo>
                    <a:pt x="89" y="44"/>
                  </a:lnTo>
                  <a:lnTo>
                    <a:pt x="87" y="44"/>
                  </a:lnTo>
                  <a:lnTo>
                    <a:pt x="87" y="59"/>
                  </a:lnTo>
                  <a:lnTo>
                    <a:pt x="83" y="66"/>
                  </a:lnTo>
                  <a:lnTo>
                    <a:pt x="80" y="87"/>
                  </a:lnTo>
                  <a:lnTo>
                    <a:pt x="54" y="170"/>
                  </a:lnTo>
                  <a:lnTo>
                    <a:pt x="47" y="179"/>
                  </a:lnTo>
                  <a:lnTo>
                    <a:pt x="38" y="181"/>
                  </a:lnTo>
                  <a:lnTo>
                    <a:pt x="26" y="186"/>
                  </a:lnTo>
                  <a:lnTo>
                    <a:pt x="26" y="185"/>
                  </a:lnTo>
                  <a:lnTo>
                    <a:pt x="11" y="176"/>
                  </a:lnTo>
                  <a:lnTo>
                    <a:pt x="8" y="172"/>
                  </a:lnTo>
                  <a:lnTo>
                    <a:pt x="7" y="155"/>
                  </a:lnTo>
                  <a:lnTo>
                    <a:pt x="1" y="143"/>
                  </a:lnTo>
                  <a:lnTo>
                    <a:pt x="0" y="132"/>
                  </a:lnTo>
                  <a:lnTo>
                    <a:pt x="17" y="103"/>
                  </a:lnTo>
                  <a:lnTo>
                    <a:pt x="8" y="72"/>
                  </a:lnTo>
                  <a:lnTo>
                    <a:pt x="8" y="71"/>
                  </a:lnTo>
                  <a:lnTo>
                    <a:pt x="16" y="59"/>
                  </a:lnTo>
                  <a:lnTo>
                    <a:pt x="16" y="55"/>
                  </a:lnTo>
                  <a:lnTo>
                    <a:pt x="26" y="50"/>
                  </a:lnTo>
                  <a:lnTo>
                    <a:pt x="28" y="52"/>
                  </a:lnTo>
                  <a:lnTo>
                    <a:pt x="37" y="47"/>
                  </a:lnTo>
                  <a:lnTo>
                    <a:pt x="38" y="47"/>
                  </a:lnTo>
                  <a:lnTo>
                    <a:pt x="41" y="52"/>
                  </a:lnTo>
                  <a:lnTo>
                    <a:pt x="44" y="52"/>
                  </a:lnTo>
                  <a:lnTo>
                    <a:pt x="41" y="46"/>
                  </a:lnTo>
                  <a:lnTo>
                    <a:pt x="41" y="44"/>
                  </a:lnTo>
                  <a:lnTo>
                    <a:pt x="47" y="41"/>
                  </a:lnTo>
                  <a:lnTo>
                    <a:pt x="48" y="41"/>
                  </a:lnTo>
                  <a:lnTo>
                    <a:pt x="50" y="44"/>
                  </a:lnTo>
                  <a:lnTo>
                    <a:pt x="51" y="44"/>
                  </a:lnTo>
                  <a:lnTo>
                    <a:pt x="50" y="40"/>
                  </a:lnTo>
                  <a:lnTo>
                    <a:pt x="53" y="35"/>
                  </a:lnTo>
                  <a:lnTo>
                    <a:pt x="54" y="32"/>
                  </a:lnTo>
                  <a:lnTo>
                    <a:pt x="56" y="32"/>
                  </a:lnTo>
                  <a:lnTo>
                    <a:pt x="56" y="37"/>
                  </a:lnTo>
                  <a:lnTo>
                    <a:pt x="59" y="32"/>
                  </a:lnTo>
                  <a:lnTo>
                    <a:pt x="62" y="32"/>
                  </a:lnTo>
                  <a:lnTo>
                    <a:pt x="59" y="29"/>
                  </a:lnTo>
                  <a:lnTo>
                    <a:pt x="57" y="29"/>
                  </a:lnTo>
                  <a:lnTo>
                    <a:pt x="60" y="25"/>
                  </a:lnTo>
                  <a:lnTo>
                    <a:pt x="62" y="25"/>
                  </a:lnTo>
                  <a:lnTo>
                    <a:pt x="60" y="19"/>
                  </a:lnTo>
                  <a:lnTo>
                    <a:pt x="65" y="19"/>
                  </a:lnTo>
                  <a:lnTo>
                    <a:pt x="65" y="20"/>
                  </a:lnTo>
                  <a:lnTo>
                    <a:pt x="68" y="15"/>
                  </a:lnTo>
                  <a:lnTo>
                    <a:pt x="72" y="15"/>
                  </a:lnTo>
                  <a:lnTo>
                    <a:pt x="72" y="3"/>
                  </a:lnTo>
                  <a:lnTo>
                    <a:pt x="7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3" name="Mauritania">
              <a:extLst>
                <a:ext uri="{FF2B5EF4-FFF2-40B4-BE49-F238E27FC236}">
                  <a16:creationId xmlns:a16="http://schemas.microsoft.com/office/drawing/2014/main" id="{2DE10F12-A7A6-4B35-1154-A97F14B29C4B}"/>
                </a:ext>
              </a:extLst>
            </p:cNvPr>
            <p:cNvSpPr>
              <a:spLocks/>
            </p:cNvSpPr>
            <p:nvPr/>
          </p:nvSpPr>
          <p:spPr bwMode="auto">
            <a:xfrm>
              <a:off x="5428290" y="3922409"/>
              <a:ext cx="287323" cy="316236"/>
            </a:xfrm>
            <a:custGeom>
              <a:avLst/>
              <a:gdLst>
                <a:gd name="T0" fmla="*/ 108 w 159"/>
                <a:gd name="T1" fmla="*/ 0 h 175"/>
                <a:gd name="T2" fmla="*/ 110 w 159"/>
                <a:gd name="T3" fmla="*/ 0 h 175"/>
                <a:gd name="T4" fmla="*/ 157 w 159"/>
                <a:gd name="T5" fmla="*/ 32 h 175"/>
                <a:gd name="T6" fmla="*/ 159 w 159"/>
                <a:gd name="T7" fmla="*/ 34 h 175"/>
                <a:gd name="T8" fmla="*/ 135 w 159"/>
                <a:gd name="T9" fmla="*/ 34 h 175"/>
                <a:gd name="T10" fmla="*/ 147 w 159"/>
                <a:gd name="T11" fmla="*/ 153 h 175"/>
                <a:gd name="T12" fmla="*/ 153 w 159"/>
                <a:gd name="T13" fmla="*/ 154 h 175"/>
                <a:gd name="T14" fmla="*/ 150 w 159"/>
                <a:gd name="T15" fmla="*/ 166 h 175"/>
                <a:gd name="T16" fmla="*/ 119 w 159"/>
                <a:gd name="T17" fmla="*/ 166 h 175"/>
                <a:gd name="T18" fmla="*/ 105 w 159"/>
                <a:gd name="T19" fmla="*/ 164 h 175"/>
                <a:gd name="T20" fmla="*/ 89 w 159"/>
                <a:gd name="T21" fmla="*/ 164 h 175"/>
                <a:gd name="T22" fmla="*/ 83 w 159"/>
                <a:gd name="T23" fmla="*/ 170 h 175"/>
                <a:gd name="T24" fmla="*/ 80 w 159"/>
                <a:gd name="T25" fmla="*/ 170 h 175"/>
                <a:gd name="T26" fmla="*/ 79 w 159"/>
                <a:gd name="T27" fmla="*/ 169 h 175"/>
                <a:gd name="T28" fmla="*/ 74 w 159"/>
                <a:gd name="T29" fmla="*/ 161 h 175"/>
                <a:gd name="T30" fmla="*/ 73 w 159"/>
                <a:gd name="T31" fmla="*/ 160 h 175"/>
                <a:gd name="T32" fmla="*/ 68 w 159"/>
                <a:gd name="T33" fmla="*/ 170 h 175"/>
                <a:gd name="T34" fmla="*/ 64 w 159"/>
                <a:gd name="T35" fmla="*/ 175 h 175"/>
                <a:gd name="T36" fmla="*/ 62 w 159"/>
                <a:gd name="T37" fmla="*/ 175 h 175"/>
                <a:gd name="T38" fmla="*/ 53 w 159"/>
                <a:gd name="T39" fmla="*/ 167 h 175"/>
                <a:gd name="T40" fmla="*/ 46 w 159"/>
                <a:gd name="T41" fmla="*/ 157 h 175"/>
                <a:gd name="T42" fmla="*/ 40 w 159"/>
                <a:gd name="T43" fmla="*/ 157 h 175"/>
                <a:gd name="T44" fmla="*/ 33 w 159"/>
                <a:gd name="T45" fmla="*/ 150 h 175"/>
                <a:gd name="T46" fmla="*/ 9 w 159"/>
                <a:gd name="T47" fmla="*/ 151 h 175"/>
                <a:gd name="T48" fmla="*/ 6 w 159"/>
                <a:gd name="T49" fmla="*/ 157 h 175"/>
                <a:gd name="T50" fmla="*/ 4 w 159"/>
                <a:gd name="T51" fmla="*/ 157 h 175"/>
                <a:gd name="T52" fmla="*/ 4 w 159"/>
                <a:gd name="T53" fmla="*/ 156 h 175"/>
                <a:gd name="T54" fmla="*/ 10 w 159"/>
                <a:gd name="T55" fmla="*/ 135 h 175"/>
                <a:gd name="T56" fmla="*/ 10 w 159"/>
                <a:gd name="T57" fmla="*/ 124 h 175"/>
                <a:gd name="T58" fmla="*/ 6 w 159"/>
                <a:gd name="T59" fmla="*/ 111 h 175"/>
                <a:gd name="T60" fmla="*/ 9 w 159"/>
                <a:gd name="T61" fmla="*/ 105 h 175"/>
                <a:gd name="T62" fmla="*/ 7 w 159"/>
                <a:gd name="T63" fmla="*/ 99 h 175"/>
                <a:gd name="T64" fmla="*/ 1 w 159"/>
                <a:gd name="T65" fmla="*/ 89 h 175"/>
                <a:gd name="T66" fmla="*/ 0 w 159"/>
                <a:gd name="T67" fmla="*/ 90 h 175"/>
                <a:gd name="T68" fmla="*/ 0 w 159"/>
                <a:gd name="T69" fmla="*/ 89 h 175"/>
                <a:gd name="T70" fmla="*/ 3 w 159"/>
                <a:gd name="T71" fmla="*/ 83 h 175"/>
                <a:gd name="T72" fmla="*/ 52 w 159"/>
                <a:gd name="T73" fmla="*/ 83 h 175"/>
                <a:gd name="T74" fmla="*/ 50 w 159"/>
                <a:gd name="T75" fmla="*/ 62 h 175"/>
                <a:gd name="T76" fmla="*/ 53 w 159"/>
                <a:gd name="T77" fmla="*/ 58 h 175"/>
                <a:gd name="T78" fmla="*/ 65 w 159"/>
                <a:gd name="T79" fmla="*/ 53 h 175"/>
                <a:gd name="T80" fmla="*/ 67 w 159"/>
                <a:gd name="T81" fmla="*/ 18 h 175"/>
                <a:gd name="T82" fmla="*/ 108 w 159"/>
                <a:gd name="T83" fmla="*/ 18 h 175"/>
                <a:gd name="T84" fmla="*/ 108 w 159"/>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75">
                  <a:moveTo>
                    <a:pt x="108" y="0"/>
                  </a:moveTo>
                  <a:lnTo>
                    <a:pt x="110" y="0"/>
                  </a:lnTo>
                  <a:lnTo>
                    <a:pt x="157" y="32"/>
                  </a:lnTo>
                  <a:lnTo>
                    <a:pt x="159" y="34"/>
                  </a:lnTo>
                  <a:lnTo>
                    <a:pt x="135" y="34"/>
                  </a:lnTo>
                  <a:lnTo>
                    <a:pt x="147" y="153"/>
                  </a:lnTo>
                  <a:lnTo>
                    <a:pt x="153" y="154"/>
                  </a:lnTo>
                  <a:lnTo>
                    <a:pt x="150" y="166"/>
                  </a:lnTo>
                  <a:lnTo>
                    <a:pt x="119" y="166"/>
                  </a:lnTo>
                  <a:lnTo>
                    <a:pt x="105" y="164"/>
                  </a:lnTo>
                  <a:lnTo>
                    <a:pt x="89" y="164"/>
                  </a:lnTo>
                  <a:lnTo>
                    <a:pt x="83" y="170"/>
                  </a:lnTo>
                  <a:lnTo>
                    <a:pt x="80" y="170"/>
                  </a:lnTo>
                  <a:lnTo>
                    <a:pt x="79" y="169"/>
                  </a:lnTo>
                  <a:lnTo>
                    <a:pt x="74" y="161"/>
                  </a:lnTo>
                  <a:lnTo>
                    <a:pt x="73" y="160"/>
                  </a:lnTo>
                  <a:lnTo>
                    <a:pt x="68" y="170"/>
                  </a:lnTo>
                  <a:lnTo>
                    <a:pt x="64" y="175"/>
                  </a:lnTo>
                  <a:lnTo>
                    <a:pt x="62" y="175"/>
                  </a:lnTo>
                  <a:lnTo>
                    <a:pt x="53" y="167"/>
                  </a:lnTo>
                  <a:lnTo>
                    <a:pt x="46" y="157"/>
                  </a:lnTo>
                  <a:lnTo>
                    <a:pt x="40" y="157"/>
                  </a:lnTo>
                  <a:lnTo>
                    <a:pt x="33" y="150"/>
                  </a:lnTo>
                  <a:lnTo>
                    <a:pt x="9" y="151"/>
                  </a:lnTo>
                  <a:lnTo>
                    <a:pt x="6" y="157"/>
                  </a:lnTo>
                  <a:lnTo>
                    <a:pt x="4" y="157"/>
                  </a:lnTo>
                  <a:lnTo>
                    <a:pt x="4" y="156"/>
                  </a:lnTo>
                  <a:lnTo>
                    <a:pt x="10" y="135"/>
                  </a:lnTo>
                  <a:lnTo>
                    <a:pt x="10" y="124"/>
                  </a:lnTo>
                  <a:lnTo>
                    <a:pt x="6" y="111"/>
                  </a:lnTo>
                  <a:lnTo>
                    <a:pt x="9" y="105"/>
                  </a:lnTo>
                  <a:lnTo>
                    <a:pt x="7" y="99"/>
                  </a:lnTo>
                  <a:lnTo>
                    <a:pt x="1" y="89"/>
                  </a:lnTo>
                  <a:lnTo>
                    <a:pt x="0" y="90"/>
                  </a:lnTo>
                  <a:lnTo>
                    <a:pt x="0" y="89"/>
                  </a:lnTo>
                  <a:lnTo>
                    <a:pt x="3" y="83"/>
                  </a:lnTo>
                  <a:lnTo>
                    <a:pt x="52" y="83"/>
                  </a:lnTo>
                  <a:lnTo>
                    <a:pt x="50" y="62"/>
                  </a:lnTo>
                  <a:lnTo>
                    <a:pt x="53" y="58"/>
                  </a:lnTo>
                  <a:lnTo>
                    <a:pt x="65" y="53"/>
                  </a:lnTo>
                  <a:lnTo>
                    <a:pt x="67" y="18"/>
                  </a:lnTo>
                  <a:lnTo>
                    <a:pt x="108" y="18"/>
                  </a:lnTo>
                  <a:lnTo>
                    <a:pt x="10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4" name="Mozambique">
              <a:extLst>
                <a:ext uri="{FF2B5EF4-FFF2-40B4-BE49-F238E27FC236}">
                  <a16:creationId xmlns:a16="http://schemas.microsoft.com/office/drawing/2014/main" id="{4A54D6DC-F045-DB20-E62C-B6A5BBDF7984}"/>
                </a:ext>
              </a:extLst>
            </p:cNvPr>
            <p:cNvSpPr>
              <a:spLocks/>
            </p:cNvSpPr>
            <p:nvPr/>
          </p:nvSpPr>
          <p:spPr bwMode="auto">
            <a:xfrm>
              <a:off x="6534212" y="4833168"/>
              <a:ext cx="254796" cy="406590"/>
            </a:xfrm>
            <a:custGeom>
              <a:avLst/>
              <a:gdLst>
                <a:gd name="T0" fmla="*/ 138 w 141"/>
                <a:gd name="T1" fmla="*/ 0 h 225"/>
                <a:gd name="T2" fmla="*/ 136 w 141"/>
                <a:gd name="T3" fmla="*/ 19 h 225"/>
                <a:gd name="T4" fmla="*/ 138 w 141"/>
                <a:gd name="T5" fmla="*/ 50 h 225"/>
                <a:gd name="T6" fmla="*/ 136 w 141"/>
                <a:gd name="T7" fmla="*/ 64 h 225"/>
                <a:gd name="T8" fmla="*/ 138 w 141"/>
                <a:gd name="T9" fmla="*/ 70 h 225"/>
                <a:gd name="T10" fmla="*/ 128 w 141"/>
                <a:gd name="T11" fmla="*/ 83 h 225"/>
                <a:gd name="T12" fmla="*/ 96 w 141"/>
                <a:gd name="T13" fmla="*/ 98 h 225"/>
                <a:gd name="T14" fmla="*/ 88 w 141"/>
                <a:gd name="T15" fmla="*/ 107 h 225"/>
                <a:gd name="T16" fmla="*/ 82 w 141"/>
                <a:gd name="T17" fmla="*/ 116 h 225"/>
                <a:gd name="T18" fmla="*/ 79 w 141"/>
                <a:gd name="T19" fmla="*/ 113 h 225"/>
                <a:gd name="T20" fmla="*/ 61 w 141"/>
                <a:gd name="T21" fmla="*/ 129 h 225"/>
                <a:gd name="T22" fmla="*/ 65 w 141"/>
                <a:gd name="T23" fmla="*/ 142 h 225"/>
                <a:gd name="T24" fmla="*/ 73 w 141"/>
                <a:gd name="T25" fmla="*/ 160 h 225"/>
                <a:gd name="T26" fmla="*/ 70 w 141"/>
                <a:gd name="T27" fmla="*/ 184 h 225"/>
                <a:gd name="T28" fmla="*/ 71 w 141"/>
                <a:gd name="T29" fmla="*/ 188 h 225"/>
                <a:gd name="T30" fmla="*/ 37 w 141"/>
                <a:gd name="T31" fmla="*/ 209 h 225"/>
                <a:gd name="T32" fmla="*/ 36 w 141"/>
                <a:gd name="T33" fmla="*/ 218 h 225"/>
                <a:gd name="T34" fmla="*/ 39 w 141"/>
                <a:gd name="T35" fmla="*/ 215 h 225"/>
                <a:gd name="T36" fmla="*/ 27 w 141"/>
                <a:gd name="T37" fmla="*/ 225 h 225"/>
                <a:gd name="T38" fmla="*/ 24 w 141"/>
                <a:gd name="T39" fmla="*/ 190 h 225"/>
                <a:gd name="T40" fmla="*/ 21 w 141"/>
                <a:gd name="T41" fmla="*/ 159 h 225"/>
                <a:gd name="T42" fmla="*/ 37 w 141"/>
                <a:gd name="T43" fmla="*/ 129 h 225"/>
                <a:gd name="T44" fmla="*/ 39 w 141"/>
                <a:gd name="T45" fmla="*/ 105 h 225"/>
                <a:gd name="T46" fmla="*/ 34 w 141"/>
                <a:gd name="T47" fmla="*/ 83 h 225"/>
                <a:gd name="T48" fmla="*/ 5 w 141"/>
                <a:gd name="T49" fmla="*/ 74 h 225"/>
                <a:gd name="T50" fmla="*/ 3 w 141"/>
                <a:gd name="T51" fmla="*/ 70 h 225"/>
                <a:gd name="T52" fmla="*/ 0 w 141"/>
                <a:gd name="T53" fmla="*/ 62 h 225"/>
                <a:gd name="T54" fmla="*/ 48 w 141"/>
                <a:gd name="T55" fmla="*/ 55 h 225"/>
                <a:gd name="T56" fmla="*/ 55 w 141"/>
                <a:gd name="T57" fmla="*/ 53 h 225"/>
                <a:gd name="T58" fmla="*/ 59 w 141"/>
                <a:gd name="T59" fmla="*/ 56 h 225"/>
                <a:gd name="T60" fmla="*/ 58 w 141"/>
                <a:gd name="T61" fmla="*/ 74 h 225"/>
                <a:gd name="T62" fmla="*/ 68 w 141"/>
                <a:gd name="T63" fmla="*/ 86 h 225"/>
                <a:gd name="T64" fmla="*/ 70 w 141"/>
                <a:gd name="T65" fmla="*/ 89 h 225"/>
                <a:gd name="T66" fmla="*/ 70 w 141"/>
                <a:gd name="T67" fmla="*/ 79 h 225"/>
                <a:gd name="T68" fmla="*/ 77 w 141"/>
                <a:gd name="T69" fmla="*/ 61 h 225"/>
                <a:gd name="T70" fmla="*/ 61 w 141"/>
                <a:gd name="T71" fmla="*/ 27 h 225"/>
                <a:gd name="T72" fmla="*/ 79 w 141"/>
                <a:gd name="T73" fmla="*/ 13 h 225"/>
                <a:gd name="T74" fmla="*/ 101 w 141"/>
                <a:gd name="T75" fmla="*/ 15 h 225"/>
                <a:gd name="T76" fmla="*/ 117 w 141"/>
                <a:gd name="T77" fmla="*/ 12 h 225"/>
                <a:gd name="T78" fmla="*/ 136 w 141"/>
                <a:gd name="T79" fmla="*/ 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1" h="225">
                  <a:moveTo>
                    <a:pt x="136" y="0"/>
                  </a:moveTo>
                  <a:lnTo>
                    <a:pt x="138" y="0"/>
                  </a:lnTo>
                  <a:lnTo>
                    <a:pt x="141" y="7"/>
                  </a:lnTo>
                  <a:lnTo>
                    <a:pt x="136" y="19"/>
                  </a:lnTo>
                  <a:lnTo>
                    <a:pt x="136" y="50"/>
                  </a:lnTo>
                  <a:lnTo>
                    <a:pt x="138" y="50"/>
                  </a:lnTo>
                  <a:lnTo>
                    <a:pt x="141" y="58"/>
                  </a:lnTo>
                  <a:lnTo>
                    <a:pt x="136" y="64"/>
                  </a:lnTo>
                  <a:lnTo>
                    <a:pt x="138" y="65"/>
                  </a:lnTo>
                  <a:lnTo>
                    <a:pt x="138" y="70"/>
                  </a:lnTo>
                  <a:lnTo>
                    <a:pt x="128" y="80"/>
                  </a:lnTo>
                  <a:lnTo>
                    <a:pt x="128" y="83"/>
                  </a:lnTo>
                  <a:lnTo>
                    <a:pt x="117" y="90"/>
                  </a:lnTo>
                  <a:lnTo>
                    <a:pt x="96" y="98"/>
                  </a:lnTo>
                  <a:lnTo>
                    <a:pt x="86" y="105"/>
                  </a:lnTo>
                  <a:lnTo>
                    <a:pt x="88" y="107"/>
                  </a:lnTo>
                  <a:lnTo>
                    <a:pt x="88" y="108"/>
                  </a:lnTo>
                  <a:lnTo>
                    <a:pt x="82" y="116"/>
                  </a:lnTo>
                  <a:lnTo>
                    <a:pt x="80" y="116"/>
                  </a:lnTo>
                  <a:lnTo>
                    <a:pt x="79" y="113"/>
                  </a:lnTo>
                  <a:lnTo>
                    <a:pt x="79" y="116"/>
                  </a:lnTo>
                  <a:lnTo>
                    <a:pt x="61" y="129"/>
                  </a:lnTo>
                  <a:lnTo>
                    <a:pt x="61" y="138"/>
                  </a:lnTo>
                  <a:lnTo>
                    <a:pt x="65" y="142"/>
                  </a:lnTo>
                  <a:lnTo>
                    <a:pt x="70" y="160"/>
                  </a:lnTo>
                  <a:lnTo>
                    <a:pt x="73" y="160"/>
                  </a:lnTo>
                  <a:lnTo>
                    <a:pt x="68" y="185"/>
                  </a:lnTo>
                  <a:lnTo>
                    <a:pt x="70" y="184"/>
                  </a:lnTo>
                  <a:lnTo>
                    <a:pt x="71" y="184"/>
                  </a:lnTo>
                  <a:lnTo>
                    <a:pt x="71" y="188"/>
                  </a:lnTo>
                  <a:lnTo>
                    <a:pt x="62" y="197"/>
                  </a:lnTo>
                  <a:lnTo>
                    <a:pt x="37" y="209"/>
                  </a:lnTo>
                  <a:lnTo>
                    <a:pt x="33" y="215"/>
                  </a:lnTo>
                  <a:lnTo>
                    <a:pt x="36" y="218"/>
                  </a:lnTo>
                  <a:lnTo>
                    <a:pt x="37" y="215"/>
                  </a:lnTo>
                  <a:lnTo>
                    <a:pt x="39" y="215"/>
                  </a:lnTo>
                  <a:lnTo>
                    <a:pt x="39" y="225"/>
                  </a:lnTo>
                  <a:lnTo>
                    <a:pt x="27" y="225"/>
                  </a:lnTo>
                  <a:lnTo>
                    <a:pt x="25" y="212"/>
                  </a:lnTo>
                  <a:lnTo>
                    <a:pt x="24" y="190"/>
                  </a:lnTo>
                  <a:lnTo>
                    <a:pt x="19" y="166"/>
                  </a:lnTo>
                  <a:lnTo>
                    <a:pt x="21" y="159"/>
                  </a:lnTo>
                  <a:lnTo>
                    <a:pt x="27" y="153"/>
                  </a:lnTo>
                  <a:lnTo>
                    <a:pt x="37" y="129"/>
                  </a:lnTo>
                  <a:lnTo>
                    <a:pt x="34" y="116"/>
                  </a:lnTo>
                  <a:lnTo>
                    <a:pt x="39" y="105"/>
                  </a:lnTo>
                  <a:lnTo>
                    <a:pt x="39" y="95"/>
                  </a:lnTo>
                  <a:lnTo>
                    <a:pt x="34" y="83"/>
                  </a:lnTo>
                  <a:lnTo>
                    <a:pt x="18" y="76"/>
                  </a:lnTo>
                  <a:lnTo>
                    <a:pt x="5" y="74"/>
                  </a:lnTo>
                  <a:lnTo>
                    <a:pt x="3" y="74"/>
                  </a:lnTo>
                  <a:lnTo>
                    <a:pt x="3" y="70"/>
                  </a:lnTo>
                  <a:lnTo>
                    <a:pt x="0" y="64"/>
                  </a:lnTo>
                  <a:lnTo>
                    <a:pt x="0" y="62"/>
                  </a:lnTo>
                  <a:lnTo>
                    <a:pt x="42" y="49"/>
                  </a:lnTo>
                  <a:lnTo>
                    <a:pt x="48" y="55"/>
                  </a:lnTo>
                  <a:lnTo>
                    <a:pt x="51" y="55"/>
                  </a:lnTo>
                  <a:lnTo>
                    <a:pt x="55" y="53"/>
                  </a:lnTo>
                  <a:lnTo>
                    <a:pt x="58" y="53"/>
                  </a:lnTo>
                  <a:lnTo>
                    <a:pt x="59" y="56"/>
                  </a:lnTo>
                  <a:lnTo>
                    <a:pt x="61" y="65"/>
                  </a:lnTo>
                  <a:lnTo>
                    <a:pt x="58" y="74"/>
                  </a:lnTo>
                  <a:lnTo>
                    <a:pt x="59" y="79"/>
                  </a:lnTo>
                  <a:lnTo>
                    <a:pt x="68" y="86"/>
                  </a:lnTo>
                  <a:lnTo>
                    <a:pt x="68" y="89"/>
                  </a:lnTo>
                  <a:lnTo>
                    <a:pt x="70" y="89"/>
                  </a:lnTo>
                  <a:lnTo>
                    <a:pt x="68" y="83"/>
                  </a:lnTo>
                  <a:lnTo>
                    <a:pt x="70" y="79"/>
                  </a:lnTo>
                  <a:lnTo>
                    <a:pt x="76" y="74"/>
                  </a:lnTo>
                  <a:lnTo>
                    <a:pt x="77" y="61"/>
                  </a:lnTo>
                  <a:lnTo>
                    <a:pt x="64" y="43"/>
                  </a:lnTo>
                  <a:lnTo>
                    <a:pt x="61" y="27"/>
                  </a:lnTo>
                  <a:lnTo>
                    <a:pt x="65" y="15"/>
                  </a:lnTo>
                  <a:lnTo>
                    <a:pt x="79" y="13"/>
                  </a:lnTo>
                  <a:lnTo>
                    <a:pt x="85" y="18"/>
                  </a:lnTo>
                  <a:lnTo>
                    <a:pt x="101" y="15"/>
                  </a:lnTo>
                  <a:lnTo>
                    <a:pt x="110" y="10"/>
                  </a:lnTo>
                  <a:lnTo>
                    <a:pt x="117" y="12"/>
                  </a:lnTo>
                  <a:lnTo>
                    <a:pt x="131" y="7"/>
                  </a:lnTo>
                  <a:lnTo>
                    <a:pt x="136" y="1"/>
                  </a:lnTo>
                  <a:lnTo>
                    <a:pt x="1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5" name="Morocco">
              <a:extLst>
                <a:ext uri="{FF2B5EF4-FFF2-40B4-BE49-F238E27FC236}">
                  <a16:creationId xmlns:a16="http://schemas.microsoft.com/office/drawing/2014/main" id="{94D034FA-9873-6A35-B6D8-938C8CF4D696}"/>
                </a:ext>
              </a:extLst>
            </p:cNvPr>
            <p:cNvSpPr>
              <a:spLocks/>
            </p:cNvSpPr>
            <p:nvPr/>
          </p:nvSpPr>
          <p:spPr bwMode="auto">
            <a:xfrm>
              <a:off x="5522258" y="3683876"/>
              <a:ext cx="280095" cy="227690"/>
            </a:xfrm>
            <a:custGeom>
              <a:avLst/>
              <a:gdLst>
                <a:gd name="T0" fmla="*/ 99 w 155"/>
                <a:gd name="T1" fmla="*/ 0 h 126"/>
                <a:gd name="T2" fmla="*/ 101 w 155"/>
                <a:gd name="T3" fmla="*/ 0 h 126"/>
                <a:gd name="T4" fmla="*/ 105 w 155"/>
                <a:gd name="T5" fmla="*/ 7 h 126"/>
                <a:gd name="T6" fmla="*/ 114 w 155"/>
                <a:gd name="T7" fmla="*/ 12 h 126"/>
                <a:gd name="T8" fmla="*/ 130 w 155"/>
                <a:gd name="T9" fmla="*/ 9 h 126"/>
                <a:gd name="T10" fmla="*/ 144 w 155"/>
                <a:gd name="T11" fmla="*/ 13 h 126"/>
                <a:gd name="T12" fmla="*/ 144 w 155"/>
                <a:gd name="T13" fmla="*/ 15 h 126"/>
                <a:gd name="T14" fmla="*/ 142 w 155"/>
                <a:gd name="T15" fmla="*/ 15 h 126"/>
                <a:gd name="T16" fmla="*/ 147 w 155"/>
                <a:gd name="T17" fmla="*/ 18 h 126"/>
                <a:gd name="T18" fmla="*/ 148 w 155"/>
                <a:gd name="T19" fmla="*/ 18 h 126"/>
                <a:gd name="T20" fmla="*/ 150 w 155"/>
                <a:gd name="T21" fmla="*/ 44 h 126"/>
                <a:gd name="T22" fmla="*/ 155 w 155"/>
                <a:gd name="T23" fmla="*/ 53 h 126"/>
                <a:gd name="T24" fmla="*/ 154 w 155"/>
                <a:gd name="T25" fmla="*/ 56 h 126"/>
                <a:gd name="T26" fmla="*/ 155 w 155"/>
                <a:gd name="T27" fmla="*/ 58 h 126"/>
                <a:gd name="T28" fmla="*/ 155 w 155"/>
                <a:gd name="T29" fmla="*/ 59 h 126"/>
                <a:gd name="T30" fmla="*/ 154 w 155"/>
                <a:gd name="T31" fmla="*/ 59 h 126"/>
                <a:gd name="T32" fmla="*/ 132 w 155"/>
                <a:gd name="T33" fmla="*/ 61 h 126"/>
                <a:gd name="T34" fmla="*/ 130 w 155"/>
                <a:gd name="T35" fmla="*/ 64 h 126"/>
                <a:gd name="T36" fmla="*/ 120 w 155"/>
                <a:gd name="T37" fmla="*/ 67 h 126"/>
                <a:gd name="T38" fmla="*/ 120 w 155"/>
                <a:gd name="T39" fmla="*/ 74 h 126"/>
                <a:gd name="T40" fmla="*/ 123 w 155"/>
                <a:gd name="T41" fmla="*/ 77 h 126"/>
                <a:gd name="T42" fmla="*/ 121 w 155"/>
                <a:gd name="T43" fmla="*/ 77 h 126"/>
                <a:gd name="T44" fmla="*/ 107 w 155"/>
                <a:gd name="T45" fmla="*/ 84 h 126"/>
                <a:gd name="T46" fmla="*/ 96 w 155"/>
                <a:gd name="T47" fmla="*/ 93 h 126"/>
                <a:gd name="T48" fmla="*/ 84 w 155"/>
                <a:gd name="T49" fmla="*/ 95 h 126"/>
                <a:gd name="T50" fmla="*/ 83 w 155"/>
                <a:gd name="T51" fmla="*/ 98 h 126"/>
                <a:gd name="T52" fmla="*/ 77 w 155"/>
                <a:gd name="T53" fmla="*/ 98 h 126"/>
                <a:gd name="T54" fmla="*/ 64 w 155"/>
                <a:gd name="T55" fmla="*/ 105 h 126"/>
                <a:gd name="T56" fmla="*/ 58 w 155"/>
                <a:gd name="T57" fmla="*/ 110 h 126"/>
                <a:gd name="T58" fmla="*/ 58 w 155"/>
                <a:gd name="T59" fmla="*/ 126 h 126"/>
                <a:gd name="T60" fmla="*/ 0 w 155"/>
                <a:gd name="T61" fmla="*/ 126 h 126"/>
                <a:gd name="T62" fmla="*/ 0 w 155"/>
                <a:gd name="T63" fmla="*/ 123 h 126"/>
                <a:gd name="T64" fmla="*/ 1 w 155"/>
                <a:gd name="T65" fmla="*/ 123 h 126"/>
                <a:gd name="T66" fmla="*/ 18 w 155"/>
                <a:gd name="T67" fmla="*/ 117 h 126"/>
                <a:gd name="T68" fmla="*/ 34 w 155"/>
                <a:gd name="T69" fmla="*/ 104 h 126"/>
                <a:gd name="T70" fmla="*/ 38 w 155"/>
                <a:gd name="T71" fmla="*/ 98 h 126"/>
                <a:gd name="T72" fmla="*/ 43 w 155"/>
                <a:gd name="T73" fmla="*/ 90 h 126"/>
                <a:gd name="T74" fmla="*/ 40 w 155"/>
                <a:gd name="T75" fmla="*/ 83 h 126"/>
                <a:gd name="T76" fmla="*/ 41 w 155"/>
                <a:gd name="T77" fmla="*/ 71 h 126"/>
                <a:gd name="T78" fmla="*/ 49 w 155"/>
                <a:gd name="T79" fmla="*/ 61 h 126"/>
                <a:gd name="T80" fmla="*/ 50 w 155"/>
                <a:gd name="T81" fmla="*/ 53 h 126"/>
                <a:gd name="T82" fmla="*/ 61 w 155"/>
                <a:gd name="T83" fmla="*/ 41 h 126"/>
                <a:gd name="T84" fmla="*/ 83 w 155"/>
                <a:gd name="T85" fmla="*/ 28 h 126"/>
                <a:gd name="T86" fmla="*/ 93 w 155"/>
                <a:gd name="T87" fmla="*/ 3 h 126"/>
                <a:gd name="T88" fmla="*/ 99 w 155"/>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5" h="126">
                  <a:moveTo>
                    <a:pt x="99" y="0"/>
                  </a:moveTo>
                  <a:lnTo>
                    <a:pt x="101" y="0"/>
                  </a:lnTo>
                  <a:lnTo>
                    <a:pt x="105" y="7"/>
                  </a:lnTo>
                  <a:lnTo>
                    <a:pt x="114" y="12"/>
                  </a:lnTo>
                  <a:lnTo>
                    <a:pt x="130" y="9"/>
                  </a:lnTo>
                  <a:lnTo>
                    <a:pt x="144" y="13"/>
                  </a:lnTo>
                  <a:lnTo>
                    <a:pt x="144" y="15"/>
                  </a:lnTo>
                  <a:lnTo>
                    <a:pt x="142" y="15"/>
                  </a:lnTo>
                  <a:lnTo>
                    <a:pt x="147" y="18"/>
                  </a:lnTo>
                  <a:lnTo>
                    <a:pt x="148" y="18"/>
                  </a:lnTo>
                  <a:lnTo>
                    <a:pt x="150" y="44"/>
                  </a:lnTo>
                  <a:lnTo>
                    <a:pt x="155" y="53"/>
                  </a:lnTo>
                  <a:lnTo>
                    <a:pt x="154" y="56"/>
                  </a:lnTo>
                  <a:lnTo>
                    <a:pt x="155" y="58"/>
                  </a:lnTo>
                  <a:lnTo>
                    <a:pt x="155" y="59"/>
                  </a:lnTo>
                  <a:lnTo>
                    <a:pt x="154" y="59"/>
                  </a:lnTo>
                  <a:lnTo>
                    <a:pt x="132" y="61"/>
                  </a:lnTo>
                  <a:lnTo>
                    <a:pt x="130" y="64"/>
                  </a:lnTo>
                  <a:lnTo>
                    <a:pt x="120" y="67"/>
                  </a:lnTo>
                  <a:lnTo>
                    <a:pt x="120" y="74"/>
                  </a:lnTo>
                  <a:lnTo>
                    <a:pt x="123" y="77"/>
                  </a:lnTo>
                  <a:lnTo>
                    <a:pt x="121" y="77"/>
                  </a:lnTo>
                  <a:lnTo>
                    <a:pt x="107" y="84"/>
                  </a:lnTo>
                  <a:lnTo>
                    <a:pt x="96" y="93"/>
                  </a:lnTo>
                  <a:lnTo>
                    <a:pt x="84" y="95"/>
                  </a:lnTo>
                  <a:lnTo>
                    <a:pt x="83" y="98"/>
                  </a:lnTo>
                  <a:lnTo>
                    <a:pt x="77" y="98"/>
                  </a:lnTo>
                  <a:lnTo>
                    <a:pt x="64" y="105"/>
                  </a:lnTo>
                  <a:lnTo>
                    <a:pt x="58" y="110"/>
                  </a:lnTo>
                  <a:lnTo>
                    <a:pt x="58" y="126"/>
                  </a:lnTo>
                  <a:lnTo>
                    <a:pt x="0" y="126"/>
                  </a:lnTo>
                  <a:lnTo>
                    <a:pt x="0" y="123"/>
                  </a:lnTo>
                  <a:lnTo>
                    <a:pt x="1" y="123"/>
                  </a:lnTo>
                  <a:lnTo>
                    <a:pt x="18" y="117"/>
                  </a:lnTo>
                  <a:lnTo>
                    <a:pt x="34" y="104"/>
                  </a:lnTo>
                  <a:lnTo>
                    <a:pt x="38" y="98"/>
                  </a:lnTo>
                  <a:lnTo>
                    <a:pt x="43" y="90"/>
                  </a:lnTo>
                  <a:lnTo>
                    <a:pt x="40" y="83"/>
                  </a:lnTo>
                  <a:lnTo>
                    <a:pt x="41" y="71"/>
                  </a:lnTo>
                  <a:lnTo>
                    <a:pt x="49" y="61"/>
                  </a:lnTo>
                  <a:lnTo>
                    <a:pt x="50" y="53"/>
                  </a:lnTo>
                  <a:lnTo>
                    <a:pt x="61" y="41"/>
                  </a:lnTo>
                  <a:lnTo>
                    <a:pt x="83" y="28"/>
                  </a:lnTo>
                  <a:lnTo>
                    <a:pt x="93" y="3"/>
                  </a:lnTo>
                  <a:lnTo>
                    <a:pt x="9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6" name="Malawi">
              <a:extLst>
                <a:ext uri="{FF2B5EF4-FFF2-40B4-BE49-F238E27FC236}">
                  <a16:creationId xmlns:a16="http://schemas.microsoft.com/office/drawing/2014/main" id="{9907EB7F-56CC-D899-7BF5-605E93220065}"/>
                </a:ext>
              </a:extLst>
            </p:cNvPr>
            <p:cNvSpPr>
              <a:spLocks/>
            </p:cNvSpPr>
            <p:nvPr/>
          </p:nvSpPr>
          <p:spPr bwMode="auto">
            <a:xfrm>
              <a:off x="6599266" y="4809676"/>
              <a:ext cx="77705" cy="186128"/>
            </a:xfrm>
            <a:custGeom>
              <a:avLst/>
              <a:gdLst>
                <a:gd name="T0" fmla="*/ 4 w 43"/>
                <a:gd name="T1" fmla="*/ 0 h 103"/>
                <a:gd name="T2" fmla="*/ 12 w 43"/>
                <a:gd name="T3" fmla="*/ 3 h 103"/>
                <a:gd name="T4" fmla="*/ 17 w 43"/>
                <a:gd name="T5" fmla="*/ 3 h 103"/>
                <a:gd name="T6" fmla="*/ 16 w 43"/>
                <a:gd name="T7" fmla="*/ 7 h 103"/>
                <a:gd name="T8" fmla="*/ 20 w 43"/>
                <a:gd name="T9" fmla="*/ 13 h 103"/>
                <a:gd name="T10" fmla="*/ 20 w 43"/>
                <a:gd name="T11" fmla="*/ 31 h 103"/>
                <a:gd name="T12" fmla="*/ 17 w 43"/>
                <a:gd name="T13" fmla="*/ 40 h 103"/>
                <a:gd name="T14" fmla="*/ 25 w 43"/>
                <a:gd name="T15" fmla="*/ 59 h 103"/>
                <a:gd name="T16" fmla="*/ 25 w 43"/>
                <a:gd name="T17" fmla="*/ 63 h 103"/>
                <a:gd name="T18" fmla="*/ 28 w 43"/>
                <a:gd name="T19" fmla="*/ 62 h 103"/>
                <a:gd name="T20" fmla="*/ 29 w 43"/>
                <a:gd name="T21" fmla="*/ 62 h 103"/>
                <a:gd name="T22" fmla="*/ 32 w 43"/>
                <a:gd name="T23" fmla="*/ 65 h 103"/>
                <a:gd name="T24" fmla="*/ 28 w 43"/>
                <a:gd name="T25" fmla="*/ 56 h 103"/>
                <a:gd name="T26" fmla="*/ 28 w 43"/>
                <a:gd name="T27" fmla="*/ 54 h 103"/>
                <a:gd name="T28" fmla="*/ 29 w 43"/>
                <a:gd name="T29" fmla="*/ 54 h 103"/>
                <a:gd name="T30" fmla="*/ 43 w 43"/>
                <a:gd name="T31" fmla="*/ 72 h 103"/>
                <a:gd name="T32" fmla="*/ 43 w 43"/>
                <a:gd name="T33" fmla="*/ 74 h 103"/>
                <a:gd name="T34" fmla="*/ 41 w 43"/>
                <a:gd name="T35" fmla="*/ 87 h 103"/>
                <a:gd name="T36" fmla="*/ 35 w 43"/>
                <a:gd name="T37" fmla="*/ 92 h 103"/>
                <a:gd name="T38" fmla="*/ 34 w 43"/>
                <a:gd name="T39" fmla="*/ 96 h 103"/>
                <a:gd name="T40" fmla="*/ 35 w 43"/>
                <a:gd name="T41" fmla="*/ 103 h 103"/>
                <a:gd name="T42" fmla="*/ 31 w 43"/>
                <a:gd name="T43" fmla="*/ 103 h 103"/>
                <a:gd name="T44" fmla="*/ 31 w 43"/>
                <a:gd name="T45" fmla="*/ 100 h 103"/>
                <a:gd name="T46" fmla="*/ 22 w 43"/>
                <a:gd name="T47" fmla="*/ 92 h 103"/>
                <a:gd name="T48" fmla="*/ 20 w 43"/>
                <a:gd name="T49" fmla="*/ 87 h 103"/>
                <a:gd name="T50" fmla="*/ 25 w 43"/>
                <a:gd name="T51" fmla="*/ 78 h 103"/>
                <a:gd name="T52" fmla="*/ 22 w 43"/>
                <a:gd name="T53" fmla="*/ 69 h 103"/>
                <a:gd name="T54" fmla="*/ 22 w 43"/>
                <a:gd name="T55" fmla="*/ 68 h 103"/>
                <a:gd name="T56" fmla="*/ 19 w 43"/>
                <a:gd name="T57" fmla="*/ 68 h 103"/>
                <a:gd name="T58" fmla="*/ 15 w 43"/>
                <a:gd name="T59" fmla="*/ 69 h 103"/>
                <a:gd name="T60" fmla="*/ 12 w 43"/>
                <a:gd name="T61" fmla="*/ 69 h 103"/>
                <a:gd name="T62" fmla="*/ 6 w 43"/>
                <a:gd name="T63" fmla="*/ 62 h 103"/>
                <a:gd name="T64" fmla="*/ 1 w 43"/>
                <a:gd name="T65" fmla="*/ 57 h 103"/>
                <a:gd name="T66" fmla="*/ 0 w 43"/>
                <a:gd name="T67" fmla="*/ 57 h 103"/>
                <a:gd name="T68" fmla="*/ 0 w 43"/>
                <a:gd name="T69" fmla="*/ 56 h 103"/>
                <a:gd name="T70" fmla="*/ 4 w 43"/>
                <a:gd name="T71" fmla="*/ 44 h 103"/>
                <a:gd name="T72" fmla="*/ 9 w 43"/>
                <a:gd name="T73" fmla="*/ 41 h 103"/>
                <a:gd name="T74" fmla="*/ 7 w 43"/>
                <a:gd name="T75" fmla="*/ 38 h 103"/>
                <a:gd name="T76" fmla="*/ 7 w 43"/>
                <a:gd name="T77" fmla="*/ 29 h 103"/>
                <a:gd name="T78" fmla="*/ 9 w 43"/>
                <a:gd name="T79" fmla="*/ 20 h 103"/>
                <a:gd name="T80" fmla="*/ 12 w 43"/>
                <a:gd name="T81" fmla="*/ 17 h 103"/>
                <a:gd name="T82" fmla="*/ 4 w 43"/>
                <a:gd name="T83" fmla="*/ 1 h 103"/>
                <a:gd name="T84" fmla="*/ 4 w 43"/>
                <a:gd name="T8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 h="103">
                  <a:moveTo>
                    <a:pt x="4" y="0"/>
                  </a:moveTo>
                  <a:lnTo>
                    <a:pt x="12" y="3"/>
                  </a:lnTo>
                  <a:lnTo>
                    <a:pt x="17" y="3"/>
                  </a:lnTo>
                  <a:lnTo>
                    <a:pt x="16" y="7"/>
                  </a:lnTo>
                  <a:lnTo>
                    <a:pt x="20" y="13"/>
                  </a:lnTo>
                  <a:lnTo>
                    <a:pt x="20" y="31"/>
                  </a:lnTo>
                  <a:lnTo>
                    <a:pt x="17" y="40"/>
                  </a:lnTo>
                  <a:lnTo>
                    <a:pt x="25" y="59"/>
                  </a:lnTo>
                  <a:lnTo>
                    <a:pt x="25" y="63"/>
                  </a:lnTo>
                  <a:lnTo>
                    <a:pt x="28" y="62"/>
                  </a:lnTo>
                  <a:lnTo>
                    <a:pt x="29" y="62"/>
                  </a:lnTo>
                  <a:lnTo>
                    <a:pt x="32" y="65"/>
                  </a:lnTo>
                  <a:lnTo>
                    <a:pt x="28" y="56"/>
                  </a:lnTo>
                  <a:lnTo>
                    <a:pt x="28" y="54"/>
                  </a:lnTo>
                  <a:lnTo>
                    <a:pt x="29" y="54"/>
                  </a:lnTo>
                  <a:lnTo>
                    <a:pt x="43" y="72"/>
                  </a:lnTo>
                  <a:lnTo>
                    <a:pt x="43" y="74"/>
                  </a:lnTo>
                  <a:lnTo>
                    <a:pt x="41" y="87"/>
                  </a:lnTo>
                  <a:lnTo>
                    <a:pt x="35" y="92"/>
                  </a:lnTo>
                  <a:lnTo>
                    <a:pt x="34" y="96"/>
                  </a:lnTo>
                  <a:lnTo>
                    <a:pt x="35" y="103"/>
                  </a:lnTo>
                  <a:lnTo>
                    <a:pt x="31" y="103"/>
                  </a:lnTo>
                  <a:lnTo>
                    <a:pt x="31" y="100"/>
                  </a:lnTo>
                  <a:lnTo>
                    <a:pt x="22" y="92"/>
                  </a:lnTo>
                  <a:lnTo>
                    <a:pt x="20" y="87"/>
                  </a:lnTo>
                  <a:lnTo>
                    <a:pt x="25" y="78"/>
                  </a:lnTo>
                  <a:lnTo>
                    <a:pt x="22" y="69"/>
                  </a:lnTo>
                  <a:lnTo>
                    <a:pt x="22" y="68"/>
                  </a:lnTo>
                  <a:lnTo>
                    <a:pt x="19" y="68"/>
                  </a:lnTo>
                  <a:lnTo>
                    <a:pt x="15" y="69"/>
                  </a:lnTo>
                  <a:lnTo>
                    <a:pt x="12" y="69"/>
                  </a:lnTo>
                  <a:lnTo>
                    <a:pt x="6" y="62"/>
                  </a:lnTo>
                  <a:lnTo>
                    <a:pt x="1" y="57"/>
                  </a:lnTo>
                  <a:lnTo>
                    <a:pt x="0" y="57"/>
                  </a:lnTo>
                  <a:lnTo>
                    <a:pt x="0" y="56"/>
                  </a:lnTo>
                  <a:lnTo>
                    <a:pt x="4" y="44"/>
                  </a:lnTo>
                  <a:lnTo>
                    <a:pt x="9" y="41"/>
                  </a:lnTo>
                  <a:lnTo>
                    <a:pt x="7" y="38"/>
                  </a:lnTo>
                  <a:lnTo>
                    <a:pt x="7" y="29"/>
                  </a:lnTo>
                  <a:lnTo>
                    <a:pt x="9" y="20"/>
                  </a:lnTo>
                  <a:lnTo>
                    <a:pt x="12" y="17"/>
                  </a:lnTo>
                  <a:lnTo>
                    <a:pt x="4" y="1"/>
                  </a:lnTo>
                  <a:lnTo>
                    <a:pt x="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7" name="Libya">
              <a:extLst>
                <a:ext uri="{FF2B5EF4-FFF2-40B4-BE49-F238E27FC236}">
                  <a16:creationId xmlns:a16="http://schemas.microsoft.com/office/drawing/2014/main" id="{F5C151B3-5B31-AFEA-84AB-21EC8A3A0497}"/>
                </a:ext>
              </a:extLst>
            </p:cNvPr>
            <p:cNvSpPr>
              <a:spLocks/>
            </p:cNvSpPr>
            <p:nvPr/>
          </p:nvSpPr>
          <p:spPr bwMode="auto">
            <a:xfrm>
              <a:off x="6040885" y="3761580"/>
              <a:ext cx="377676" cy="361412"/>
            </a:xfrm>
            <a:custGeom>
              <a:avLst/>
              <a:gdLst>
                <a:gd name="T0" fmla="*/ 29 w 209"/>
                <a:gd name="T1" fmla="*/ 0 h 200"/>
                <a:gd name="T2" fmla="*/ 30 w 209"/>
                <a:gd name="T3" fmla="*/ 0 h 200"/>
                <a:gd name="T4" fmla="*/ 42 w 209"/>
                <a:gd name="T5" fmla="*/ 6 h 200"/>
                <a:gd name="T6" fmla="*/ 61 w 209"/>
                <a:gd name="T7" fmla="*/ 6 h 200"/>
                <a:gd name="T8" fmla="*/ 79 w 209"/>
                <a:gd name="T9" fmla="*/ 13 h 200"/>
                <a:gd name="T10" fmla="*/ 86 w 209"/>
                <a:gd name="T11" fmla="*/ 28 h 200"/>
                <a:gd name="T12" fmla="*/ 112 w 209"/>
                <a:gd name="T13" fmla="*/ 34 h 200"/>
                <a:gd name="T14" fmla="*/ 126 w 209"/>
                <a:gd name="T15" fmla="*/ 44 h 200"/>
                <a:gd name="T16" fmla="*/ 138 w 209"/>
                <a:gd name="T17" fmla="*/ 38 h 200"/>
                <a:gd name="T18" fmla="*/ 141 w 209"/>
                <a:gd name="T19" fmla="*/ 33 h 200"/>
                <a:gd name="T20" fmla="*/ 140 w 209"/>
                <a:gd name="T21" fmla="*/ 25 h 200"/>
                <a:gd name="T22" fmla="*/ 141 w 209"/>
                <a:gd name="T23" fmla="*/ 18 h 200"/>
                <a:gd name="T24" fmla="*/ 155 w 209"/>
                <a:gd name="T25" fmla="*/ 6 h 200"/>
                <a:gd name="T26" fmla="*/ 168 w 209"/>
                <a:gd name="T27" fmla="*/ 4 h 200"/>
                <a:gd name="T28" fmla="*/ 180 w 209"/>
                <a:gd name="T29" fmla="*/ 7 h 200"/>
                <a:gd name="T30" fmla="*/ 184 w 209"/>
                <a:gd name="T31" fmla="*/ 15 h 200"/>
                <a:gd name="T32" fmla="*/ 205 w 209"/>
                <a:gd name="T33" fmla="*/ 19 h 200"/>
                <a:gd name="T34" fmla="*/ 206 w 209"/>
                <a:gd name="T35" fmla="*/ 19 h 200"/>
                <a:gd name="T36" fmla="*/ 209 w 209"/>
                <a:gd name="T37" fmla="*/ 24 h 200"/>
                <a:gd name="T38" fmla="*/ 209 w 209"/>
                <a:gd name="T39" fmla="*/ 25 h 200"/>
                <a:gd name="T40" fmla="*/ 205 w 209"/>
                <a:gd name="T41" fmla="*/ 30 h 200"/>
                <a:gd name="T42" fmla="*/ 206 w 209"/>
                <a:gd name="T43" fmla="*/ 44 h 200"/>
                <a:gd name="T44" fmla="*/ 203 w 209"/>
                <a:gd name="T45" fmla="*/ 47 h 200"/>
                <a:gd name="T46" fmla="*/ 205 w 209"/>
                <a:gd name="T47" fmla="*/ 59 h 200"/>
                <a:gd name="T48" fmla="*/ 208 w 209"/>
                <a:gd name="T49" fmla="*/ 62 h 200"/>
                <a:gd name="T50" fmla="*/ 209 w 209"/>
                <a:gd name="T51" fmla="*/ 62 h 200"/>
                <a:gd name="T52" fmla="*/ 209 w 209"/>
                <a:gd name="T53" fmla="*/ 193 h 200"/>
                <a:gd name="T54" fmla="*/ 196 w 209"/>
                <a:gd name="T55" fmla="*/ 193 h 200"/>
                <a:gd name="T56" fmla="*/ 196 w 209"/>
                <a:gd name="T57" fmla="*/ 200 h 200"/>
                <a:gd name="T58" fmla="*/ 195 w 209"/>
                <a:gd name="T59" fmla="*/ 200 h 200"/>
                <a:gd name="T60" fmla="*/ 91 w 209"/>
                <a:gd name="T61" fmla="*/ 147 h 200"/>
                <a:gd name="T62" fmla="*/ 79 w 209"/>
                <a:gd name="T63" fmla="*/ 151 h 200"/>
                <a:gd name="T64" fmla="*/ 74 w 209"/>
                <a:gd name="T65" fmla="*/ 153 h 200"/>
                <a:gd name="T66" fmla="*/ 73 w 209"/>
                <a:gd name="T67" fmla="*/ 153 h 200"/>
                <a:gd name="T68" fmla="*/ 63 w 209"/>
                <a:gd name="T69" fmla="*/ 144 h 200"/>
                <a:gd name="T70" fmla="*/ 36 w 209"/>
                <a:gd name="T71" fmla="*/ 145 h 200"/>
                <a:gd name="T72" fmla="*/ 34 w 209"/>
                <a:gd name="T73" fmla="*/ 145 h 200"/>
                <a:gd name="T74" fmla="*/ 34 w 209"/>
                <a:gd name="T75" fmla="*/ 144 h 200"/>
                <a:gd name="T76" fmla="*/ 29 w 209"/>
                <a:gd name="T77" fmla="*/ 132 h 200"/>
                <a:gd name="T78" fmla="*/ 15 w 209"/>
                <a:gd name="T79" fmla="*/ 129 h 200"/>
                <a:gd name="T80" fmla="*/ 12 w 209"/>
                <a:gd name="T81" fmla="*/ 126 h 200"/>
                <a:gd name="T82" fmla="*/ 9 w 209"/>
                <a:gd name="T83" fmla="*/ 117 h 200"/>
                <a:gd name="T84" fmla="*/ 2 w 209"/>
                <a:gd name="T85" fmla="*/ 105 h 200"/>
                <a:gd name="T86" fmla="*/ 6 w 209"/>
                <a:gd name="T87" fmla="*/ 101 h 200"/>
                <a:gd name="T88" fmla="*/ 8 w 209"/>
                <a:gd name="T89" fmla="*/ 81 h 200"/>
                <a:gd name="T90" fmla="*/ 6 w 209"/>
                <a:gd name="T91" fmla="*/ 59 h 200"/>
                <a:gd name="T92" fmla="*/ 0 w 209"/>
                <a:gd name="T93" fmla="*/ 50 h 200"/>
                <a:gd name="T94" fmla="*/ 5 w 209"/>
                <a:gd name="T95" fmla="*/ 44 h 200"/>
                <a:gd name="T96" fmla="*/ 12 w 209"/>
                <a:gd name="T97" fmla="*/ 37 h 200"/>
                <a:gd name="T98" fmla="*/ 12 w 209"/>
                <a:gd name="T99" fmla="*/ 24 h 200"/>
                <a:gd name="T100" fmla="*/ 14 w 209"/>
                <a:gd name="T101" fmla="*/ 24 h 200"/>
                <a:gd name="T102" fmla="*/ 29 w 209"/>
                <a:gd name="T103" fmla="*/ 13 h 200"/>
                <a:gd name="T104" fmla="*/ 29 w 209"/>
                <a:gd name="T105"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200">
                  <a:moveTo>
                    <a:pt x="29" y="0"/>
                  </a:moveTo>
                  <a:lnTo>
                    <a:pt x="30" y="0"/>
                  </a:lnTo>
                  <a:lnTo>
                    <a:pt x="42" y="6"/>
                  </a:lnTo>
                  <a:lnTo>
                    <a:pt x="61" y="6"/>
                  </a:lnTo>
                  <a:lnTo>
                    <a:pt x="79" y="13"/>
                  </a:lnTo>
                  <a:lnTo>
                    <a:pt x="86" y="28"/>
                  </a:lnTo>
                  <a:lnTo>
                    <a:pt x="112" y="34"/>
                  </a:lnTo>
                  <a:lnTo>
                    <a:pt x="126" y="44"/>
                  </a:lnTo>
                  <a:lnTo>
                    <a:pt x="138" y="38"/>
                  </a:lnTo>
                  <a:lnTo>
                    <a:pt x="141" y="33"/>
                  </a:lnTo>
                  <a:lnTo>
                    <a:pt x="140" y="25"/>
                  </a:lnTo>
                  <a:lnTo>
                    <a:pt x="141" y="18"/>
                  </a:lnTo>
                  <a:lnTo>
                    <a:pt x="155" y="6"/>
                  </a:lnTo>
                  <a:lnTo>
                    <a:pt x="168" y="4"/>
                  </a:lnTo>
                  <a:lnTo>
                    <a:pt x="180" y="7"/>
                  </a:lnTo>
                  <a:lnTo>
                    <a:pt x="184" y="15"/>
                  </a:lnTo>
                  <a:lnTo>
                    <a:pt x="205" y="19"/>
                  </a:lnTo>
                  <a:lnTo>
                    <a:pt x="206" y="19"/>
                  </a:lnTo>
                  <a:lnTo>
                    <a:pt x="209" y="24"/>
                  </a:lnTo>
                  <a:lnTo>
                    <a:pt x="209" y="25"/>
                  </a:lnTo>
                  <a:lnTo>
                    <a:pt x="205" y="30"/>
                  </a:lnTo>
                  <a:lnTo>
                    <a:pt x="206" y="44"/>
                  </a:lnTo>
                  <a:lnTo>
                    <a:pt x="203" y="47"/>
                  </a:lnTo>
                  <a:lnTo>
                    <a:pt x="205" y="59"/>
                  </a:lnTo>
                  <a:lnTo>
                    <a:pt x="208" y="62"/>
                  </a:lnTo>
                  <a:lnTo>
                    <a:pt x="209" y="62"/>
                  </a:lnTo>
                  <a:lnTo>
                    <a:pt x="209" y="193"/>
                  </a:lnTo>
                  <a:lnTo>
                    <a:pt x="196" y="193"/>
                  </a:lnTo>
                  <a:lnTo>
                    <a:pt x="196" y="200"/>
                  </a:lnTo>
                  <a:lnTo>
                    <a:pt x="195" y="200"/>
                  </a:lnTo>
                  <a:lnTo>
                    <a:pt x="91" y="147"/>
                  </a:lnTo>
                  <a:lnTo>
                    <a:pt x="79" y="151"/>
                  </a:lnTo>
                  <a:lnTo>
                    <a:pt x="74" y="153"/>
                  </a:lnTo>
                  <a:lnTo>
                    <a:pt x="73" y="153"/>
                  </a:lnTo>
                  <a:lnTo>
                    <a:pt x="63" y="144"/>
                  </a:lnTo>
                  <a:lnTo>
                    <a:pt x="36" y="145"/>
                  </a:lnTo>
                  <a:lnTo>
                    <a:pt x="34" y="145"/>
                  </a:lnTo>
                  <a:lnTo>
                    <a:pt x="34" y="144"/>
                  </a:lnTo>
                  <a:lnTo>
                    <a:pt x="29" y="132"/>
                  </a:lnTo>
                  <a:lnTo>
                    <a:pt x="15" y="129"/>
                  </a:lnTo>
                  <a:lnTo>
                    <a:pt x="12" y="126"/>
                  </a:lnTo>
                  <a:lnTo>
                    <a:pt x="9" y="117"/>
                  </a:lnTo>
                  <a:lnTo>
                    <a:pt x="2" y="105"/>
                  </a:lnTo>
                  <a:lnTo>
                    <a:pt x="6" y="101"/>
                  </a:lnTo>
                  <a:lnTo>
                    <a:pt x="8" y="81"/>
                  </a:lnTo>
                  <a:lnTo>
                    <a:pt x="6" y="59"/>
                  </a:lnTo>
                  <a:lnTo>
                    <a:pt x="0" y="50"/>
                  </a:lnTo>
                  <a:lnTo>
                    <a:pt x="5" y="44"/>
                  </a:lnTo>
                  <a:lnTo>
                    <a:pt x="12" y="37"/>
                  </a:lnTo>
                  <a:lnTo>
                    <a:pt x="12" y="24"/>
                  </a:lnTo>
                  <a:lnTo>
                    <a:pt x="14" y="24"/>
                  </a:lnTo>
                  <a:lnTo>
                    <a:pt x="29" y="13"/>
                  </a:lnTo>
                  <a:lnTo>
                    <a:pt x="2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8" name="Liberia">
              <a:extLst>
                <a:ext uri="{FF2B5EF4-FFF2-40B4-BE49-F238E27FC236}">
                  <a16:creationId xmlns:a16="http://schemas.microsoft.com/office/drawing/2014/main" id="{9E0D719F-81AD-532B-06BD-817FF8A04361}"/>
                </a:ext>
              </a:extLst>
            </p:cNvPr>
            <p:cNvSpPr>
              <a:spLocks/>
            </p:cNvSpPr>
            <p:nvPr/>
          </p:nvSpPr>
          <p:spPr bwMode="auto">
            <a:xfrm>
              <a:off x="5554785" y="4385017"/>
              <a:ext cx="97581" cy="103003"/>
            </a:xfrm>
            <a:custGeom>
              <a:avLst/>
              <a:gdLst>
                <a:gd name="T0" fmla="*/ 23 w 54"/>
                <a:gd name="T1" fmla="*/ 0 h 57"/>
                <a:gd name="T2" fmla="*/ 25 w 54"/>
                <a:gd name="T3" fmla="*/ 0 h 57"/>
                <a:gd name="T4" fmla="*/ 28 w 54"/>
                <a:gd name="T5" fmla="*/ 3 h 57"/>
                <a:gd name="T6" fmla="*/ 29 w 54"/>
                <a:gd name="T7" fmla="*/ 11 h 57"/>
                <a:gd name="T8" fmla="*/ 28 w 54"/>
                <a:gd name="T9" fmla="*/ 17 h 57"/>
                <a:gd name="T10" fmla="*/ 34 w 54"/>
                <a:gd name="T11" fmla="*/ 18 h 57"/>
                <a:gd name="T12" fmla="*/ 37 w 54"/>
                <a:gd name="T13" fmla="*/ 12 h 57"/>
                <a:gd name="T14" fmla="*/ 38 w 54"/>
                <a:gd name="T15" fmla="*/ 12 h 57"/>
                <a:gd name="T16" fmla="*/ 41 w 54"/>
                <a:gd name="T17" fmla="*/ 14 h 57"/>
                <a:gd name="T18" fmla="*/ 44 w 54"/>
                <a:gd name="T19" fmla="*/ 20 h 57"/>
                <a:gd name="T20" fmla="*/ 41 w 54"/>
                <a:gd name="T21" fmla="*/ 29 h 57"/>
                <a:gd name="T22" fmla="*/ 47 w 54"/>
                <a:gd name="T23" fmla="*/ 30 h 57"/>
                <a:gd name="T24" fmla="*/ 49 w 54"/>
                <a:gd name="T25" fmla="*/ 30 h 57"/>
                <a:gd name="T26" fmla="*/ 50 w 54"/>
                <a:gd name="T27" fmla="*/ 36 h 57"/>
                <a:gd name="T28" fmla="*/ 54 w 54"/>
                <a:gd name="T29" fmla="*/ 36 h 57"/>
                <a:gd name="T30" fmla="*/ 53 w 54"/>
                <a:gd name="T31" fmla="*/ 55 h 57"/>
                <a:gd name="T32" fmla="*/ 53 w 54"/>
                <a:gd name="T33" fmla="*/ 57 h 57"/>
                <a:gd name="T34" fmla="*/ 29 w 54"/>
                <a:gd name="T35" fmla="*/ 46 h 57"/>
                <a:gd name="T36" fmla="*/ 1 w 54"/>
                <a:gd name="T37" fmla="*/ 23 h 57"/>
                <a:gd name="T38" fmla="*/ 0 w 54"/>
                <a:gd name="T39" fmla="*/ 23 h 57"/>
                <a:gd name="T40" fmla="*/ 0 w 54"/>
                <a:gd name="T41" fmla="*/ 21 h 57"/>
                <a:gd name="T42" fmla="*/ 1 w 54"/>
                <a:gd name="T43" fmla="*/ 21 h 57"/>
                <a:gd name="T44" fmla="*/ 13 w 54"/>
                <a:gd name="T45" fmla="*/ 12 h 57"/>
                <a:gd name="T46" fmla="*/ 13 w 54"/>
                <a:gd name="T47" fmla="*/ 6 h 57"/>
                <a:gd name="T48" fmla="*/ 16 w 54"/>
                <a:gd name="T49" fmla="*/ 6 h 57"/>
                <a:gd name="T50" fmla="*/ 16 w 54"/>
                <a:gd name="T51" fmla="*/ 3 h 57"/>
                <a:gd name="T52" fmla="*/ 23 w 54"/>
                <a:gd name="T5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 h="57">
                  <a:moveTo>
                    <a:pt x="23" y="0"/>
                  </a:moveTo>
                  <a:lnTo>
                    <a:pt x="25" y="0"/>
                  </a:lnTo>
                  <a:lnTo>
                    <a:pt x="28" y="3"/>
                  </a:lnTo>
                  <a:lnTo>
                    <a:pt x="29" y="11"/>
                  </a:lnTo>
                  <a:lnTo>
                    <a:pt x="28" y="17"/>
                  </a:lnTo>
                  <a:lnTo>
                    <a:pt x="34" y="18"/>
                  </a:lnTo>
                  <a:lnTo>
                    <a:pt x="37" y="12"/>
                  </a:lnTo>
                  <a:lnTo>
                    <a:pt x="38" y="12"/>
                  </a:lnTo>
                  <a:lnTo>
                    <a:pt x="41" y="14"/>
                  </a:lnTo>
                  <a:lnTo>
                    <a:pt x="44" y="20"/>
                  </a:lnTo>
                  <a:lnTo>
                    <a:pt x="41" y="29"/>
                  </a:lnTo>
                  <a:lnTo>
                    <a:pt x="47" y="30"/>
                  </a:lnTo>
                  <a:lnTo>
                    <a:pt x="49" y="30"/>
                  </a:lnTo>
                  <a:lnTo>
                    <a:pt x="50" y="36"/>
                  </a:lnTo>
                  <a:lnTo>
                    <a:pt x="54" y="36"/>
                  </a:lnTo>
                  <a:lnTo>
                    <a:pt x="53" y="55"/>
                  </a:lnTo>
                  <a:lnTo>
                    <a:pt x="53" y="57"/>
                  </a:lnTo>
                  <a:lnTo>
                    <a:pt x="29" y="46"/>
                  </a:lnTo>
                  <a:lnTo>
                    <a:pt x="1" y="23"/>
                  </a:lnTo>
                  <a:lnTo>
                    <a:pt x="0" y="23"/>
                  </a:lnTo>
                  <a:lnTo>
                    <a:pt x="0" y="21"/>
                  </a:lnTo>
                  <a:lnTo>
                    <a:pt x="1" y="21"/>
                  </a:lnTo>
                  <a:lnTo>
                    <a:pt x="13" y="12"/>
                  </a:lnTo>
                  <a:lnTo>
                    <a:pt x="13" y="6"/>
                  </a:lnTo>
                  <a:lnTo>
                    <a:pt x="16" y="6"/>
                  </a:lnTo>
                  <a:lnTo>
                    <a:pt x="16" y="3"/>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59" name="Lesotho">
              <a:extLst>
                <a:ext uri="{FF2B5EF4-FFF2-40B4-BE49-F238E27FC236}">
                  <a16:creationId xmlns:a16="http://schemas.microsoft.com/office/drawing/2014/main" id="{8C8AF8D7-897B-87D2-103E-896BD8F4670E}"/>
                </a:ext>
              </a:extLst>
            </p:cNvPr>
            <p:cNvSpPr>
              <a:spLocks/>
            </p:cNvSpPr>
            <p:nvPr/>
          </p:nvSpPr>
          <p:spPr bwMode="auto">
            <a:xfrm>
              <a:off x="6465543" y="5286740"/>
              <a:ext cx="56019" cy="56019"/>
            </a:xfrm>
            <a:custGeom>
              <a:avLst/>
              <a:gdLst>
                <a:gd name="T0" fmla="*/ 16 w 31"/>
                <a:gd name="T1" fmla="*/ 0 h 31"/>
                <a:gd name="T2" fmla="*/ 23 w 31"/>
                <a:gd name="T3" fmla="*/ 1 h 31"/>
                <a:gd name="T4" fmla="*/ 31 w 31"/>
                <a:gd name="T5" fmla="*/ 11 h 31"/>
                <a:gd name="T6" fmla="*/ 26 w 31"/>
                <a:gd name="T7" fmla="*/ 23 h 31"/>
                <a:gd name="T8" fmla="*/ 14 w 31"/>
                <a:gd name="T9" fmla="*/ 31 h 31"/>
                <a:gd name="T10" fmla="*/ 13 w 31"/>
                <a:gd name="T11" fmla="*/ 31 h 31"/>
                <a:gd name="T12" fmla="*/ 6 w 31"/>
                <a:gd name="T13" fmla="*/ 28 h 31"/>
                <a:gd name="T14" fmla="*/ 0 w 31"/>
                <a:gd name="T15" fmla="*/ 17 h 31"/>
                <a:gd name="T16" fmla="*/ 6 w 31"/>
                <a:gd name="T17" fmla="*/ 5 h 31"/>
                <a:gd name="T18" fmla="*/ 16 w 31"/>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31">
                  <a:moveTo>
                    <a:pt x="16" y="0"/>
                  </a:moveTo>
                  <a:lnTo>
                    <a:pt x="23" y="1"/>
                  </a:lnTo>
                  <a:lnTo>
                    <a:pt x="31" y="11"/>
                  </a:lnTo>
                  <a:lnTo>
                    <a:pt x="26" y="23"/>
                  </a:lnTo>
                  <a:lnTo>
                    <a:pt x="14" y="31"/>
                  </a:lnTo>
                  <a:lnTo>
                    <a:pt x="13" y="31"/>
                  </a:lnTo>
                  <a:lnTo>
                    <a:pt x="6" y="28"/>
                  </a:lnTo>
                  <a:lnTo>
                    <a:pt x="0" y="17"/>
                  </a:lnTo>
                  <a:lnTo>
                    <a:pt x="6" y="5"/>
                  </a:lnTo>
                  <a:lnTo>
                    <a:pt x="1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0" name="Kenya">
              <a:extLst>
                <a:ext uri="{FF2B5EF4-FFF2-40B4-BE49-F238E27FC236}">
                  <a16:creationId xmlns:a16="http://schemas.microsoft.com/office/drawing/2014/main" id="{289D9F42-1BB5-C1B6-0A11-15C3EA21816A}"/>
                </a:ext>
              </a:extLst>
            </p:cNvPr>
            <p:cNvSpPr>
              <a:spLocks/>
            </p:cNvSpPr>
            <p:nvPr/>
          </p:nvSpPr>
          <p:spPr bwMode="auto">
            <a:xfrm>
              <a:off x="6628179" y="4478984"/>
              <a:ext cx="189742" cy="220462"/>
            </a:xfrm>
            <a:custGeom>
              <a:avLst/>
              <a:gdLst>
                <a:gd name="T0" fmla="*/ 6 w 105"/>
                <a:gd name="T1" fmla="*/ 0 h 122"/>
                <a:gd name="T2" fmla="*/ 25 w 105"/>
                <a:gd name="T3" fmla="*/ 0 h 122"/>
                <a:gd name="T4" fmla="*/ 36 w 105"/>
                <a:gd name="T5" fmla="*/ 2 h 122"/>
                <a:gd name="T6" fmla="*/ 52 w 105"/>
                <a:gd name="T7" fmla="*/ 11 h 122"/>
                <a:gd name="T8" fmla="*/ 65 w 105"/>
                <a:gd name="T9" fmla="*/ 14 h 122"/>
                <a:gd name="T10" fmla="*/ 71 w 105"/>
                <a:gd name="T11" fmla="*/ 14 h 122"/>
                <a:gd name="T12" fmla="*/ 80 w 105"/>
                <a:gd name="T13" fmla="*/ 8 h 122"/>
                <a:gd name="T14" fmla="*/ 90 w 105"/>
                <a:gd name="T15" fmla="*/ 6 h 122"/>
                <a:gd name="T16" fmla="*/ 98 w 105"/>
                <a:gd name="T17" fmla="*/ 9 h 122"/>
                <a:gd name="T18" fmla="*/ 105 w 105"/>
                <a:gd name="T19" fmla="*/ 9 h 122"/>
                <a:gd name="T20" fmla="*/ 105 w 105"/>
                <a:gd name="T21" fmla="*/ 11 h 122"/>
                <a:gd name="T22" fmla="*/ 93 w 105"/>
                <a:gd name="T23" fmla="*/ 25 h 122"/>
                <a:gd name="T24" fmla="*/ 93 w 105"/>
                <a:gd name="T25" fmla="*/ 73 h 122"/>
                <a:gd name="T26" fmla="*/ 101 w 105"/>
                <a:gd name="T27" fmla="*/ 82 h 122"/>
                <a:gd name="T28" fmla="*/ 101 w 105"/>
                <a:gd name="T29" fmla="*/ 83 h 122"/>
                <a:gd name="T30" fmla="*/ 84 w 105"/>
                <a:gd name="T31" fmla="*/ 97 h 122"/>
                <a:gd name="T32" fmla="*/ 76 w 105"/>
                <a:gd name="T33" fmla="*/ 117 h 122"/>
                <a:gd name="T34" fmla="*/ 71 w 105"/>
                <a:gd name="T35" fmla="*/ 122 h 122"/>
                <a:gd name="T36" fmla="*/ 52 w 105"/>
                <a:gd name="T37" fmla="*/ 110 h 122"/>
                <a:gd name="T38" fmla="*/ 49 w 105"/>
                <a:gd name="T39" fmla="*/ 100 h 122"/>
                <a:gd name="T40" fmla="*/ 4 w 105"/>
                <a:gd name="T41" fmla="*/ 74 h 122"/>
                <a:gd name="T42" fmla="*/ 1 w 105"/>
                <a:gd name="T43" fmla="*/ 71 h 122"/>
                <a:gd name="T44" fmla="*/ 1 w 105"/>
                <a:gd name="T45" fmla="*/ 70 h 122"/>
                <a:gd name="T46" fmla="*/ 3 w 105"/>
                <a:gd name="T47" fmla="*/ 67 h 122"/>
                <a:gd name="T48" fmla="*/ 7 w 105"/>
                <a:gd name="T49" fmla="*/ 65 h 122"/>
                <a:gd name="T50" fmla="*/ 1 w 105"/>
                <a:gd name="T51" fmla="*/ 65 h 122"/>
                <a:gd name="T52" fmla="*/ 1 w 105"/>
                <a:gd name="T53" fmla="*/ 57 h 122"/>
                <a:gd name="T54" fmla="*/ 12 w 105"/>
                <a:gd name="T55" fmla="*/ 40 h 122"/>
                <a:gd name="T56" fmla="*/ 15 w 105"/>
                <a:gd name="T57" fmla="*/ 33 h 122"/>
                <a:gd name="T58" fmla="*/ 12 w 105"/>
                <a:gd name="T59" fmla="*/ 24 h 122"/>
                <a:gd name="T60" fmla="*/ 7 w 105"/>
                <a:gd name="T61" fmla="*/ 21 h 122"/>
                <a:gd name="T62" fmla="*/ 4 w 105"/>
                <a:gd name="T63" fmla="*/ 11 h 122"/>
                <a:gd name="T64" fmla="*/ 0 w 105"/>
                <a:gd name="T65" fmla="*/ 9 h 122"/>
                <a:gd name="T66" fmla="*/ 0 w 105"/>
                <a:gd name="T67" fmla="*/ 8 h 122"/>
                <a:gd name="T68" fmla="*/ 6 w 105"/>
                <a:gd name="T6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122">
                  <a:moveTo>
                    <a:pt x="6" y="0"/>
                  </a:moveTo>
                  <a:lnTo>
                    <a:pt x="25" y="0"/>
                  </a:lnTo>
                  <a:lnTo>
                    <a:pt x="36" y="2"/>
                  </a:lnTo>
                  <a:lnTo>
                    <a:pt x="52" y="11"/>
                  </a:lnTo>
                  <a:lnTo>
                    <a:pt x="65" y="14"/>
                  </a:lnTo>
                  <a:lnTo>
                    <a:pt x="71" y="14"/>
                  </a:lnTo>
                  <a:lnTo>
                    <a:pt x="80" y="8"/>
                  </a:lnTo>
                  <a:lnTo>
                    <a:pt x="90" y="6"/>
                  </a:lnTo>
                  <a:lnTo>
                    <a:pt x="98" y="9"/>
                  </a:lnTo>
                  <a:lnTo>
                    <a:pt x="105" y="9"/>
                  </a:lnTo>
                  <a:lnTo>
                    <a:pt x="105" y="11"/>
                  </a:lnTo>
                  <a:lnTo>
                    <a:pt x="93" y="25"/>
                  </a:lnTo>
                  <a:lnTo>
                    <a:pt x="93" y="73"/>
                  </a:lnTo>
                  <a:lnTo>
                    <a:pt x="101" y="82"/>
                  </a:lnTo>
                  <a:lnTo>
                    <a:pt x="101" y="83"/>
                  </a:lnTo>
                  <a:lnTo>
                    <a:pt x="84" y="97"/>
                  </a:lnTo>
                  <a:lnTo>
                    <a:pt x="76" y="117"/>
                  </a:lnTo>
                  <a:lnTo>
                    <a:pt x="71" y="122"/>
                  </a:lnTo>
                  <a:lnTo>
                    <a:pt x="52" y="110"/>
                  </a:lnTo>
                  <a:lnTo>
                    <a:pt x="49" y="100"/>
                  </a:lnTo>
                  <a:lnTo>
                    <a:pt x="4" y="74"/>
                  </a:lnTo>
                  <a:lnTo>
                    <a:pt x="1" y="71"/>
                  </a:lnTo>
                  <a:lnTo>
                    <a:pt x="1" y="70"/>
                  </a:lnTo>
                  <a:lnTo>
                    <a:pt x="3" y="67"/>
                  </a:lnTo>
                  <a:lnTo>
                    <a:pt x="7" y="65"/>
                  </a:lnTo>
                  <a:lnTo>
                    <a:pt x="1" y="65"/>
                  </a:lnTo>
                  <a:lnTo>
                    <a:pt x="1" y="57"/>
                  </a:lnTo>
                  <a:lnTo>
                    <a:pt x="12" y="40"/>
                  </a:lnTo>
                  <a:lnTo>
                    <a:pt x="15" y="33"/>
                  </a:lnTo>
                  <a:lnTo>
                    <a:pt x="12" y="24"/>
                  </a:lnTo>
                  <a:lnTo>
                    <a:pt x="7" y="21"/>
                  </a:lnTo>
                  <a:lnTo>
                    <a:pt x="4" y="11"/>
                  </a:lnTo>
                  <a:lnTo>
                    <a:pt x="0" y="9"/>
                  </a:lnTo>
                  <a:lnTo>
                    <a:pt x="0" y="8"/>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1" name="Guinea">
              <a:extLst>
                <a:ext uri="{FF2B5EF4-FFF2-40B4-BE49-F238E27FC236}">
                  <a16:creationId xmlns:a16="http://schemas.microsoft.com/office/drawing/2014/main" id="{22AB3ED3-CA18-B6F4-931D-21CA2D7C21AE}"/>
                </a:ext>
              </a:extLst>
            </p:cNvPr>
            <p:cNvSpPr>
              <a:spLocks/>
            </p:cNvSpPr>
            <p:nvPr/>
          </p:nvSpPr>
          <p:spPr bwMode="auto">
            <a:xfrm>
              <a:off x="5471661" y="4287435"/>
              <a:ext cx="175286" cy="133723"/>
            </a:xfrm>
            <a:custGeom>
              <a:avLst/>
              <a:gdLst>
                <a:gd name="T0" fmla="*/ 37 w 97"/>
                <a:gd name="T1" fmla="*/ 4 h 74"/>
                <a:gd name="T2" fmla="*/ 47 w 97"/>
                <a:gd name="T3" fmla="*/ 2 h 74"/>
                <a:gd name="T4" fmla="*/ 50 w 97"/>
                <a:gd name="T5" fmla="*/ 7 h 74"/>
                <a:gd name="T6" fmla="*/ 56 w 97"/>
                <a:gd name="T7" fmla="*/ 5 h 74"/>
                <a:gd name="T8" fmla="*/ 62 w 97"/>
                <a:gd name="T9" fmla="*/ 5 h 74"/>
                <a:gd name="T10" fmla="*/ 69 w 97"/>
                <a:gd name="T11" fmla="*/ 7 h 74"/>
                <a:gd name="T12" fmla="*/ 80 w 97"/>
                <a:gd name="T13" fmla="*/ 2 h 74"/>
                <a:gd name="T14" fmla="*/ 89 w 97"/>
                <a:gd name="T15" fmla="*/ 17 h 74"/>
                <a:gd name="T16" fmla="*/ 86 w 97"/>
                <a:gd name="T17" fmla="*/ 22 h 74"/>
                <a:gd name="T18" fmla="*/ 90 w 97"/>
                <a:gd name="T19" fmla="*/ 28 h 74"/>
                <a:gd name="T20" fmla="*/ 92 w 97"/>
                <a:gd name="T21" fmla="*/ 37 h 74"/>
                <a:gd name="T22" fmla="*/ 95 w 97"/>
                <a:gd name="T23" fmla="*/ 44 h 74"/>
                <a:gd name="T24" fmla="*/ 97 w 97"/>
                <a:gd name="T25" fmla="*/ 50 h 74"/>
                <a:gd name="T26" fmla="*/ 95 w 97"/>
                <a:gd name="T27" fmla="*/ 51 h 74"/>
                <a:gd name="T28" fmla="*/ 96 w 97"/>
                <a:gd name="T29" fmla="*/ 53 h 74"/>
                <a:gd name="T30" fmla="*/ 97 w 97"/>
                <a:gd name="T31" fmla="*/ 59 h 74"/>
                <a:gd name="T32" fmla="*/ 92 w 97"/>
                <a:gd name="T33" fmla="*/ 57 h 74"/>
                <a:gd name="T34" fmla="*/ 90 w 97"/>
                <a:gd name="T35" fmla="*/ 59 h 74"/>
                <a:gd name="T36" fmla="*/ 93 w 97"/>
                <a:gd name="T37" fmla="*/ 62 h 74"/>
                <a:gd name="T38" fmla="*/ 90 w 97"/>
                <a:gd name="T39" fmla="*/ 69 h 74"/>
                <a:gd name="T40" fmla="*/ 84 w 97"/>
                <a:gd name="T41" fmla="*/ 68 h 74"/>
                <a:gd name="T42" fmla="*/ 72 w 97"/>
                <a:gd name="T43" fmla="*/ 72 h 74"/>
                <a:gd name="T44" fmla="*/ 74 w 97"/>
                <a:gd name="T45" fmla="*/ 65 h 74"/>
                <a:gd name="T46" fmla="*/ 69 w 97"/>
                <a:gd name="T47" fmla="*/ 56 h 74"/>
                <a:gd name="T48" fmla="*/ 62 w 97"/>
                <a:gd name="T49" fmla="*/ 57 h 74"/>
                <a:gd name="T50" fmla="*/ 56 w 97"/>
                <a:gd name="T51" fmla="*/ 59 h 74"/>
                <a:gd name="T52" fmla="*/ 59 w 97"/>
                <a:gd name="T53" fmla="*/ 50 h 74"/>
                <a:gd name="T54" fmla="*/ 35 w 97"/>
                <a:gd name="T55" fmla="*/ 38 h 74"/>
                <a:gd name="T56" fmla="*/ 23 w 97"/>
                <a:gd name="T57" fmla="*/ 48 h 74"/>
                <a:gd name="T58" fmla="*/ 10 w 97"/>
                <a:gd name="T59" fmla="*/ 35 h 74"/>
                <a:gd name="T60" fmla="*/ 3 w 97"/>
                <a:gd name="T61" fmla="*/ 26 h 74"/>
                <a:gd name="T62" fmla="*/ 1 w 97"/>
                <a:gd name="T63" fmla="*/ 28 h 74"/>
                <a:gd name="T64" fmla="*/ 0 w 97"/>
                <a:gd name="T65" fmla="*/ 25 h 74"/>
                <a:gd name="T66" fmla="*/ 6 w 97"/>
                <a:gd name="T67" fmla="*/ 16 h 74"/>
                <a:gd name="T68" fmla="*/ 14 w 97"/>
                <a:gd name="T69" fmla="*/ 7 h 74"/>
                <a:gd name="T70" fmla="*/ 19 w 97"/>
                <a:gd name="T71" fmla="*/ 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74">
                  <a:moveTo>
                    <a:pt x="17" y="0"/>
                  </a:moveTo>
                  <a:lnTo>
                    <a:pt x="37" y="4"/>
                  </a:lnTo>
                  <a:lnTo>
                    <a:pt x="43" y="4"/>
                  </a:lnTo>
                  <a:lnTo>
                    <a:pt x="47" y="2"/>
                  </a:lnTo>
                  <a:lnTo>
                    <a:pt x="50" y="2"/>
                  </a:lnTo>
                  <a:lnTo>
                    <a:pt x="50" y="7"/>
                  </a:lnTo>
                  <a:lnTo>
                    <a:pt x="55" y="5"/>
                  </a:lnTo>
                  <a:lnTo>
                    <a:pt x="56" y="5"/>
                  </a:lnTo>
                  <a:lnTo>
                    <a:pt x="59" y="10"/>
                  </a:lnTo>
                  <a:lnTo>
                    <a:pt x="62" y="5"/>
                  </a:lnTo>
                  <a:lnTo>
                    <a:pt x="63" y="5"/>
                  </a:lnTo>
                  <a:lnTo>
                    <a:pt x="69" y="7"/>
                  </a:lnTo>
                  <a:lnTo>
                    <a:pt x="75" y="2"/>
                  </a:lnTo>
                  <a:lnTo>
                    <a:pt x="80" y="2"/>
                  </a:lnTo>
                  <a:lnTo>
                    <a:pt x="83" y="13"/>
                  </a:lnTo>
                  <a:lnTo>
                    <a:pt x="89" y="17"/>
                  </a:lnTo>
                  <a:lnTo>
                    <a:pt x="89" y="19"/>
                  </a:lnTo>
                  <a:lnTo>
                    <a:pt x="86" y="22"/>
                  </a:lnTo>
                  <a:lnTo>
                    <a:pt x="90" y="22"/>
                  </a:lnTo>
                  <a:lnTo>
                    <a:pt x="90" y="28"/>
                  </a:lnTo>
                  <a:lnTo>
                    <a:pt x="93" y="34"/>
                  </a:lnTo>
                  <a:lnTo>
                    <a:pt x="92" y="37"/>
                  </a:lnTo>
                  <a:lnTo>
                    <a:pt x="92" y="43"/>
                  </a:lnTo>
                  <a:lnTo>
                    <a:pt x="95" y="44"/>
                  </a:lnTo>
                  <a:lnTo>
                    <a:pt x="96" y="44"/>
                  </a:lnTo>
                  <a:lnTo>
                    <a:pt x="97" y="50"/>
                  </a:lnTo>
                  <a:lnTo>
                    <a:pt x="96" y="50"/>
                  </a:lnTo>
                  <a:lnTo>
                    <a:pt x="95" y="51"/>
                  </a:lnTo>
                  <a:lnTo>
                    <a:pt x="96" y="51"/>
                  </a:lnTo>
                  <a:lnTo>
                    <a:pt x="96" y="53"/>
                  </a:lnTo>
                  <a:lnTo>
                    <a:pt x="97" y="57"/>
                  </a:lnTo>
                  <a:lnTo>
                    <a:pt x="97" y="59"/>
                  </a:lnTo>
                  <a:lnTo>
                    <a:pt x="93" y="59"/>
                  </a:lnTo>
                  <a:lnTo>
                    <a:pt x="92" y="57"/>
                  </a:lnTo>
                  <a:lnTo>
                    <a:pt x="90" y="57"/>
                  </a:lnTo>
                  <a:lnTo>
                    <a:pt x="90" y="59"/>
                  </a:lnTo>
                  <a:lnTo>
                    <a:pt x="93" y="60"/>
                  </a:lnTo>
                  <a:lnTo>
                    <a:pt x="93" y="62"/>
                  </a:lnTo>
                  <a:lnTo>
                    <a:pt x="90" y="68"/>
                  </a:lnTo>
                  <a:lnTo>
                    <a:pt x="90" y="69"/>
                  </a:lnTo>
                  <a:lnTo>
                    <a:pt x="86" y="69"/>
                  </a:lnTo>
                  <a:lnTo>
                    <a:pt x="84" y="68"/>
                  </a:lnTo>
                  <a:lnTo>
                    <a:pt x="80" y="74"/>
                  </a:lnTo>
                  <a:lnTo>
                    <a:pt x="72" y="72"/>
                  </a:lnTo>
                  <a:lnTo>
                    <a:pt x="72" y="71"/>
                  </a:lnTo>
                  <a:lnTo>
                    <a:pt x="74" y="65"/>
                  </a:lnTo>
                  <a:lnTo>
                    <a:pt x="72" y="59"/>
                  </a:lnTo>
                  <a:lnTo>
                    <a:pt x="69" y="56"/>
                  </a:lnTo>
                  <a:lnTo>
                    <a:pt x="62" y="59"/>
                  </a:lnTo>
                  <a:lnTo>
                    <a:pt x="62" y="57"/>
                  </a:lnTo>
                  <a:lnTo>
                    <a:pt x="57" y="59"/>
                  </a:lnTo>
                  <a:lnTo>
                    <a:pt x="56" y="59"/>
                  </a:lnTo>
                  <a:lnTo>
                    <a:pt x="56" y="57"/>
                  </a:lnTo>
                  <a:lnTo>
                    <a:pt x="59" y="50"/>
                  </a:lnTo>
                  <a:lnTo>
                    <a:pt x="50" y="38"/>
                  </a:lnTo>
                  <a:lnTo>
                    <a:pt x="35" y="38"/>
                  </a:lnTo>
                  <a:lnTo>
                    <a:pt x="28" y="48"/>
                  </a:lnTo>
                  <a:lnTo>
                    <a:pt x="23" y="48"/>
                  </a:lnTo>
                  <a:lnTo>
                    <a:pt x="16" y="38"/>
                  </a:lnTo>
                  <a:lnTo>
                    <a:pt x="10" y="35"/>
                  </a:lnTo>
                  <a:lnTo>
                    <a:pt x="4" y="25"/>
                  </a:lnTo>
                  <a:lnTo>
                    <a:pt x="3" y="26"/>
                  </a:lnTo>
                  <a:lnTo>
                    <a:pt x="3" y="28"/>
                  </a:lnTo>
                  <a:lnTo>
                    <a:pt x="1" y="28"/>
                  </a:lnTo>
                  <a:lnTo>
                    <a:pt x="1" y="26"/>
                  </a:lnTo>
                  <a:lnTo>
                    <a:pt x="0" y="25"/>
                  </a:lnTo>
                  <a:lnTo>
                    <a:pt x="0" y="23"/>
                  </a:lnTo>
                  <a:lnTo>
                    <a:pt x="6" y="16"/>
                  </a:lnTo>
                  <a:lnTo>
                    <a:pt x="17" y="13"/>
                  </a:lnTo>
                  <a:lnTo>
                    <a:pt x="14" y="7"/>
                  </a:lnTo>
                  <a:lnTo>
                    <a:pt x="16" y="7"/>
                  </a:lnTo>
                  <a:lnTo>
                    <a:pt x="19" y="4"/>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2" name="Guinea-Bissau">
              <a:extLst>
                <a:ext uri="{FF2B5EF4-FFF2-40B4-BE49-F238E27FC236}">
                  <a16:creationId xmlns:a16="http://schemas.microsoft.com/office/drawing/2014/main" id="{112FCB27-8030-3C54-F5F0-ED7B895D121C}"/>
                </a:ext>
              </a:extLst>
            </p:cNvPr>
            <p:cNvSpPr>
              <a:spLocks/>
            </p:cNvSpPr>
            <p:nvPr/>
          </p:nvSpPr>
          <p:spPr bwMode="auto">
            <a:xfrm>
              <a:off x="5430098" y="4287435"/>
              <a:ext cx="77705" cy="45177"/>
            </a:xfrm>
            <a:custGeom>
              <a:avLst/>
              <a:gdLst>
                <a:gd name="T0" fmla="*/ 23 w 43"/>
                <a:gd name="T1" fmla="*/ 0 h 25"/>
                <a:gd name="T2" fmla="*/ 42 w 43"/>
                <a:gd name="T3" fmla="*/ 0 h 25"/>
                <a:gd name="T4" fmla="*/ 43 w 43"/>
                <a:gd name="T5" fmla="*/ 4 h 25"/>
                <a:gd name="T6" fmla="*/ 43 w 43"/>
                <a:gd name="T7" fmla="*/ 5 h 25"/>
                <a:gd name="T8" fmla="*/ 40 w 43"/>
                <a:gd name="T9" fmla="*/ 7 h 25"/>
                <a:gd name="T10" fmla="*/ 42 w 43"/>
                <a:gd name="T11" fmla="*/ 13 h 25"/>
                <a:gd name="T12" fmla="*/ 42 w 43"/>
                <a:gd name="T13" fmla="*/ 14 h 25"/>
                <a:gd name="T14" fmla="*/ 40 w 43"/>
                <a:gd name="T15" fmla="*/ 14 h 25"/>
                <a:gd name="T16" fmla="*/ 30 w 43"/>
                <a:gd name="T17" fmla="*/ 17 h 25"/>
                <a:gd name="T18" fmla="*/ 24 w 43"/>
                <a:gd name="T19" fmla="*/ 25 h 25"/>
                <a:gd name="T20" fmla="*/ 23 w 43"/>
                <a:gd name="T21" fmla="*/ 25 h 25"/>
                <a:gd name="T22" fmla="*/ 20 w 43"/>
                <a:gd name="T23" fmla="*/ 20 h 25"/>
                <a:gd name="T24" fmla="*/ 18 w 43"/>
                <a:gd name="T25" fmla="*/ 14 h 25"/>
                <a:gd name="T26" fmla="*/ 18 w 43"/>
                <a:gd name="T27" fmla="*/ 13 h 25"/>
                <a:gd name="T28" fmla="*/ 14 w 43"/>
                <a:gd name="T29" fmla="*/ 14 h 25"/>
                <a:gd name="T30" fmla="*/ 12 w 43"/>
                <a:gd name="T31" fmla="*/ 14 h 25"/>
                <a:gd name="T32" fmla="*/ 0 w 43"/>
                <a:gd name="T33" fmla="*/ 4 h 25"/>
                <a:gd name="T34" fmla="*/ 0 w 43"/>
                <a:gd name="T35" fmla="*/ 2 h 25"/>
                <a:gd name="T36" fmla="*/ 14 w 43"/>
                <a:gd name="T37" fmla="*/ 2 h 25"/>
                <a:gd name="T38" fmla="*/ 23 w 43"/>
                <a:gd name="T3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25">
                  <a:moveTo>
                    <a:pt x="23" y="0"/>
                  </a:moveTo>
                  <a:lnTo>
                    <a:pt x="42" y="0"/>
                  </a:lnTo>
                  <a:lnTo>
                    <a:pt x="43" y="4"/>
                  </a:lnTo>
                  <a:lnTo>
                    <a:pt x="43" y="5"/>
                  </a:lnTo>
                  <a:lnTo>
                    <a:pt x="40" y="7"/>
                  </a:lnTo>
                  <a:lnTo>
                    <a:pt x="42" y="13"/>
                  </a:lnTo>
                  <a:lnTo>
                    <a:pt x="42" y="14"/>
                  </a:lnTo>
                  <a:lnTo>
                    <a:pt x="40" y="14"/>
                  </a:lnTo>
                  <a:lnTo>
                    <a:pt x="30" y="17"/>
                  </a:lnTo>
                  <a:lnTo>
                    <a:pt x="24" y="25"/>
                  </a:lnTo>
                  <a:lnTo>
                    <a:pt x="23" y="25"/>
                  </a:lnTo>
                  <a:lnTo>
                    <a:pt x="20" y="20"/>
                  </a:lnTo>
                  <a:lnTo>
                    <a:pt x="18" y="14"/>
                  </a:lnTo>
                  <a:lnTo>
                    <a:pt x="18" y="13"/>
                  </a:lnTo>
                  <a:lnTo>
                    <a:pt x="14" y="14"/>
                  </a:lnTo>
                  <a:lnTo>
                    <a:pt x="12" y="14"/>
                  </a:lnTo>
                  <a:lnTo>
                    <a:pt x="0" y="4"/>
                  </a:lnTo>
                  <a:lnTo>
                    <a:pt x="0" y="2"/>
                  </a:lnTo>
                  <a:lnTo>
                    <a:pt x="14" y="2"/>
                  </a:lnTo>
                  <a:lnTo>
                    <a:pt x="2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3" name="Ghana">
              <a:extLst>
                <a:ext uri="{FF2B5EF4-FFF2-40B4-BE49-F238E27FC236}">
                  <a16:creationId xmlns:a16="http://schemas.microsoft.com/office/drawing/2014/main" id="{3BD2B060-3440-B753-F560-C288D20ABE92}"/>
                </a:ext>
              </a:extLst>
            </p:cNvPr>
            <p:cNvSpPr>
              <a:spLocks/>
            </p:cNvSpPr>
            <p:nvPr/>
          </p:nvSpPr>
          <p:spPr bwMode="auto">
            <a:xfrm>
              <a:off x="5751755" y="4323577"/>
              <a:ext cx="108424" cy="159021"/>
            </a:xfrm>
            <a:custGeom>
              <a:avLst/>
              <a:gdLst>
                <a:gd name="T0" fmla="*/ 39 w 60"/>
                <a:gd name="T1" fmla="*/ 0 h 88"/>
                <a:gd name="T2" fmla="*/ 40 w 60"/>
                <a:gd name="T3" fmla="*/ 0 h 88"/>
                <a:gd name="T4" fmla="*/ 42 w 60"/>
                <a:gd name="T5" fmla="*/ 3 h 88"/>
                <a:gd name="T6" fmla="*/ 42 w 60"/>
                <a:gd name="T7" fmla="*/ 8 h 88"/>
                <a:gd name="T8" fmla="*/ 46 w 60"/>
                <a:gd name="T9" fmla="*/ 14 h 88"/>
                <a:gd name="T10" fmla="*/ 49 w 60"/>
                <a:gd name="T11" fmla="*/ 25 h 88"/>
                <a:gd name="T12" fmla="*/ 52 w 60"/>
                <a:gd name="T13" fmla="*/ 58 h 88"/>
                <a:gd name="T14" fmla="*/ 60 w 60"/>
                <a:gd name="T15" fmla="*/ 67 h 88"/>
                <a:gd name="T16" fmla="*/ 60 w 60"/>
                <a:gd name="T17" fmla="*/ 68 h 88"/>
                <a:gd name="T18" fmla="*/ 55 w 60"/>
                <a:gd name="T19" fmla="*/ 73 h 88"/>
                <a:gd name="T20" fmla="*/ 45 w 60"/>
                <a:gd name="T21" fmla="*/ 74 h 88"/>
                <a:gd name="T22" fmla="*/ 17 w 60"/>
                <a:gd name="T23" fmla="*/ 88 h 88"/>
                <a:gd name="T24" fmla="*/ 0 w 60"/>
                <a:gd name="T25" fmla="*/ 82 h 88"/>
                <a:gd name="T26" fmla="*/ 0 w 60"/>
                <a:gd name="T27" fmla="*/ 80 h 88"/>
                <a:gd name="T28" fmla="*/ 2 w 60"/>
                <a:gd name="T29" fmla="*/ 80 h 88"/>
                <a:gd name="T30" fmla="*/ 6 w 60"/>
                <a:gd name="T31" fmla="*/ 79 h 88"/>
                <a:gd name="T32" fmla="*/ 6 w 60"/>
                <a:gd name="T33" fmla="*/ 74 h 88"/>
                <a:gd name="T34" fmla="*/ 3 w 60"/>
                <a:gd name="T35" fmla="*/ 71 h 88"/>
                <a:gd name="T36" fmla="*/ 0 w 60"/>
                <a:gd name="T37" fmla="*/ 61 h 88"/>
                <a:gd name="T38" fmla="*/ 6 w 60"/>
                <a:gd name="T39" fmla="*/ 43 h 88"/>
                <a:gd name="T40" fmla="*/ 9 w 60"/>
                <a:gd name="T41" fmla="*/ 39 h 88"/>
                <a:gd name="T42" fmla="*/ 6 w 60"/>
                <a:gd name="T43" fmla="*/ 28 h 88"/>
                <a:gd name="T44" fmla="*/ 6 w 60"/>
                <a:gd name="T45" fmla="*/ 23 h 88"/>
                <a:gd name="T46" fmla="*/ 3 w 60"/>
                <a:gd name="T47" fmla="*/ 8 h 88"/>
                <a:gd name="T48" fmla="*/ 3 w 60"/>
                <a:gd name="T49" fmla="*/ 3 h 88"/>
                <a:gd name="T50" fmla="*/ 5 w 60"/>
                <a:gd name="T51" fmla="*/ 2 h 88"/>
                <a:gd name="T52" fmla="*/ 9 w 60"/>
                <a:gd name="T53" fmla="*/ 2 h 88"/>
                <a:gd name="T54" fmla="*/ 18 w 60"/>
                <a:gd name="T55" fmla="*/ 3 h 88"/>
                <a:gd name="T56" fmla="*/ 31 w 60"/>
                <a:gd name="T57" fmla="*/ 3 h 88"/>
                <a:gd name="T58" fmla="*/ 39 w 60"/>
                <a:gd name="T5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 h="88">
                  <a:moveTo>
                    <a:pt x="39" y="0"/>
                  </a:moveTo>
                  <a:lnTo>
                    <a:pt x="40" y="0"/>
                  </a:lnTo>
                  <a:lnTo>
                    <a:pt x="42" y="3"/>
                  </a:lnTo>
                  <a:lnTo>
                    <a:pt x="42" y="8"/>
                  </a:lnTo>
                  <a:lnTo>
                    <a:pt x="46" y="14"/>
                  </a:lnTo>
                  <a:lnTo>
                    <a:pt x="49" y="25"/>
                  </a:lnTo>
                  <a:lnTo>
                    <a:pt x="52" y="58"/>
                  </a:lnTo>
                  <a:lnTo>
                    <a:pt x="60" y="67"/>
                  </a:lnTo>
                  <a:lnTo>
                    <a:pt x="60" y="68"/>
                  </a:lnTo>
                  <a:lnTo>
                    <a:pt x="55" y="73"/>
                  </a:lnTo>
                  <a:lnTo>
                    <a:pt x="45" y="74"/>
                  </a:lnTo>
                  <a:lnTo>
                    <a:pt x="17" y="88"/>
                  </a:lnTo>
                  <a:lnTo>
                    <a:pt x="0" y="82"/>
                  </a:lnTo>
                  <a:lnTo>
                    <a:pt x="0" y="80"/>
                  </a:lnTo>
                  <a:lnTo>
                    <a:pt x="2" y="80"/>
                  </a:lnTo>
                  <a:lnTo>
                    <a:pt x="6" y="79"/>
                  </a:lnTo>
                  <a:lnTo>
                    <a:pt x="6" y="74"/>
                  </a:lnTo>
                  <a:lnTo>
                    <a:pt x="3" y="71"/>
                  </a:lnTo>
                  <a:lnTo>
                    <a:pt x="0" y="61"/>
                  </a:lnTo>
                  <a:lnTo>
                    <a:pt x="6" y="43"/>
                  </a:lnTo>
                  <a:lnTo>
                    <a:pt x="9" y="39"/>
                  </a:lnTo>
                  <a:lnTo>
                    <a:pt x="6" y="28"/>
                  </a:lnTo>
                  <a:lnTo>
                    <a:pt x="6" y="23"/>
                  </a:lnTo>
                  <a:lnTo>
                    <a:pt x="3" y="8"/>
                  </a:lnTo>
                  <a:lnTo>
                    <a:pt x="3" y="3"/>
                  </a:lnTo>
                  <a:lnTo>
                    <a:pt x="5" y="2"/>
                  </a:lnTo>
                  <a:lnTo>
                    <a:pt x="9" y="2"/>
                  </a:lnTo>
                  <a:lnTo>
                    <a:pt x="18" y="3"/>
                  </a:lnTo>
                  <a:lnTo>
                    <a:pt x="31" y="3"/>
                  </a:lnTo>
                  <a:lnTo>
                    <a:pt x="3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4" name="The Gambia">
              <a:extLst>
                <a:ext uri="{FF2B5EF4-FFF2-40B4-BE49-F238E27FC236}">
                  <a16:creationId xmlns:a16="http://schemas.microsoft.com/office/drawing/2014/main" id="{0893626C-A720-4B0A-ED15-E8B64DAAF6EB}"/>
                </a:ext>
              </a:extLst>
            </p:cNvPr>
            <p:cNvSpPr>
              <a:spLocks/>
            </p:cNvSpPr>
            <p:nvPr/>
          </p:nvSpPr>
          <p:spPr bwMode="auto">
            <a:xfrm>
              <a:off x="5430098" y="4256715"/>
              <a:ext cx="72283" cy="25299"/>
            </a:xfrm>
            <a:custGeom>
              <a:avLst/>
              <a:gdLst>
                <a:gd name="T0" fmla="*/ 24 w 40"/>
                <a:gd name="T1" fmla="*/ 0 h 14"/>
                <a:gd name="T2" fmla="*/ 24 w 40"/>
                <a:gd name="T3" fmla="*/ 2 h 14"/>
                <a:gd name="T4" fmla="*/ 33 w 40"/>
                <a:gd name="T5" fmla="*/ 6 h 14"/>
                <a:gd name="T6" fmla="*/ 40 w 40"/>
                <a:gd name="T7" fmla="*/ 5 h 14"/>
                <a:gd name="T8" fmla="*/ 40 w 40"/>
                <a:gd name="T9" fmla="*/ 8 h 14"/>
                <a:gd name="T10" fmla="*/ 36 w 40"/>
                <a:gd name="T11" fmla="*/ 11 h 14"/>
                <a:gd name="T12" fmla="*/ 23 w 40"/>
                <a:gd name="T13" fmla="*/ 6 h 14"/>
                <a:gd name="T14" fmla="*/ 14 w 40"/>
                <a:gd name="T15" fmla="*/ 11 h 14"/>
                <a:gd name="T16" fmla="*/ 12 w 40"/>
                <a:gd name="T17" fmla="*/ 11 h 14"/>
                <a:gd name="T18" fmla="*/ 11 w 40"/>
                <a:gd name="T19" fmla="*/ 12 h 14"/>
                <a:gd name="T20" fmla="*/ 5 w 40"/>
                <a:gd name="T21" fmla="*/ 12 h 14"/>
                <a:gd name="T22" fmla="*/ 3 w 40"/>
                <a:gd name="T23" fmla="*/ 14 h 14"/>
                <a:gd name="T24" fmla="*/ 0 w 40"/>
                <a:gd name="T25" fmla="*/ 14 h 14"/>
                <a:gd name="T26" fmla="*/ 0 w 40"/>
                <a:gd name="T27" fmla="*/ 8 h 14"/>
                <a:gd name="T28" fmla="*/ 3 w 40"/>
                <a:gd name="T29" fmla="*/ 5 h 14"/>
                <a:gd name="T30" fmla="*/ 17 w 40"/>
                <a:gd name="T31" fmla="*/ 5 h 14"/>
                <a:gd name="T32" fmla="*/ 23 w 40"/>
                <a:gd name="T33" fmla="*/ 2 h 14"/>
                <a:gd name="T34" fmla="*/ 24 w 4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 h="14">
                  <a:moveTo>
                    <a:pt x="24" y="0"/>
                  </a:moveTo>
                  <a:lnTo>
                    <a:pt x="24" y="2"/>
                  </a:lnTo>
                  <a:lnTo>
                    <a:pt x="33" y="6"/>
                  </a:lnTo>
                  <a:lnTo>
                    <a:pt x="40" y="5"/>
                  </a:lnTo>
                  <a:lnTo>
                    <a:pt x="40" y="8"/>
                  </a:lnTo>
                  <a:lnTo>
                    <a:pt x="36" y="11"/>
                  </a:lnTo>
                  <a:lnTo>
                    <a:pt x="23" y="6"/>
                  </a:lnTo>
                  <a:lnTo>
                    <a:pt x="14" y="11"/>
                  </a:lnTo>
                  <a:lnTo>
                    <a:pt x="12" y="11"/>
                  </a:lnTo>
                  <a:lnTo>
                    <a:pt x="11" y="12"/>
                  </a:lnTo>
                  <a:lnTo>
                    <a:pt x="5" y="12"/>
                  </a:lnTo>
                  <a:lnTo>
                    <a:pt x="3" y="14"/>
                  </a:lnTo>
                  <a:lnTo>
                    <a:pt x="0" y="14"/>
                  </a:lnTo>
                  <a:lnTo>
                    <a:pt x="0" y="8"/>
                  </a:lnTo>
                  <a:lnTo>
                    <a:pt x="3" y="5"/>
                  </a:lnTo>
                  <a:lnTo>
                    <a:pt x="17" y="5"/>
                  </a:lnTo>
                  <a:lnTo>
                    <a:pt x="23" y="2"/>
                  </a:lnTo>
                  <a:lnTo>
                    <a:pt x="2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5" name="Gabon">
              <a:extLst>
                <a:ext uri="{FF2B5EF4-FFF2-40B4-BE49-F238E27FC236}">
                  <a16:creationId xmlns:a16="http://schemas.microsoft.com/office/drawing/2014/main" id="{878B3F24-AE8A-BF8E-3430-68C46CE24071}"/>
                </a:ext>
              </a:extLst>
            </p:cNvPr>
            <p:cNvSpPr>
              <a:spLocks/>
            </p:cNvSpPr>
            <p:nvPr/>
          </p:nvSpPr>
          <p:spPr bwMode="auto">
            <a:xfrm>
              <a:off x="6033656" y="4535002"/>
              <a:ext cx="131916" cy="148179"/>
            </a:xfrm>
            <a:custGeom>
              <a:avLst/>
              <a:gdLst>
                <a:gd name="T0" fmla="*/ 33 w 73"/>
                <a:gd name="T1" fmla="*/ 0 h 82"/>
                <a:gd name="T2" fmla="*/ 37 w 73"/>
                <a:gd name="T3" fmla="*/ 0 h 82"/>
                <a:gd name="T4" fmla="*/ 46 w 73"/>
                <a:gd name="T5" fmla="*/ 2 h 82"/>
                <a:gd name="T6" fmla="*/ 59 w 73"/>
                <a:gd name="T7" fmla="*/ 2 h 82"/>
                <a:gd name="T8" fmla="*/ 56 w 73"/>
                <a:gd name="T9" fmla="*/ 14 h 82"/>
                <a:gd name="T10" fmla="*/ 59 w 73"/>
                <a:gd name="T11" fmla="*/ 14 h 82"/>
                <a:gd name="T12" fmla="*/ 62 w 73"/>
                <a:gd name="T13" fmla="*/ 9 h 82"/>
                <a:gd name="T14" fmla="*/ 62 w 73"/>
                <a:gd name="T15" fmla="*/ 8 h 82"/>
                <a:gd name="T16" fmla="*/ 65 w 73"/>
                <a:gd name="T17" fmla="*/ 8 h 82"/>
                <a:gd name="T18" fmla="*/ 67 w 73"/>
                <a:gd name="T19" fmla="*/ 9 h 82"/>
                <a:gd name="T20" fmla="*/ 70 w 73"/>
                <a:gd name="T21" fmla="*/ 9 h 82"/>
                <a:gd name="T22" fmla="*/ 73 w 73"/>
                <a:gd name="T23" fmla="*/ 14 h 82"/>
                <a:gd name="T24" fmla="*/ 73 w 73"/>
                <a:gd name="T25" fmla="*/ 20 h 82"/>
                <a:gd name="T26" fmla="*/ 70 w 73"/>
                <a:gd name="T27" fmla="*/ 27 h 82"/>
                <a:gd name="T28" fmla="*/ 71 w 73"/>
                <a:gd name="T29" fmla="*/ 40 h 82"/>
                <a:gd name="T30" fmla="*/ 70 w 73"/>
                <a:gd name="T31" fmla="*/ 60 h 82"/>
                <a:gd name="T32" fmla="*/ 65 w 73"/>
                <a:gd name="T33" fmla="*/ 63 h 82"/>
                <a:gd name="T34" fmla="*/ 64 w 73"/>
                <a:gd name="T35" fmla="*/ 63 h 82"/>
                <a:gd name="T36" fmla="*/ 50 w 73"/>
                <a:gd name="T37" fmla="*/ 54 h 82"/>
                <a:gd name="T38" fmla="*/ 38 w 73"/>
                <a:gd name="T39" fmla="*/ 63 h 82"/>
                <a:gd name="T40" fmla="*/ 38 w 73"/>
                <a:gd name="T41" fmla="*/ 76 h 82"/>
                <a:gd name="T42" fmla="*/ 33 w 73"/>
                <a:gd name="T43" fmla="*/ 76 h 82"/>
                <a:gd name="T44" fmla="*/ 31 w 73"/>
                <a:gd name="T45" fmla="*/ 82 h 82"/>
                <a:gd name="T46" fmla="*/ 30 w 73"/>
                <a:gd name="T47" fmla="*/ 82 h 82"/>
                <a:gd name="T48" fmla="*/ 6 w 73"/>
                <a:gd name="T49" fmla="*/ 55 h 82"/>
                <a:gd name="T50" fmla="*/ 0 w 73"/>
                <a:gd name="T51" fmla="*/ 40 h 82"/>
                <a:gd name="T52" fmla="*/ 0 w 73"/>
                <a:gd name="T53" fmla="*/ 39 h 82"/>
                <a:gd name="T54" fmla="*/ 6 w 73"/>
                <a:gd name="T55" fmla="*/ 36 h 82"/>
                <a:gd name="T56" fmla="*/ 6 w 73"/>
                <a:gd name="T57" fmla="*/ 26 h 82"/>
                <a:gd name="T58" fmla="*/ 7 w 73"/>
                <a:gd name="T59" fmla="*/ 26 h 82"/>
                <a:gd name="T60" fmla="*/ 10 w 73"/>
                <a:gd name="T61" fmla="*/ 27 h 82"/>
                <a:gd name="T62" fmla="*/ 7 w 73"/>
                <a:gd name="T63" fmla="*/ 24 h 82"/>
                <a:gd name="T64" fmla="*/ 7 w 73"/>
                <a:gd name="T65" fmla="*/ 23 h 82"/>
                <a:gd name="T66" fmla="*/ 9 w 73"/>
                <a:gd name="T67" fmla="*/ 20 h 82"/>
                <a:gd name="T68" fmla="*/ 9 w 73"/>
                <a:gd name="T69" fmla="*/ 17 h 82"/>
                <a:gd name="T70" fmla="*/ 10 w 73"/>
                <a:gd name="T71" fmla="*/ 17 h 82"/>
                <a:gd name="T72" fmla="*/ 33 w 73"/>
                <a:gd name="T73" fmla="*/ 15 h 82"/>
                <a:gd name="T74" fmla="*/ 33 w 73"/>
                <a:gd name="T7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 h="82">
                  <a:moveTo>
                    <a:pt x="33" y="0"/>
                  </a:moveTo>
                  <a:lnTo>
                    <a:pt x="37" y="0"/>
                  </a:lnTo>
                  <a:lnTo>
                    <a:pt x="46" y="2"/>
                  </a:lnTo>
                  <a:lnTo>
                    <a:pt x="59" y="2"/>
                  </a:lnTo>
                  <a:lnTo>
                    <a:pt x="56" y="14"/>
                  </a:lnTo>
                  <a:lnTo>
                    <a:pt x="59" y="14"/>
                  </a:lnTo>
                  <a:lnTo>
                    <a:pt x="62" y="9"/>
                  </a:lnTo>
                  <a:lnTo>
                    <a:pt x="62" y="8"/>
                  </a:lnTo>
                  <a:lnTo>
                    <a:pt x="65" y="8"/>
                  </a:lnTo>
                  <a:lnTo>
                    <a:pt x="67" y="9"/>
                  </a:lnTo>
                  <a:lnTo>
                    <a:pt x="70" y="9"/>
                  </a:lnTo>
                  <a:lnTo>
                    <a:pt x="73" y="14"/>
                  </a:lnTo>
                  <a:lnTo>
                    <a:pt x="73" y="20"/>
                  </a:lnTo>
                  <a:lnTo>
                    <a:pt x="70" y="27"/>
                  </a:lnTo>
                  <a:lnTo>
                    <a:pt x="71" y="40"/>
                  </a:lnTo>
                  <a:lnTo>
                    <a:pt x="70" y="60"/>
                  </a:lnTo>
                  <a:lnTo>
                    <a:pt x="65" y="63"/>
                  </a:lnTo>
                  <a:lnTo>
                    <a:pt x="64" y="63"/>
                  </a:lnTo>
                  <a:lnTo>
                    <a:pt x="50" y="54"/>
                  </a:lnTo>
                  <a:lnTo>
                    <a:pt x="38" y="63"/>
                  </a:lnTo>
                  <a:lnTo>
                    <a:pt x="38" y="76"/>
                  </a:lnTo>
                  <a:lnTo>
                    <a:pt x="33" y="76"/>
                  </a:lnTo>
                  <a:lnTo>
                    <a:pt x="31" y="82"/>
                  </a:lnTo>
                  <a:lnTo>
                    <a:pt x="30" y="82"/>
                  </a:lnTo>
                  <a:lnTo>
                    <a:pt x="6" y="55"/>
                  </a:lnTo>
                  <a:lnTo>
                    <a:pt x="0" y="40"/>
                  </a:lnTo>
                  <a:lnTo>
                    <a:pt x="0" y="39"/>
                  </a:lnTo>
                  <a:lnTo>
                    <a:pt x="6" y="36"/>
                  </a:lnTo>
                  <a:lnTo>
                    <a:pt x="6" y="26"/>
                  </a:lnTo>
                  <a:lnTo>
                    <a:pt x="7" y="26"/>
                  </a:lnTo>
                  <a:lnTo>
                    <a:pt x="10" y="27"/>
                  </a:lnTo>
                  <a:lnTo>
                    <a:pt x="7" y="24"/>
                  </a:lnTo>
                  <a:lnTo>
                    <a:pt x="7" y="23"/>
                  </a:lnTo>
                  <a:lnTo>
                    <a:pt x="9" y="20"/>
                  </a:lnTo>
                  <a:lnTo>
                    <a:pt x="9" y="17"/>
                  </a:lnTo>
                  <a:lnTo>
                    <a:pt x="10" y="17"/>
                  </a:lnTo>
                  <a:lnTo>
                    <a:pt x="33" y="15"/>
                  </a:lnTo>
                  <a:lnTo>
                    <a:pt x="3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6" name="Eritrea">
              <a:extLst>
                <a:ext uri="{FF2B5EF4-FFF2-40B4-BE49-F238E27FC236}">
                  <a16:creationId xmlns:a16="http://schemas.microsoft.com/office/drawing/2014/main" id="{51E35ADA-1242-A6DF-AFE1-5C3CCD6D28F0}"/>
                </a:ext>
              </a:extLst>
            </p:cNvPr>
            <p:cNvSpPr>
              <a:spLocks/>
            </p:cNvSpPr>
            <p:nvPr/>
          </p:nvSpPr>
          <p:spPr bwMode="auto">
            <a:xfrm>
              <a:off x="6687811" y="4157326"/>
              <a:ext cx="155407" cy="142758"/>
            </a:xfrm>
            <a:custGeom>
              <a:avLst/>
              <a:gdLst>
                <a:gd name="T0" fmla="*/ 25 w 86"/>
                <a:gd name="T1" fmla="*/ 0 h 79"/>
                <a:gd name="T2" fmla="*/ 31 w 86"/>
                <a:gd name="T3" fmla="*/ 8 h 79"/>
                <a:gd name="T4" fmla="*/ 35 w 86"/>
                <a:gd name="T5" fmla="*/ 29 h 79"/>
                <a:gd name="T6" fmla="*/ 43 w 86"/>
                <a:gd name="T7" fmla="*/ 39 h 79"/>
                <a:gd name="T8" fmla="*/ 44 w 86"/>
                <a:gd name="T9" fmla="*/ 40 h 79"/>
                <a:gd name="T10" fmla="*/ 44 w 86"/>
                <a:gd name="T11" fmla="*/ 36 h 79"/>
                <a:gd name="T12" fmla="*/ 49 w 86"/>
                <a:gd name="T13" fmla="*/ 43 h 79"/>
                <a:gd name="T14" fmla="*/ 53 w 86"/>
                <a:gd name="T15" fmla="*/ 43 h 79"/>
                <a:gd name="T16" fmla="*/ 63 w 86"/>
                <a:gd name="T17" fmla="*/ 48 h 79"/>
                <a:gd name="T18" fmla="*/ 78 w 86"/>
                <a:gd name="T19" fmla="*/ 66 h 79"/>
                <a:gd name="T20" fmla="*/ 86 w 86"/>
                <a:gd name="T21" fmla="*/ 72 h 79"/>
                <a:gd name="T22" fmla="*/ 75 w 86"/>
                <a:gd name="T23" fmla="*/ 79 h 79"/>
                <a:gd name="T24" fmla="*/ 59 w 86"/>
                <a:gd name="T25" fmla="*/ 57 h 79"/>
                <a:gd name="T26" fmla="*/ 47 w 86"/>
                <a:gd name="T27" fmla="*/ 51 h 79"/>
                <a:gd name="T28" fmla="*/ 34 w 86"/>
                <a:gd name="T29" fmla="*/ 51 h 79"/>
                <a:gd name="T30" fmla="*/ 23 w 86"/>
                <a:gd name="T31" fmla="*/ 49 h 79"/>
                <a:gd name="T32" fmla="*/ 17 w 86"/>
                <a:gd name="T33" fmla="*/ 58 h 79"/>
                <a:gd name="T34" fmla="*/ 14 w 86"/>
                <a:gd name="T35" fmla="*/ 54 h 79"/>
                <a:gd name="T36" fmla="*/ 1 w 86"/>
                <a:gd name="T37" fmla="*/ 55 h 79"/>
                <a:gd name="T38" fmla="*/ 0 w 86"/>
                <a:gd name="T39" fmla="*/ 43 h 79"/>
                <a:gd name="T40" fmla="*/ 7 w 86"/>
                <a:gd name="T41" fmla="*/ 14 h 79"/>
                <a:gd name="T42" fmla="*/ 25 w 86"/>
                <a:gd name="T43" fmla="*/ 6 h 79"/>
                <a:gd name="T44" fmla="*/ 25 w 86"/>
                <a:gd name="T45"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79">
                  <a:moveTo>
                    <a:pt x="25" y="0"/>
                  </a:moveTo>
                  <a:lnTo>
                    <a:pt x="31" y="8"/>
                  </a:lnTo>
                  <a:lnTo>
                    <a:pt x="35" y="29"/>
                  </a:lnTo>
                  <a:lnTo>
                    <a:pt x="43" y="39"/>
                  </a:lnTo>
                  <a:lnTo>
                    <a:pt x="44" y="40"/>
                  </a:lnTo>
                  <a:lnTo>
                    <a:pt x="44" y="36"/>
                  </a:lnTo>
                  <a:lnTo>
                    <a:pt x="49" y="43"/>
                  </a:lnTo>
                  <a:lnTo>
                    <a:pt x="53" y="43"/>
                  </a:lnTo>
                  <a:lnTo>
                    <a:pt x="63" y="48"/>
                  </a:lnTo>
                  <a:lnTo>
                    <a:pt x="78" y="66"/>
                  </a:lnTo>
                  <a:lnTo>
                    <a:pt x="86" y="72"/>
                  </a:lnTo>
                  <a:lnTo>
                    <a:pt x="75" y="79"/>
                  </a:lnTo>
                  <a:lnTo>
                    <a:pt x="59" y="57"/>
                  </a:lnTo>
                  <a:lnTo>
                    <a:pt x="47" y="51"/>
                  </a:lnTo>
                  <a:lnTo>
                    <a:pt x="34" y="51"/>
                  </a:lnTo>
                  <a:lnTo>
                    <a:pt x="23" y="49"/>
                  </a:lnTo>
                  <a:lnTo>
                    <a:pt x="17" y="58"/>
                  </a:lnTo>
                  <a:lnTo>
                    <a:pt x="14" y="54"/>
                  </a:lnTo>
                  <a:lnTo>
                    <a:pt x="1" y="55"/>
                  </a:lnTo>
                  <a:lnTo>
                    <a:pt x="0" y="43"/>
                  </a:lnTo>
                  <a:lnTo>
                    <a:pt x="7" y="14"/>
                  </a:lnTo>
                  <a:lnTo>
                    <a:pt x="25" y="6"/>
                  </a:lnTo>
                  <a:lnTo>
                    <a:pt x="2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7" name="Equatorial Guinea">
              <a:extLst>
                <a:ext uri="{FF2B5EF4-FFF2-40B4-BE49-F238E27FC236}">
                  <a16:creationId xmlns:a16="http://schemas.microsoft.com/office/drawing/2014/main" id="{33DD197C-A8DA-83DF-B572-61358E44105B}"/>
                </a:ext>
              </a:extLst>
            </p:cNvPr>
            <p:cNvSpPr>
              <a:spLocks/>
            </p:cNvSpPr>
            <p:nvPr/>
          </p:nvSpPr>
          <p:spPr bwMode="auto">
            <a:xfrm>
              <a:off x="6046306" y="4535002"/>
              <a:ext cx="48791" cy="32527"/>
            </a:xfrm>
            <a:custGeom>
              <a:avLst/>
              <a:gdLst>
                <a:gd name="T0" fmla="*/ 17 w 27"/>
                <a:gd name="T1" fmla="*/ 0 h 18"/>
                <a:gd name="T2" fmla="*/ 27 w 27"/>
                <a:gd name="T3" fmla="*/ 0 h 18"/>
                <a:gd name="T4" fmla="*/ 27 w 27"/>
                <a:gd name="T5" fmla="*/ 17 h 18"/>
                <a:gd name="T6" fmla="*/ 17 w 27"/>
                <a:gd name="T7" fmla="*/ 17 h 18"/>
                <a:gd name="T8" fmla="*/ 12 w 27"/>
                <a:gd name="T9" fmla="*/ 18 h 18"/>
                <a:gd name="T10" fmla="*/ 3 w 27"/>
                <a:gd name="T11" fmla="*/ 18 h 18"/>
                <a:gd name="T12" fmla="*/ 0 w 27"/>
                <a:gd name="T13" fmla="*/ 14 h 18"/>
                <a:gd name="T14" fmla="*/ 3 w 27"/>
                <a:gd name="T15" fmla="*/ 2 h 18"/>
                <a:gd name="T16" fmla="*/ 14 w 27"/>
                <a:gd name="T17" fmla="*/ 2 h 18"/>
                <a:gd name="T18" fmla="*/ 17 w 27"/>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18">
                  <a:moveTo>
                    <a:pt x="17" y="0"/>
                  </a:moveTo>
                  <a:lnTo>
                    <a:pt x="27" y="0"/>
                  </a:lnTo>
                  <a:lnTo>
                    <a:pt x="27" y="17"/>
                  </a:lnTo>
                  <a:lnTo>
                    <a:pt x="17" y="17"/>
                  </a:lnTo>
                  <a:lnTo>
                    <a:pt x="12" y="18"/>
                  </a:lnTo>
                  <a:lnTo>
                    <a:pt x="3" y="18"/>
                  </a:lnTo>
                  <a:lnTo>
                    <a:pt x="0" y="14"/>
                  </a:lnTo>
                  <a:lnTo>
                    <a:pt x="3" y="2"/>
                  </a:lnTo>
                  <a:lnTo>
                    <a:pt x="14" y="2"/>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8" name="Ethiopia">
              <a:extLst>
                <a:ext uri="{FF2B5EF4-FFF2-40B4-BE49-F238E27FC236}">
                  <a16:creationId xmlns:a16="http://schemas.microsoft.com/office/drawing/2014/main" id="{0936CF96-66D1-87C6-6F13-BE85C690B2E8}"/>
                </a:ext>
              </a:extLst>
            </p:cNvPr>
            <p:cNvSpPr>
              <a:spLocks/>
            </p:cNvSpPr>
            <p:nvPr/>
          </p:nvSpPr>
          <p:spPr bwMode="auto">
            <a:xfrm>
              <a:off x="6606495" y="4245872"/>
              <a:ext cx="354183" cy="260217"/>
            </a:xfrm>
            <a:custGeom>
              <a:avLst/>
              <a:gdLst>
                <a:gd name="T0" fmla="*/ 68 w 196"/>
                <a:gd name="T1" fmla="*/ 0 h 144"/>
                <a:gd name="T2" fmla="*/ 79 w 196"/>
                <a:gd name="T3" fmla="*/ 2 h 144"/>
                <a:gd name="T4" fmla="*/ 92 w 196"/>
                <a:gd name="T5" fmla="*/ 2 h 144"/>
                <a:gd name="T6" fmla="*/ 104 w 196"/>
                <a:gd name="T7" fmla="*/ 8 h 144"/>
                <a:gd name="T8" fmla="*/ 120 w 196"/>
                <a:gd name="T9" fmla="*/ 30 h 144"/>
                <a:gd name="T10" fmla="*/ 116 w 196"/>
                <a:gd name="T11" fmla="*/ 43 h 144"/>
                <a:gd name="T12" fmla="*/ 117 w 196"/>
                <a:gd name="T13" fmla="*/ 48 h 144"/>
                <a:gd name="T14" fmla="*/ 126 w 196"/>
                <a:gd name="T15" fmla="*/ 45 h 144"/>
                <a:gd name="T16" fmla="*/ 129 w 196"/>
                <a:gd name="T17" fmla="*/ 48 h 144"/>
                <a:gd name="T18" fmla="*/ 129 w 196"/>
                <a:gd name="T19" fmla="*/ 57 h 144"/>
                <a:gd name="T20" fmla="*/ 144 w 196"/>
                <a:gd name="T21" fmla="*/ 71 h 144"/>
                <a:gd name="T22" fmla="*/ 184 w 196"/>
                <a:gd name="T23" fmla="*/ 86 h 144"/>
                <a:gd name="T24" fmla="*/ 196 w 196"/>
                <a:gd name="T25" fmla="*/ 85 h 144"/>
                <a:gd name="T26" fmla="*/ 194 w 196"/>
                <a:gd name="T27" fmla="*/ 89 h 144"/>
                <a:gd name="T28" fmla="*/ 157 w 196"/>
                <a:gd name="T29" fmla="*/ 125 h 144"/>
                <a:gd name="T30" fmla="*/ 142 w 196"/>
                <a:gd name="T31" fmla="*/ 125 h 144"/>
                <a:gd name="T32" fmla="*/ 116 w 196"/>
                <a:gd name="T33" fmla="*/ 138 h 144"/>
                <a:gd name="T34" fmla="*/ 110 w 196"/>
                <a:gd name="T35" fmla="*/ 140 h 144"/>
                <a:gd name="T36" fmla="*/ 102 w 196"/>
                <a:gd name="T37" fmla="*/ 135 h 144"/>
                <a:gd name="T38" fmla="*/ 94 w 196"/>
                <a:gd name="T39" fmla="*/ 138 h 144"/>
                <a:gd name="T40" fmla="*/ 83 w 196"/>
                <a:gd name="T41" fmla="*/ 144 h 144"/>
                <a:gd name="T42" fmla="*/ 77 w 196"/>
                <a:gd name="T43" fmla="*/ 144 h 144"/>
                <a:gd name="T44" fmla="*/ 64 w 196"/>
                <a:gd name="T45" fmla="*/ 141 h 144"/>
                <a:gd name="T46" fmla="*/ 48 w 196"/>
                <a:gd name="T47" fmla="*/ 131 h 144"/>
                <a:gd name="T48" fmla="*/ 37 w 196"/>
                <a:gd name="T49" fmla="*/ 131 h 144"/>
                <a:gd name="T50" fmla="*/ 37 w 196"/>
                <a:gd name="T51" fmla="*/ 120 h 144"/>
                <a:gd name="T52" fmla="*/ 28 w 196"/>
                <a:gd name="T53" fmla="*/ 117 h 144"/>
                <a:gd name="T54" fmla="*/ 22 w 196"/>
                <a:gd name="T55" fmla="*/ 103 h 144"/>
                <a:gd name="T56" fmla="*/ 15 w 196"/>
                <a:gd name="T57" fmla="*/ 98 h 144"/>
                <a:gd name="T58" fmla="*/ 11 w 196"/>
                <a:gd name="T59" fmla="*/ 91 h 144"/>
                <a:gd name="T60" fmla="*/ 0 w 196"/>
                <a:gd name="T61" fmla="*/ 88 h 144"/>
                <a:gd name="T62" fmla="*/ 3 w 196"/>
                <a:gd name="T63" fmla="*/ 80 h 144"/>
                <a:gd name="T64" fmla="*/ 11 w 196"/>
                <a:gd name="T65" fmla="*/ 80 h 144"/>
                <a:gd name="T66" fmla="*/ 15 w 196"/>
                <a:gd name="T67" fmla="*/ 77 h 144"/>
                <a:gd name="T68" fmla="*/ 16 w 196"/>
                <a:gd name="T69" fmla="*/ 52 h 144"/>
                <a:gd name="T70" fmla="*/ 25 w 196"/>
                <a:gd name="T71" fmla="*/ 46 h 144"/>
                <a:gd name="T72" fmla="*/ 27 w 196"/>
                <a:gd name="T73" fmla="*/ 37 h 144"/>
                <a:gd name="T74" fmla="*/ 42 w 196"/>
                <a:gd name="T75" fmla="*/ 20 h 144"/>
                <a:gd name="T76" fmla="*/ 46 w 196"/>
                <a:gd name="T77" fmla="*/ 6 h 144"/>
                <a:gd name="T78" fmla="*/ 59 w 196"/>
                <a:gd name="T79" fmla="*/ 5 h 144"/>
                <a:gd name="T80" fmla="*/ 62 w 196"/>
                <a:gd name="T81" fmla="*/ 9 h 144"/>
                <a:gd name="T82" fmla="*/ 68 w 196"/>
                <a:gd name="T83"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 h="144">
                  <a:moveTo>
                    <a:pt x="68" y="0"/>
                  </a:moveTo>
                  <a:lnTo>
                    <a:pt x="79" y="2"/>
                  </a:lnTo>
                  <a:lnTo>
                    <a:pt x="92" y="2"/>
                  </a:lnTo>
                  <a:lnTo>
                    <a:pt x="104" y="8"/>
                  </a:lnTo>
                  <a:lnTo>
                    <a:pt x="120" y="30"/>
                  </a:lnTo>
                  <a:lnTo>
                    <a:pt x="116" y="43"/>
                  </a:lnTo>
                  <a:lnTo>
                    <a:pt x="117" y="48"/>
                  </a:lnTo>
                  <a:lnTo>
                    <a:pt x="126" y="45"/>
                  </a:lnTo>
                  <a:lnTo>
                    <a:pt x="129" y="48"/>
                  </a:lnTo>
                  <a:lnTo>
                    <a:pt x="129" y="57"/>
                  </a:lnTo>
                  <a:lnTo>
                    <a:pt x="144" y="71"/>
                  </a:lnTo>
                  <a:lnTo>
                    <a:pt x="184" y="86"/>
                  </a:lnTo>
                  <a:lnTo>
                    <a:pt x="196" y="85"/>
                  </a:lnTo>
                  <a:lnTo>
                    <a:pt x="194" y="89"/>
                  </a:lnTo>
                  <a:lnTo>
                    <a:pt x="157" y="125"/>
                  </a:lnTo>
                  <a:lnTo>
                    <a:pt x="142" y="125"/>
                  </a:lnTo>
                  <a:lnTo>
                    <a:pt x="116" y="138"/>
                  </a:lnTo>
                  <a:lnTo>
                    <a:pt x="110" y="140"/>
                  </a:lnTo>
                  <a:lnTo>
                    <a:pt x="102" y="135"/>
                  </a:lnTo>
                  <a:lnTo>
                    <a:pt x="94" y="138"/>
                  </a:lnTo>
                  <a:lnTo>
                    <a:pt x="83" y="144"/>
                  </a:lnTo>
                  <a:lnTo>
                    <a:pt x="77" y="144"/>
                  </a:lnTo>
                  <a:lnTo>
                    <a:pt x="64" y="141"/>
                  </a:lnTo>
                  <a:lnTo>
                    <a:pt x="48" y="131"/>
                  </a:lnTo>
                  <a:lnTo>
                    <a:pt x="37" y="131"/>
                  </a:lnTo>
                  <a:lnTo>
                    <a:pt x="37" y="120"/>
                  </a:lnTo>
                  <a:lnTo>
                    <a:pt x="28" y="117"/>
                  </a:lnTo>
                  <a:lnTo>
                    <a:pt x="22" y="103"/>
                  </a:lnTo>
                  <a:lnTo>
                    <a:pt x="15" y="98"/>
                  </a:lnTo>
                  <a:lnTo>
                    <a:pt x="11" y="91"/>
                  </a:lnTo>
                  <a:lnTo>
                    <a:pt x="0" y="88"/>
                  </a:lnTo>
                  <a:lnTo>
                    <a:pt x="3" y="80"/>
                  </a:lnTo>
                  <a:lnTo>
                    <a:pt x="11" y="80"/>
                  </a:lnTo>
                  <a:lnTo>
                    <a:pt x="15" y="77"/>
                  </a:lnTo>
                  <a:lnTo>
                    <a:pt x="16" y="52"/>
                  </a:lnTo>
                  <a:lnTo>
                    <a:pt x="25" y="46"/>
                  </a:lnTo>
                  <a:lnTo>
                    <a:pt x="27" y="37"/>
                  </a:lnTo>
                  <a:lnTo>
                    <a:pt x="42" y="20"/>
                  </a:lnTo>
                  <a:lnTo>
                    <a:pt x="46" y="6"/>
                  </a:lnTo>
                  <a:lnTo>
                    <a:pt x="59" y="5"/>
                  </a:lnTo>
                  <a:lnTo>
                    <a:pt x="62" y="9"/>
                  </a:lnTo>
                  <a:lnTo>
                    <a:pt x="68"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69" name="Egypt">
              <a:extLst>
                <a:ext uri="{FF2B5EF4-FFF2-40B4-BE49-F238E27FC236}">
                  <a16:creationId xmlns:a16="http://schemas.microsoft.com/office/drawing/2014/main" id="{29C39959-4CFD-D76F-390B-E31D692FDCDD}"/>
                </a:ext>
              </a:extLst>
            </p:cNvPr>
            <p:cNvSpPr>
              <a:spLocks/>
            </p:cNvSpPr>
            <p:nvPr/>
          </p:nvSpPr>
          <p:spPr bwMode="auto">
            <a:xfrm>
              <a:off x="6405911" y="3804949"/>
              <a:ext cx="267445" cy="262024"/>
            </a:xfrm>
            <a:custGeom>
              <a:avLst/>
              <a:gdLst>
                <a:gd name="T0" fmla="*/ 6 w 148"/>
                <a:gd name="T1" fmla="*/ 0 h 145"/>
                <a:gd name="T2" fmla="*/ 10 w 148"/>
                <a:gd name="T3" fmla="*/ 0 h 145"/>
                <a:gd name="T4" fmla="*/ 15 w 148"/>
                <a:gd name="T5" fmla="*/ 1 h 145"/>
                <a:gd name="T6" fmla="*/ 22 w 148"/>
                <a:gd name="T7" fmla="*/ 1 h 145"/>
                <a:gd name="T8" fmla="*/ 27 w 148"/>
                <a:gd name="T9" fmla="*/ 3 h 145"/>
                <a:gd name="T10" fmla="*/ 30 w 148"/>
                <a:gd name="T11" fmla="*/ 3 h 145"/>
                <a:gd name="T12" fmla="*/ 58 w 148"/>
                <a:gd name="T13" fmla="*/ 12 h 145"/>
                <a:gd name="T14" fmla="*/ 80 w 148"/>
                <a:gd name="T15" fmla="*/ 3 h 145"/>
                <a:gd name="T16" fmla="*/ 87 w 148"/>
                <a:gd name="T17" fmla="*/ 3 h 145"/>
                <a:gd name="T18" fmla="*/ 92 w 148"/>
                <a:gd name="T19" fmla="*/ 1 h 145"/>
                <a:gd name="T20" fmla="*/ 96 w 148"/>
                <a:gd name="T21" fmla="*/ 1 h 145"/>
                <a:gd name="T22" fmla="*/ 99 w 148"/>
                <a:gd name="T23" fmla="*/ 6 h 145"/>
                <a:gd name="T24" fmla="*/ 105 w 148"/>
                <a:gd name="T25" fmla="*/ 10 h 145"/>
                <a:gd name="T26" fmla="*/ 113 w 148"/>
                <a:gd name="T27" fmla="*/ 9 h 145"/>
                <a:gd name="T28" fmla="*/ 124 w 148"/>
                <a:gd name="T29" fmla="*/ 6 h 145"/>
                <a:gd name="T30" fmla="*/ 126 w 148"/>
                <a:gd name="T31" fmla="*/ 6 h 145"/>
                <a:gd name="T32" fmla="*/ 135 w 148"/>
                <a:gd name="T33" fmla="*/ 35 h 145"/>
                <a:gd name="T34" fmla="*/ 129 w 148"/>
                <a:gd name="T35" fmla="*/ 56 h 145"/>
                <a:gd name="T36" fmla="*/ 129 w 148"/>
                <a:gd name="T37" fmla="*/ 57 h 145"/>
                <a:gd name="T38" fmla="*/ 124 w 148"/>
                <a:gd name="T39" fmla="*/ 59 h 145"/>
                <a:gd name="T40" fmla="*/ 124 w 148"/>
                <a:gd name="T41" fmla="*/ 57 h 145"/>
                <a:gd name="T42" fmla="*/ 114 w 148"/>
                <a:gd name="T43" fmla="*/ 47 h 145"/>
                <a:gd name="T44" fmla="*/ 105 w 148"/>
                <a:gd name="T45" fmla="*/ 26 h 145"/>
                <a:gd name="T46" fmla="*/ 102 w 148"/>
                <a:gd name="T47" fmla="*/ 31 h 145"/>
                <a:gd name="T48" fmla="*/ 107 w 148"/>
                <a:gd name="T49" fmla="*/ 43 h 145"/>
                <a:gd name="T50" fmla="*/ 117 w 148"/>
                <a:gd name="T51" fmla="*/ 55 h 145"/>
                <a:gd name="T52" fmla="*/ 124 w 148"/>
                <a:gd name="T53" fmla="*/ 77 h 145"/>
                <a:gd name="T54" fmla="*/ 139 w 148"/>
                <a:gd name="T55" fmla="*/ 105 h 145"/>
                <a:gd name="T56" fmla="*/ 148 w 148"/>
                <a:gd name="T57" fmla="*/ 112 h 145"/>
                <a:gd name="T58" fmla="*/ 148 w 148"/>
                <a:gd name="T59" fmla="*/ 114 h 145"/>
                <a:gd name="T60" fmla="*/ 147 w 148"/>
                <a:gd name="T61" fmla="*/ 114 h 145"/>
                <a:gd name="T62" fmla="*/ 144 w 148"/>
                <a:gd name="T63" fmla="*/ 115 h 145"/>
                <a:gd name="T64" fmla="*/ 145 w 148"/>
                <a:gd name="T65" fmla="*/ 126 h 145"/>
                <a:gd name="T66" fmla="*/ 139 w 148"/>
                <a:gd name="T67" fmla="*/ 130 h 145"/>
                <a:gd name="T68" fmla="*/ 136 w 148"/>
                <a:gd name="T69" fmla="*/ 130 h 145"/>
                <a:gd name="T70" fmla="*/ 133 w 148"/>
                <a:gd name="T71" fmla="*/ 136 h 145"/>
                <a:gd name="T72" fmla="*/ 133 w 148"/>
                <a:gd name="T73" fmla="*/ 138 h 145"/>
                <a:gd name="T74" fmla="*/ 126 w 148"/>
                <a:gd name="T75" fmla="*/ 139 h 145"/>
                <a:gd name="T76" fmla="*/ 124 w 148"/>
                <a:gd name="T77" fmla="*/ 143 h 145"/>
                <a:gd name="T78" fmla="*/ 124 w 148"/>
                <a:gd name="T79" fmla="*/ 145 h 145"/>
                <a:gd name="T80" fmla="*/ 119 w 148"/>
                <a:gd name="T81" fmla="*/ 145 h 145"/>
                <a:gd name="T82" fmla="*/ 113 w 148"/>
                <a:gd name="T83" fmla="*/ 142 h 145"/>
                <a:gd name="T84" fmla="*/ 6 w 148"/>
                <a:gd name="T85" fmla="*/ 142 h 145"/>
                <a:gd name="T86" fmla="*/ 6 w 148"/>
                <a:gd name="T87" fmla="*/ 40 h 145"/>
                <a:gd name="T88" fmla="*/ 3 w 148"/>
                <a:gd name="T89" fmla="*/ 37 h 145"/>
                <a:gd name="T90" fmla="*/ 0 w 148"/>
                <a:gd name="T91" fmla="*/ 23 h 145"/>
                <a:gd name="T92" fmla="*/ 3 w 148"/>
                <a:gd name="T93" fmla="*/ 20 h 145"/>
                <a:gd name="T94" fmla="*/ 1 w 148"/>
                <a:gd name="T95" fmla="*/ 4 h 145"/>
                <a:gd name="T96" fmla="*/ 3 w 148"/>
                <a:gd name="T97" fmla="*/ 4 h 145"/>
                <a:gd name="T98" fmla="*/ 6 w 148"/>
                <a:gd name="T99"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45">
                  <a:moveTo>
                    <a:pt x="6" y="0"/>
                  </a:moveTo>
                  <a:lnTo>
                    <a:pt x="10" y="0"/>
                  </a:lnTo>
                  <a:lnTo>
                    <a:pt x="15" y="1"/>
                  </a:lnTo>
                  <a:lnTo>
                    <a:pt x="22" y="1"/>
                  </a:lnTo>
                  <a:lnTo>
                    <a:pt x="27" y="3"/>
                  </a:lnTo>
                  <a:lnTo>
                    <a:pt x="30" y="3"/>
                  </a:lnTo>
                  <a:lnTo>
                    <a:pt x="58" y="12"/>
                  </a:lnTo>
                  <a:lnTo>
                    <a:pt x="80" y="3"/>
                  </a:lnTo>
                  <a:lnTo>
                    <a:pt x="87" y="3"/>
                  </a:lnTo>
                  <a:lnTo>
                    <a:pt x="92" y="1"/>
                  </a:lnTo>
                  <a:lnTo>
                    <a:pt x="96" y="1"/>
                  </a:lnTo>
                  <a:lnTo>
                    <a:pt x="99" y="6"/>
                  </a:lnTo>
                  <a:lnTo>
                    <a:pt x="105" y="10"/>
                  </a:lnTo>
                  <a:lnTo>
                    <a:pt x="113" y="9"/>
                  </a:lnTo>
                  <a:lnTo>
                    <a:pt x="124" y="6"/>
                  </a:lnTo>
                  <a:lnTo>
                    <a:pt x="126" y="6"/>
                  </a:lnTo>
                  <a:lnTo>
                    <a:pt x="135" y="35"/>
                  </a:lnTo>
                  <a:lnTo>
                    <a:pt x="129" y="56"/>
                  </a:lnTo>
                  <a:lnTo>
                    <a:pt x="129" y="57"/>
                  </a:lnTo>
                  <a:lnTo>
                    <a:pt x="124" y="59"/>
                  </a:lnTo>
                  <a:lnTo>
                    <a:pt x="124" y="57"/>
                  </a:lnTo>
                  <a:lnTo>
                    <a:pt x="114" y="47"/>
                  </a:lnTo>
                  <a:lnTo>
                    <a:pt x="105" y="26"/>
                  </a:lnTo>
                  <a:lnTo>
                    <a:pt x="102" y="31"/>
                  </a:lnTo>
                  <a:lnTo>
                    <a:pt x="107" y="43"/>
                  </a:lnTo>
                  <a:lnTo>
                    <a:pt x="117" y="55"/>
                  </a:lnTo>
                  <a:lnTo>
                    <a:pt x="124" y="77"/>
                  </a:lnTo>
                  <a:lnTo>
                    <a:pt x="139" y="105"/>
                  </a:lnTo>
                  <a:lnTo>
                    <a:pt x="148" y="112"/>
                  </a:lnTo>
                  <a:lnTo>
                    <a:pt x="148" y="114"/>
                  </a:lnTo>
                  <a:lnTo>
                    <a:pt x="147" y="114"/>
                  </a:lnTo>
                  <a:lnTo>
                    <a:pt x="144" y="115"/>
                  </a:lnTo>
                  <a:lnTo>
                    <a:pt x="145" y="126"/>
                  </a:lnTo>
                  <a:lnTo>
                    <a:pt x="139" y="130"/>
                  </a:lnTo>
                  <a:lnTo>
                    <a:pt x="136" y="130"/>
                  </a:lnTo>
                  <a:lnTo>
                    <a:pt x="133" y="136"/>
                  </a:lnTo>
                  <a:lnTo>
                    <a:pt x="133" y="138"/>
                  </a:lnTo>
                  <a:lnTo>
                    <a:pt x="126" y="139"/>
                  </a:lnTo>
                  <a:lnTo>
                    <a:pt x="124" y="143"/>
                  </a:lnTo>
                  <a:lnTo>
                    <a:pt x="124" y="145"/>
                  </a:lnTo>
                  <a:lnTo>
                    <a:pt x="119" y="145"/>
                  </a:lnTo>
                  <a:lnTo>
                    <a:pt x="113" y="142"/>
                  </a:lnTo>
                  <a:lnTo>
                    <a:pt x="6" y="142"/>
                  </a:lnTo>
                  <a:lnTo>
                    <a:pt x="6" y="40"/>
                  </a:lnTo>
                  <a:lnTo>
                    <a:pt x="3" y="37"/>
                  </a:lnTo>
                  <a:lnTo>
                    <a:pt x="0" y="23"/>
                  </a:lnTo>
                  <a:lnTo>
                    <a:pt x="3" y="20"/>
                  </a:lnTo>
                  <a:lnTo>
                    <a:pt x="1" y="4"/>
                  </a:lnTo>
                  <a:lnTo>
                    <a:pt x="3" y="4"/>
                  </a:lnTo>
                  <a:lnTo>
                    <a:pt x="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0" name="Djibouti">
              <a:extLst>
                <a:ext uri="{FF2B5EF4-FFF2-40B4-BE49-F238E27FC236}">
                  <a16:creationId xmlns:a16="http://schemas.microsoft.com/office/drawing/2014/main" id="{68994018-91C6-E870-88FE-91538CD23A23}"/>
                </a:ext>
              </a:extLst>
            </p:cNvPr>
            <p:cNvSpPr>
              <a:spLocks/>
            </p:cNvSpPr>
            <p:nvPr/>
          </p:nvSpPr>
          <p:spPr bwMode="auto">
            <a:xfrm>
              <a:off x="6812499" y="4287435"/>
              <a:ext cx="41563" cy="45177"/>
            </a:xfrm>
            <a:custGeom>
              <a:avLst/>
              <a:gdLst>
                <a:gd name="T0" fmla="*/ 17 w 23"/>
                <a:gd name="T1" fmla="*/ 0 h 25"/>
                <a:gd name="T2" fmla="*/ 18 w 23"/>
                <a:gd name="T3" fmla="*/ 0 h 25"/>
                <a:gd name="T4" fmla="*/ 21 w 23"/>
                <a:gd name="T5" fmla="*/ 4 h 25"/>
                <a:gd name="T6" fmla="*/ 23 w 23"/>
                <a:gd name="T7" fmla="*/ 10 h 25"/>
                <a:gd name="T8" fmla="*/ 23 w 23"/>
                <a:gd name="T9" fmla="*/ 11 h 25"/>
                <a:gd name="T10" fmla="*/ 12 w 23"/>
                <a:gd name="T11" fmla="*/ 16 h 25"/>
                <a:gd name="T12" fmla="*/ 20 w 23"/>
                <a:gd name="T13" fmla="*/ 16 h 25"/>
                <a:gd name="T14" fmla="*/ 20 w 23"/>
                <a:gd name="T15" fmla="*/ 17 h 25"/>
                <a:gd name="T16" fmla="*/ 17 w 23"/>
                <a:gd name="T17" fmla="*/ 25 h 25"/>
                <a:gd name="T18" fmla="*/ 15 w 23"/>
                <a:gd name="T19" fmla="*/ 25 h 25"/>
                <a:gd name="T20" fmla="*/ 12 w 23"/>
                <a:gd name="T21" fmla="*/ 23 h 25"/>
                <a:gd name="T22" fmla="*/ 3 w 23"/>
                <a:gd name="T23" fmla="*/ 25 h 25"/>
                <a:gd name="T24" fmla="*/ 2 w 23"/>
                <a:gd name="T25" fmla="*/ 25 h 25"/>
                <a:gd name="T26" fmla="*/ 0 w 23"/>
                <a:gd name="T27" fmla="*/ 20 h 25"/>
                <a:gd name="T28" fmla="*/ 6 w 23"/>
                <a:gd name="T29" fmla="*/ 7 h 25"/>
                <a:gd name="T30" fmla="*/ 17 w 23"/>
                <a:gd name="T3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25">
                  <a:moveTo>
                    <a:pt x="17" y="0"/>
                  </a:moveTo>
                  <a:lnTo>
                    <a:pt x="18" y="0"/>
                  </a:lnTo>
                  <a:lnTo>
                    <a:pt x="21" y="4"/>
                  </a:lnTo>
                  <a:lnTo>
                    <a:pt x="23" y="10"/>
                  </a:lnTo>
                  <a:lnTo>
                    <a:pt x="23" y="11"/>
                  </a:lnTo>
                  <a:lnTo>
                    <a:pt x="12" y="16"/>
                  </a:lnTo>
                  <a:lnTo>
                    <a:pt x="20" y="16"/>
                  </a:lnTo>
                  <a:lnTo>
                    <a:pt x="20" y="17"/>
                  </a:lnTo>
                  <a:lnTo>
                    <a:pt x="17" y="25"/>
                  </a:lnTo>
                  <a:lnTo>
                    <a:pt x="15" y="25"/>
                  </a:lnTo>
                  <a:lnTo>
                    <a:pt x="12" y="23"/>
                  </a:lnTo>
                  <a:lnTo>
                    <a:pt x="3" y="25"/>
                  </a:lnTo>
                  <a:lnTo>
                    <a:pt x="2" y="25"/>
                  </a:lnTo>
                  <a:lnTo>
                    <a:pt x="0" y="20"/>
                  </a:lnTo>
                  <a:lnTo>
                    <a:pt x="6" y="7"/>
                  </a:lnTo>
                  <a:lnTo>
                    <a:pt x="1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1" name="Democratic Republic of the Congo">
              <a:extLst>
                <a:ext uri="{FF2B5EF4-FFF2-40B4-BE49-F238E27FC236}">
                  <a16:creationId xmlns:a16="http://schemas.microsoft.com/office/drawing/2014/main" id="{8016A48D-D2AA-8298-F983-162C399F794C}"/>
                </a:ext>
              </a:extLst>
            </p:cNvPr>
            <p:cNvSpPr>
              <a:spLocks/>
            </p:cNvSpPr>
            <p:nvPr/>
          </p:nvSpPr>
          <p:spPr bwMode="auto">
            <a:xfrm>
              <a:off x="6116782" y="4462720"/>
              <a:ext cx="449959" cy="442731"/>
            </a:xfrm>
            <a:custGeom>
              <a:avLst/>
              <a:gdLst>
                <a:gd name="T0" fmla="*/ 184 w 249"/>
                <a:gd name="T1" fmla="*/ 0 h 245"/>
                <a:gd name="T2" fmla="*/ 188 w 249"/>
                <a:gd name="T3" fmla="*/ 2 h 245"/>
                <a:gd name="T4" fmla="*/ 191 w 249"/>
                <a:gd name="T5" fmla="*/ 3 h 245"/>
                <a:gd name="T6" fmla="*/ 200 w 249"/>
                <a:gd name="T7" fmla="*/ 2 h 245"/>
                <a:gd name="T8" fmla="*/ 212 w 249"/>
                <a:gd name="T9" fmla="*/ 12 h 245"/>
                <a:gd name="T10" fmla="*/ 224 w 249"/>
                <a:gd name="T11" fmla="*/ 11 h 245"/>
                <a:gd name="T12" fmla="*/ 228 w 249"/>
                <a:gd name="T13" fmla="*/ 9 h 245"/>
                <a:gd name="T14" fmla="*/ 243 w 249"/>
                <a:gd name="T15" fmla="*/ 34 h 245"/>
                <a:gd name="T16" fmla="*/ 249 w 249"/>
                <a:gd name="T17" fmla="*/ 42 h 245"/>
                <a:gd name="T18" fmla="*/ 240 w 249"/>
                <a:gd name="T19" fmla="*/ 54 h 245"/>
                <a:gd name="T20" fmla="*/ 230 w 249"/>
                <a:gd name="T21" fmla="*/ 86 h 245"/>
                <a:gd name="T22" fmla="*/ 222 w 249"/>
                <a:gd name="T23" fmla="*/ 104 h 245"/>
                <a:gd name="T24" fmla="*/ 222 w 249"/>
                <a:gd name="T25" fmla="*/ 137 h 245"/>
                <a:gd name="T26" fmla="*/ 224 w 249"/>
                <a:gd name="T27" fmla="*/ 153 h 245"/>
                <a:gd name="T28" fmla="*/ 237 w 249"/>
                <a:gd name="T29" fmla="*/ 168 h 245"/>
                <a:gd name="T30" fmla="*/ 240 w 249"/>
                <a:gd name="T31" fmla="*/ 177 h 245"/>
                <a:gd name="T32" fmla="*/ 222 w 249"/>
                <a:gd name="T33" fmla="*/ 180 h 245"/>
                <a:gd name="T34" fmla="*/ 218 w 249"/>
                <a:gd name="T35" fmla="*/ 205 h 245"/>
                <a:gd name="T36" fmla="*/ 219 w 249"/>
                <a:gd name="T37" fmla="*/ 229 h 245"/>
                <a:gd name="T38" fmla="*/ 230 w 249"/>
                <a:gd name="T39" fmla="*/ 244 h 245"/>
                <a:gd name="T40" fmla="*/ 228 w 249"/>
                <a:gd name="T41" fmla="*/ 245 h 245"/>
                <a:gd name="T42" fmla="*/ 206 w 249"/>
                <a:gd name="T43" fmla="*/ 230 h 245"/>
                <a:gd name="T44" fmla="*/ 193 w 249"/>
                <a:gd name="T45" fmla="*/ 224 h 245"/>
                <a:gd name="T46" fmla="*/ 172 w 249"/>
                <a:gd name="T47" fmla="*/ 220 h 245"/>
                <a:gd name="T48" fmla="*/ 160 w 249"/>
                <a:gd name="T49" fmla="*/ 218 h 245"/>
                <a:gd name="T50" fmla="*/ 154 w 249"/>
                <a:gd name="T51" fmla="*/ 212 h 245"/>
                <a:gd name="T52" fmla="*/ 130 w 249"/>
                <a:gd name="T53" fmla="*/ 218 h 245"/>
                <a:gd name="T54" fmla="*/ 126 w 249"/>
                <a:gd name="T55" fmla="*/ 214 h 245"/>
                <a:gd name="T56" fmla="*/ 124 w 249"/>
                <a:gd name="T57" fmla="*/ 193 h 245"/>
                <a:gd name="T58" fmla="*/ 121 w 249"/>
                <a:gd name="T59" fmla="*/ 165 h 245"/>
                <a:gd name="T60" fmla="*/ 110 w 249"/>
                <a:gd name="T61" fmla="*/ 160 h 245"/>
                <a:gd name="T62" fmla="*/ 92 w 249"/>
                <a:gd name="T63" fmla="*/ 174 h 245"/>
                <a:gd name="T64" fmla="*/ 83 w 249"/>
                <a:gd name="T65" fmla="*/ 175 h 245"/>
                <a:gd name="T66" fmla="*/ 75 w 249"/>
                <a:gd name="T67" fmla="*/ 177 h 245"/>
                <a:gd name="T68" fmla="*/ 61 w 249"/>
                <a:gd name="T69" fmla="*/ 165 h 245"/>
                <a:gd name="T70" fmla="*/ 52 w 249"/>
                <a:gd name="T71" fmla="*/ 146 h 245"/>
                <a:gd name="T72" fmla="*/ 1 w 249"/>
                <a:gd name="T73" fmla="*/ 152 h 245"/>
                <a:gd name="T74" fmla="*/ 0 w 249"/>
                <a:gd name="T75" fmla="*/ 146 h 245"/>
                <a:gd name="T76" fmla="*/ 3 w 249"/>
                <a:gd name="T77" fmla="*/ 135 h 245"/>
                <a:gd name="T78" fmla="*/ 9 w 249"/>
                <a:gd name="T79" fmla="*/ 129 h 245"/>
                <a:gd name="T80" fmla="*/ 19 w 249"/>
                <a:gd name="T81" fmla="*/ 128 h 245"/>
                <a:gd name="T82" fmla="*/ 27 w 249"/>
                <a:gd name="T83" fmla="*/ 126 h 245"/>
                <a:gd name="T84" fmla="*/ 30 w 249"/>
                <a:gd name="T85" fmla="*/ 132 h 245"/>
                <a:gd name="T86" fmla="*/ 50 w 249"/>
                <a:gd name="T87" fmla="*/ 112 h 245"/>
                <a:gd name="T88" fmla="*/ 58 w 249"/>
                <a:gd name="T89" fmla="*/ 88 h 245"/>
                <a:gd name="T90" fmla="*/ 74 w 249"/>
                <a:gd name="T91" fmla="*/ 43 h 245"/>
                <a:gd name="T92" fmla="*/ 83 w 249"/>
                <a:gd name="T93" fmla="*/ 23 h 245"/>
                <a:gd name="T94" fmla="*/ 86 w 249"/>
                <a:gd name="T95" fmla="*/ 20 h 245"/>
                <a:gd name="T96" fmla="*/ 93 w 249"/>
                <a:gd name="T97" fmla="*/ 2 h 245"/>
                <a:gd name="T98" fmla="*/ 110 w 249"/>
                <a:gd name="T99" fmla="*/ 9 h 245"/>
                <a:gd name="T100" fmla="*/ 121 w 249"/>
                <a:gd name="T101" fmla="*/ 12 h 245"/>
                <a:gd name="T102" fmla="*/ 138 w 249"/>
                <a:gd name="T103" fmla="*/ 6 h 245"/>
                <a:gd name="T104" fmla="*/ 145 w 249"/>
                <a:gd name="T105" fmla="*/ 8 h 245"/>
                <a:gd name="T106" fmla="*/ 164 w 249"/>
                <a:gd name="T107" fmla="*/ 5 h 245"/>
                <a:gd name="T108" fmla="*/ 169 w 249"/>
                <a:gd name="T109" fmla="*/ 2 h 245"/>
                <a:gd name="T110" fmla="*/ 179 w 249"/>
                <a:gd name="T111"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9" h="245">
                  <a:moveTo>
                    <a:pt x="179" y="0"/>
                  </a:moveTo>
                  <a:lnTo>
                    <a:pt x="184" y="0"/>
                  </a:lnTo>
                  <a:lnTo>
                    <a:pt x="187" y="3"/>
                  </a:lnTo>
                  <a:lnTo>
                    <a:pt x="188" y="2"/>
                  </a:lnTo>
                  <a:lnTo>
                    <a:pt x="190" y="2"/>
                  </a:lnTo>
                  <a:lnTo>
                    <a:pt x="191" y="3"/>
                  </a:lnTo>
                  <a:lnTo>
                    <a:pt x="193" y="2"/>
                  </a:lnTo>
                  <a:lnTo>
                    <a:pt x="200" y="2"/>
                  </a:lnTo>
                  <a:lnTo>
                    <a:pt x="207" y="11"/>
                  </a:lnTo>
                  <a:lnTo>
                    <a:pt x="212" y="12"/>
                  </a:lnTo>
                  <a:lnTo>
                    <a:pt x="215" y="11"/>
                  </a:lnTo>
                  <a:lnTo>
                    <a:pt x="224" y="11"/>
                  </a:lnTo>
                  <a:lnTo>
                    <a:pt x="227" y="9"/>
                  </a:lnTo>
                  <a:lnTo>
                    <a:pt x="228" y="9"/>
                  </a:lnTo>
                  <a:lnTo>
                    <a:pt x="244" y="23"/>
                  </a:lnTo>
                  <a:lnTo>
                    <a:pt x="243" y="34"/>
                  </a:lnTo>
                  <a:lnTo>
                    <a:pt x="249" y="40"/>
                  </a:lnTo>
                  <a:lnTo>
                    <a:pt x="249" y="42"/>
                  </a:lnTo>
                  <a:lnTo>
                    <a:pt x="240" y="51"/>
                  </a:lnTo>
                  <a:lnTo>
                    <a:pt x="240" y="54"/>
                  </a:lnTo>
                  <a:lnTo>
                    <a:pt x="231" y="64"/>
                  </a:lnTo>
                  <a:lnTo>
                    <a:pt x="230" y="86"/>
                  </a:lnTo>
                  <a:lnTo>
                    <a:pt x="219" y="100"/>
                  </a:lnTo>
                  <a:lnTo>
                    <a:pt x="222" y="104"/>
                  </a:lnTo>
                  <a:lnTo>
                    <a:pt x="224" y="113"/>
                  </a:lnTo>
                  <a:lnTo>
                    <a:pt x="222" y="137"/>
                  </a:lnTo>
                  <a:lnTo>
                    <a:pt x="224" y="143"/>
                  </a:lnTo>
                  <a:lnTo>
                    <a:pt x="224" y="153"/>
                  </a:lnTo>
                  <a:lnTo>
                    <a:pt x="230" y="160"/>
                  </a:lnTo>
                  <a:lnTo>
                    <a:pt x="237" y="168"/>
                  </a:lnTo>
                  <a:lnTo>
                    <a:pt x="240" y="175"/>
                  </a:lnTo>
                  <a:lnTo>
                    <a:pt x="240" y="177"/>
                  </a:lnTo>
                  <a:lnTo>
                    <a:pt x="239" y="177"/>
                  </a:lnTo>
                  <a:lnTo>
                    <a:pt x="222" y="180"/>
                  </a:lnTo>
                  <a:lnTo>
                    <a:pt x="216" y="189"/>
                  </a:lnTo>
                  <a:lnTo>
                    <a:pt x="218" y="205"/>
                  </a:lnTo>
                  <a:lnTo>
                    <a:pt x="213" y="223"/>
                  </a:lnTo>
                  <a:lnTo>
                    <a:pt x="219" y="229"/>
                  </a:lnTo>
                  <a:lnTo>
                    <a:pt x="228" y="229"/>
                  </a:lnTo>
                  <a:lnTo>
                    <a:pt x="230" y="244"/>
                  </a:lnTo>
                  <a:lnTo>
                    <a:pt x="230" y="245"/>
                  </a:lnTo>
                  <a:lnTo>
                    <a:pt x="228" y="245"/>
                  </a:lnTo>
                  <a:lnTo>
                    <a:pt x="216" y="242"/>
                  </a:lnTo>
                  <a:lnTo>
                    <a:pt x="206" y="230"/>
                  </a:lnTo>
                  <a:lnTo>
                    <a:pt x="199" y="229"/>
                  </a:lnTo>
                  <a:lnTo>
                    <a:pt x="193" y="224"/>
                  </a:lnTo>
                  <a:lnTo>
                    <a:pt x="182" y="226"/>
                  </a:lnTo>
                  <a:lnTo>
                    <a:pt x="172" y="220"/>
                  </a:lnTo>
                  <a:lnTo>
                    <a:pt x="169" y="215"/>
                  </a:lnTo>
                  <a:lnTo>
                    <a:pt x="160" y="218"/>
                  </a:lnTo>
                  <a:lnTo>
                    <a:pt x="157" y="211"/>
                  </a:lnTo>
                  <a:lnTo>
                    <a:pt x="154" y="212"/>
                  </a:lnTo>
                  <a:lnTo>
                    <a:pt x="135" y="214"/>
                  </a:lnTo>
                  <a:lnTo>
                    <a:pt x="130" y="218"/>
                  </a:lnTo>
                  <a:lnTo>
                    <a:pt x="126" y="215"/>
                  </a:lnTo>
                  <a:lnTo>
                    <a:pt x="126" y="214"/>
                  </a:lnTo>
                  <a:lnTo>
                    <a:pt x="129" y="208"/>
                  </a:lnTo>
                  <a:lnTo>
                    <a:pt x="124" y="193"/>
                  </a:lnTo>
                  <a:lnTo>
                    <a:pt x="123" y="168"/>
                  </a:lnTo>
                  <a:lnTo>
                    <a:pt x="121" y="165"/>
                  </a:lnTo>
                  <a:lnTo>
                    <a:pt x="110" y="165"/>
                  </a:lnTo>
                  <a:lnTo>
                    <a:pt x="110" y="160"/>
                  </a:lnTo>
                  <a:lnTo>
                    <a:pt x="96" y="162"/>
                  </a:lnTo>
                  <a:lnTo>
                    <a:pt x="92" y="174"/>
                  </a:lnTo>
                  <a:lnTo>
                    <a:pt x="87" y="174"/>
                  </a:lnTo>
                  <a:lnTo>
                    <a:pt x="83" y="175"/>
                  </a:lnTo>
                  <a:lnTo>
                    <a:pt x="80" y="175"/>
                  </a:lnTo>
                  <a:lnTo>
                    <a:pt x="75" y="177"/>
                  </a:lnTo>
                  <a:lnTo>
                    <a:pt x="71" y="177"/>
                  </a:lnTo>
                  <a:lnTo>
                    <a:pt x="61" y="165"/>
                  </a:lnTo>
                  <a:lnTo>
                    <a:pt x="56" y="150"/>
                  </a:lnTo>
                  <a:lnTo>
                    <a:pt x="52" y="146"/>
                  </a:lnTo>
                  <a:lnTo>
                    <a:pt x="13" y="147"/>
                  </a:lnTo>
                  <a:lnTo>
                    <a:pt x="1" y="152"/>
                  </a:lnTo>
                  <a:lnTo>
                    <a:pt x="0" y="152"/>
                  </a:lnTo>
                  <a:lnTo>
                    <a:pt x="0" y="146"/>
                  </a:lnTo>
                  <a:lnTo>
                    <a:pt x="1" y="144"/>
                  </a:lnTo>
                  <a:lnTo>
                    <a:pt x="3" y="135"/>
                  </a:lnTo>
                  <a:lnTo>
                    <a:pt x="3" y="134"/>
                  </a:lnTo>
                  <a:lnTo>
                    <a:pt x="9" y="129"/>
                  </a:lnTo>
                  <a:lnTo>
                    <a:pt x="16" y="131"/>
                  </a:lnTo>
                  <a:lnTo>
                    <a:pt x="19" y="128"/>
                  </a:lnTo>
                  <a:lnTo>
                    <a:pt x="27" y="125"/>
                  </a:lnTo>
                  <a:lnTo>
                    <a:pt x="27" y="126"/>
                  </a:lnTo>
                  <a:lnTo>
                    <a:pt x="28" y="131"/>
                  </a:lnTo>
                  <a:lnTo>
                    <a:pt x="30" y="132"/>
                  </a:lnTo>
                  <a:lnTo>
                    <a:pt x="46" y="119"/>
                  </a:lnTo>
                  <a:lnTo>
                    <a:pt x="50" y="112"/>
                  </a:lnTo>
                  <a:lnTo>
                    <a:pt x="53" y="97"/>
                  </a:lnTo>
                  <a:lnTo>
                    <a:pt x="58" y="88"/>
                  </a:lnTo>
                  <a:lnTo>
                    <a:pt x="70" y="79"/>
                  </a:lnTo>
                  <a:lnTo>
                    <a:pt x="74" y="43"/>
                  </a:lnTo>
                  <a:lnTo>
                    <a:pt x="81" y="30"/>
                  </a:lnTo>
                  <a:lnTo>
                    <a:pt x="83" y="23"/>
                  </a:lnTo>
                  <a:lnTo>
                    <a:pt x="83" y="21"/>
                  </a:lnTo>
                  <a:lnTo>
                    <a:pt x="86" y="20"/>
                  </a:lnTo>
                  <a:lnTo>
                    <a:pt x="86" y="11"/>
                  </a:lnTo>
                  <a:lnTo>
                    <a:pt x="93" y="2"/>
                  </a:lnTo>
                  <a:lnTo>
                    <a:pt x="102" y="2"/>
                  </a:lnTo>
                  <a:lnTo>
                    <a:pt x="110" y="9"/>
                  </a:lnTo>
                  <a:lnTo>
                    <a:pt x="113" y="9"/>
                  </a:lnTo>
                  <a:lnTo>
                    <a:pt x="121" y="12"/>
                  </a:lnTo>
                  <a:lnTo>
                    <a:pt x="133" y="12"/>
                  </a:lnTo>
                  <a:lnTo>
                    <a:pt x="138" y="6"/>
                  </a:lnTo>
                  <a:lnTo>
                    <a:pt x="139" y="6"/>
                  </a:lnTo>
                  <a:lnTo>
                    <a:pt x="145" y="8"/>
                  </a:lnTo>
                  <a:lnTo>
                    <a:pt x="161" y="3"/>
                  </a:lnTo>
                  <a:lnTo>
                    <a:pt x="164" y="5"/>
                  </a:lnTo>
                  <a:lnTo>
                    <a:pt x="169" y="3"/>
                  </a:lnTo>
                  <a:lnTo>
                    <a:pt x="169" y="2"/>
                  </a:lnTo>
                  <a:lnTo>
                    <a:pt x="176" y="2"/>
                  </a:lnTo>
                  <a:lnTo>
                    <a:pt x="17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2" name="Cote d'Ivoire">
              <a:extLst>
                <a:ext uri="{FF2B5EF4-FFF2-40B4-BE49-F238E27FC236}">
                  <a16:creationId xmlns:a16="http://schemas.microsoft.com/office/drawing/2014/main" id="{6BC4A2D4-3F66-081B-4543-21C698D07A1D}"/>
                </a:ext>
              </a:extLst>
            </p:cNvPr>
            <p:cNvSpPr>
              <a:spLocks/>
            </p:cNvSpPr>
            <p:nvPr/>
          </p:nvSpPr>
          <p:spPr bwMode="auto">
            <a:xfrm>
              <a:off x="5623454" y="4334418"/>
              <a:ext cx="148179" cy="153601"/>
            </a:xfrm>
            <a:custGeom>
              <a:avLst/>
              <a:gdLst>
                <a:gd name="T0" fmla="*/ 31 w 82"/>
                <a:gd name="T1" fmla="*/ 0 h 85"/>
                <a:gd name="T2" fmla="*/ 33 w 82"/>
                <a:gd name="T3" fmla="*/ 6 h 85"/>
                <a:gd name="T4" fmla="*/ 37 w 82"/>
                <a:gd name="T5" fmla="*/ 3 h 85"/>
                <a:gd name="T6" fmla="*/ 45 w 82"/>
                <a:gd name="T7" fmla="*/ 5 h 85"/>
                <a:gd name="T8" fmla="*/ 46 w 82"/>
                <a:gd name="T9" fmla="*/ 5 h 85"/>
                <a:gd name="T10" fmla="*/ 52 w 82"/>
                <a:gd name="T11" fmla="*/ 14 h 85"/>
                <a:gd name="T12" fmla="*/ 56 w 82"/>
                <a:gd name="T13" fmla="*/ 14 h 85"/>
                <a:gd name="T14" fmla="*/ 65 w 82"/>
                <a:gd name="T15" fmla="*/ 9 h 85"/>
                <a:gd name="T16" fmla="*/ 71 w 82"/>
                <a:gd name="T17" fmla="*/ 11 h 85"/>
                <a:gd name="T18" fmla="*/ 73 w 82"/>
                <a:gd name="T19" fmla="*/ 11 h 85"/>
                <a:gd name="T20" fmla="*/ 76 w 82"/>
                <a:gd name="T21" fmla="*/ 17 h 85"/>
                <a:gd name="T22" fmla="*/ 79 w 82"/>
                <a:gd name="T23" fmla="*/ 17 h 85"/>
                <a:gd name="T24" fmla="*/ 79 w 82"/>
                <a:gd name="T25" fmla="*/ 21 h 85"/>
                <a:gd name="T26" fmla="*/ 82 w 82"/>
                <a:gd name="T27" fmla="*/ 33 h 85"/>
                <a:gd name="T28" fmla="*/ 82 w 82"/>
                <a:gd name="T29" fmla="*/ 34 h 85"/>
                <a:gd name="T30" fmla="*/ 79 w 82"/>
                <a:gd name="T31" fmla="*/ 37 h 85"/>
                <a:gd name="T32" fmla="*/ 73 w 82"/>
                <a:gd name="T33" fmla="*/ 55 h 85"/>
                <a:gd name="T34" fmla="*/ 74 w 82"/>
                <a:gd name="T35" fmla="*/ 65 h 85"/>
                <a:gd name="T36" fmla="*/ 79 w 82"/>
                <a:gd name="T37" fmla="*/ 67 h 85"/>
                <a:gd name="T38" fmla="*/ 79 w 82"/>
                <a:gd name="T39" fmla="*/ 74 h 85"/>
                <a:gd name="T40" fmla="*/ 73 w 82"/>
                <a:gd name="T41" fmla="*/ 76 h 85"/>
                <a:gd name="T42" fmla="*/ 51 w 82"/>
                <a:gd name="T43" fmla="*/ 74 h 85"/>
                <a:gd name="T44" fmla="*/ 33 w 82"/>
                <a:gd name="T45" fmla="*/ 79 h 85"/>
                <a:gd name="T46" fmla="*/ 19 w 82"/>
                <a:gd name="T47" fmla="*/ 85 h 85"/>
                <a:gd name="T48" fmla="*/ 13 w 82"/>
                <a:gd name="T49" fmla="*/ 85 h 85"/>
                <a:gd name="T50" fmla="*/ 13 w 82"/>
                <a:gd name="T51" fmla="*/ 83 h 85"/>
                <a:gd name="T52" fmla="*/ 15 w 82"/>
                <a:gd name="T53" fmla="*/ 65 h 85"/>
                <a:gd name="T54" fmla="*/ 12 w 82"/>
                <a:gd name="T55" fmla="*/ 64 h 85"/>
                <a:gd name="T56" fmla="*/ 9 w 82"/>
                <a:gd name="T57" fmla="*/ 60 h 85"/>
                <a:gd name="T58" fmla="*/ 2 w 82"/>
                <a:gd name="T59" fmla="*/ 58 h 85"/>
                <a:gd name="T60" fmla="*/ 0 w 82"/>
                <a:gd name="T61" fmla="*/ 57 h 85"/>
                <a:gd name="T62" fmla="*/ 5 w 82"/>
                <a:gd name="T63" fmla="*/ 48 h 85"/>
                <a:gd name="T64" fmla="*/ 2 w 82"/>
                <a:gd name="T65" fmla="*/ 42 h 85"/>
                <a:gd name="T66" fmla="*/ 6 w 82"/>
                <a:gd name="T67" fmla="*/ 42 h 85"/>
                <a:gd name="T68" fmla="*/ 8 w 82"/>
                <a:gd name="T69" fmla="*/ 36 h 85"/>
                <a:gd name="T70" fmla="*/ 5 w 82"/>
                <a:gd name="T71" fmla="*/ 34 h 85"/>
                <a:gd name="T72" fmla="*/ 5 w 82"/>
                <a:gd name="T73" fmla="*/ 30 h 85"/>
                <a:gd name="T74" fmla="*/ 8 w 82"/>
                <a:gd name="T75" fmla="*/ 30 h 85"/>
                <a:gd name="T76" fmla="*/ 9 w 82"/>
                <a:gd name="T77" fmla="*/ 31 h 85"/>
                <a:gd name="T78" fmla="*/ 12 w 82"/>
                <a:gd name="T79" fmla="*/ 31 h 85"/>
                <a:gd name="T80" fmla="*/ 11 w 82"/>
                <a:gd name="T81" fmla="*/ 27 h 85"/>
                <a:gd name="T82" fmla="*/ 9 w 82"/>
                <a:gd name="T83" fmla="*/ 27 h 85"/>
                <a:gd name="T84" fmla="*/ 11 w 82"/>
                <a:gd name="T85" fmla="*/ 24 h 85"/>
                <a:gd name="T86" fmla="*/ 11 w 82"/>
                <a:gd name="T87" fmla="*/ 19 h 85"/>
                <a:gd name="T88" fmla="*/ 6 w 82"/>
                <a:gd name="T89" fmla="*/ 18 h 85"/>
                <a:gd name="T90" fmla="*/ 6 w 82"/>
                <a:gd name="T91" fmla="*/ 11 h 85"/>
                <a:gd name="T92" fmla="*/ 8 w 82"/>
                <a:gd name="T93" fmla="*/ 8 h 85"/>
                <a:gd name="T94" fmla="*/ 15 w 82"/>
                <a:gd name="T95" fmla="*/ 3 h 85"/>
                <a:gd name="T96" fmla="*/ 21 w 82"/>
                <a:gd name="T97" fmla="*/ 6 h 85"/>
                <a:gd name="T98" fmla="*/ 25 w 82"/>
                <a:gd name="T99" fmla="*/ 5 h 85"/>
                <a:gd name="T100" fmla="*/ 25 w 82"/>
                <a:gd name="T101" fmla="*/ 2 h 85"/>
                <a:gd name="T102" fmla="*/ 31 w 82"/>
                <a:gd name="T10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85">
                  <a:moveTo>
                    <a:pt x="31" y="0"/>
                  </a:moveTo>
                  <a:lnTo>
                    <a:pt x="33" y="6"/>
                  </a:lnTo>
                  <a:lnTo>
                    <a:pt x="37" y="3"/>
                  </a:lnTo>
                  <a:lnTo>
                    <a:pt x="45" y="5"/>
                  </a:lnTo>
                  <a:lnTo>
                    <a:pt x="46" y="5"/>
                  </a:lnTo>
                  <a:lnTo>
                    <a:pt x="52" y="14"/>
                  </a:lnTo>
                  <a:lnTo>
                    <a:pt x="56" y="14"/>
                  </a:lnTo>
                  <a:lnTo>
                    <a:pt x="65" y="9"/>
                  </a:lnTo>
                  <a:lnTo>
                    <a:pt x="71" y="11"/>
                  </a:lnTo>
                  <a:lnTo>
                    <a:pt x="73" y="11"/>
                  </a:lnTo>
                  <a:lnTo>
                    <a:pt x="76" y="17"/>
                  </a:lnTo>
                  <a:lnTo>
                    <a:pt x="79" y="17"/>
                  </a:lnTo>
                  <a:lnTo>
                    <a:pt x="79" y="21"/>
                  </a:lnTo>
                  <a:lnTo>
                    <a:pt x="82" y="33"/>
                  </a:lnTo>
                  <a:lnTo>
                    <a:pt x="82" y="34"/>
                  </a:lnTo>
                  <a:lnTo>
                    <a:pt x="79" y="37"/>
                  </a:lnTo>
                  <a:lnTo>
                    <a:pt x="73" y="55"/>
                  </a:lnTo>
                  <a:lnTo>
                    <a:pt x="74" y="65"/>
                  </a:lnTo>
                  <a:lnTo>
                    <a:pt x="79" y="67"/>
                  </a:lnTo>
                  <a:lnTo>
                    <a:pt x="79" y="74"/>
                  </a:lnTo>
                  <a:lnTo>
                    <a:pt x="73" y="76"/>
                  </a:lnTo>
                  <a:lnTo>
                    <a:pt x="51" y="74"/>
                  </a:lnTo>
                  <a:lnTo>
                    <a:pt x="33" y="79"/>
                  </a:lnTo>
                  <a:lnTo>
                    <a:pt x="19" y="85"/>
                  </a:lnTo>
                  <a:lnTo>
                    <a:pt x="13" y="85"/>
                  </a:lnTo>
                  <a:lnTo>
                    <a:pt x="13" y="83"/>
                  </a:lnTo>
                  <a:lnTo>
                    <a:pt x="15" y="65"/>
                  </a:lnTo>
                  <a:lnTo>
                    <a:pt x="12" y="64"/>
                  </a:lnTo>
                  <a:lnTo>
                    <a:pt x="9" y="60"/>
                  </a:lnTo>
                  <a:lnTo>
                    <a:pt x="2" y="58"/>
                  </a:lnTo>
                  <a:lnTo>
                    <a:pt x="0" y="57"/>
                  </a:lnTo>
                  <a:lnTo>
                    <a:pt x="5" y="48"/>
                  </a:lnTo>
                  <a:lnTo>
                    <a:pt x="2" y="42"/>
                  </a:lnTo>
                  <a:lnTo>
                    <a:pt x="6" y="42"/>
                  </a:lnTo>
                  <a:lnTo>
                    <a:pt x="8" y="36"/>
                  </a:lnTo>
                  <a:lnTo>
                    <a:pt x="5" y="34"/>
                  </a:lnTo>
                  <a:lnTo>
                    <a:pt x="5" y="30"/>
                  </a:lnTo>
                  <a:lnTo>
                    <a:pt x="8" y="30"/>
                  </a:lnTo>
                  <a:lnTo>
                    <a:pt x="9" y="31"/>
                  </a:lnTo>
                  <a:lnTo>
                    <a:pt x="12" y="31"/>
                  </a:lnTo>
                  <a:lnTo>
                    <a:pt x="11" y="27"/>
                  </a:lnTo>
                  <a:lnTo>
                    <a:pt x="9" y="27"/>
                  </a:lnTo>
                  <a:lnTo>
                    <a:pt x="11" y="24"/>
                  </a:lnTo>
                  <a:lnTo>
                    <a:pt x="11" y="19"/>
                  </a:lnTo>
                  <a:lnTo>
                    <a:pt x="6" y="18"/>
                  </a:lnTo>
                  <a:lnTo>
                    <a:pt x="6" y="11"/>
                  </a:lnTo>
                  <a:lnTo>
                    <a:pt x="8" y="8"/>
                  </a:lnTo>
                  <a:lnTo>
                    <a:pt x="15" y="3"/>
                  </a:lnTo>
                  <a:lnTo>
                    <a:pt x="21" y="6"/>
                  </a:lnTo>
                  <a:lnTo>
                    <a:pt x="25" y="5"/>
                  </a:lnTo>
                  <a:lnTo>
                    <a:pt x="25" y="2"/>
                  </a:lnTo>
                  <a:lnTo>
                    <a:pt x="3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3" name="Congo">
              <a:extLst>
                <a:ext uri="{FF2B5EF4-FFF2-40B4-BE49-F238E27FC236}">
                  <a16:creationId xmlns:a16="http://schemas.microsoft.com/office/drawing/2014/main" id="{96C3A71F-B14F-24D3-FE68-F3B2707CE3A4}"/>
                </a:ext>
              </a:extLst>
            </p:cNvPr>
            <p:cNvSpPr>
              <a:spLocks/>
            </p:cNvSpPr>
            <p:nvPr/>
          </p:nvSpPr>
          <p:spPr bwMode="auto">
            <a:xfrm>
              <a:off x="6087868" y="4500668"/>
              <a:ext cx="180706" cy="209619"/>
            </a:xfrm>
            <a:custGeom>
              <a:avLst/>
              <a:gdLst>
                <a:gd name="T0" fmla="*/ 83 w 100"/>
                <a:gd name="T1" fmla="*/ 0 h 116"/>
                <a:gd name="T2" fmla="*/ 90 w 100"/>
                <a:gd name="T3" fmla="*/ 3 h 116"/>
                <a:gd name="T4" fmla="*/ 99 w 100"/>
                <a:gd name="T5" fmla="*/ 0 h 116"/>
                <a:gd name="T6" fmla="*/ 100 w 100"/>
                <a:gd name="T7" fmla="*/ 0 h 116"/>
                <a:gd name="T8" fmla="*/ 100 w 100"/>
                <a:gd name="T9" fmla="*/ 2 h 116"/>
                <a:gd name="T10" fmla="*/ 99 w 100"/>
                <a:gd name="T11" fmla="*/ 9 h 116"/>
                <a:gd name="T12" fmla="*/ 91 w 100"/>
                <a:gd name="T13" fmla="*/ 24 h 116"/>
                <a:gd name="T14" fmla="*/ 87 w 100"/>
                <a:gd name="T15" fmla="*/ 58 h 116"/>
                <a:gd name="T16" fmla="*/ 75 w 100"/>
                <a:gd name="T17" fmla="*/ 68 h 116"/>
                <a:gd name="T18" fmla="*/ 71 w 100"/>
                <a:gd name="T19" fmla="*/ 76 h 116"/>
                <a:gd name="T20" fmla="*/ 68 w 100"/>
                <a:gd name="T21" fmla="*/ 91 h 116"/>
                <a:gd name="T22" fmla="*/ 63 w 100"/>
                <a:gd name="T23" fmla="*/ 99 h 116"/>
                <a:gd name="T24" fmla="*/ 46 w 100"/>
                <a:gd name="T25" fmla="*/ 113 h 116"/>
                <a:gd name="T26" fmla="*/ 43 w 100"/>
                <a:gd name="T27" fmla="*/ 111 h 116"/>
                <a:gd name="T28" fmla="*/ 41 w 100"/>
                <a:gd name="T29" fmla="*/ 105 h 116"/>
                <a:gd name="T30" fmla="*/ 37 w 100"/>
                <a:gd name="T31" fmla="*/ 108 h 116"/>
                <a:gd name="T32" fmla="*/ 34 w 100"/>
                <a:gd name="T33" fmla="*/ 111 h 116"/>
                <a:gd name="T34" fmla="*/ 32 w 100"/>
                <a:gd name="T35" fmla="*/ 111 h 116"/>
                <a:gd name="T36" fmla="*/ 25 w 100"/>
                <a:gd name="T37" fmla="*/ 110 h 116"/>
                <a:gd name="T38" fmla="*/ 22 w 100"/>
                <a:gd name="T39" fmla="*/ 107 h 116"/>
                <a:gd name="T40" fmla="*/ 13 w 100"/>
                <a:gd name="T41" fmla="*/ 114 h 116"/>
                <a:gd name="T42" fmla="*/ 13 w 100"/>
                <a:gd name="T43" fmla="*/ 116 h 116"/>
                <a:gd name="T44" fmla="*/ 11 w 100"/>
                <a:gd name="T45" fmla="*/ 114 h 116"/>
                <a:gd name="T46" fmla="*/ 7 w 100"/>
                <a:gd name="T47" fmla="*/ 108 h 116"/>
                <a:gd name="T48" fmla="*/ 0 w 100"/>
                <a:gd name="T49" fmla="*/ 101 h 116"/>
                <a:gd name="T50" fmla="*/ 0 w 100"/>
                <a:gd name="T51" fmla="*/ 99 h 116"/>
                <a:gd name="T52" fmla="*/ 3 w 100"/>
                <a:gd name="T53" fmla="*/ 95 h 116"/>
                <a:gd name="T54" fmla="*/ 7 w 100"/>
                <a:gd name="T55" fmla="*/ 94 h 116"/>
                <a:gd name="T56" fmla="*/ 7 w 100"/>
                <a:gd name="T57" fmla="*/ 82 h 116"/>
                <a:gd name="T58" fmla="*/ 20 w 100"/>
                <a:gd name="T59" fmla="*/ 71 h 116"/>
                <a:gd name="T60" fmla="*/ 35 w 100"/>
                <a:gd name="T61" fmla="*/ 80 h 116"/>
                <a:gd name="T62" fmla="*/ 38 w 100"/>
                <a:gd name="T63" fmla="*/ 79 h 116"/>
                <a:gd name="T64" fmla="*/ 40 w 100"/>
                <a:gd name="T65" fmla="*/ 59 h 116"/>
                <a:gd name="T66" fmla="*/ 38 w 100"/>
                <a:gd name="T67" fmla="*/ 46 h 116"/>
                <a:gd name="T68" fmla="*/ 41 w 100"/>
                <a:gd name="T69" fmla="*/ 37 h 116"/>
                <a:gd name="T70" fmla="*/ 41 w 100"/>
                <a:gd name="T71" fmla="*/ 33 h 116"/>
                <a:gd name="T72" fmla="*/ 40 w 100"/>
                <a:gd name="T73" fmla="*/ 30 h 116"/>
                <a:gd name="T74" fmla="*/ 34 w 100"/>
                <a:gd name="T75" fmla="*/ 28 h 116"/>
                <a:gd name="T76" fmla="*/ 29 w 100"/>
                <a:gd name="T77" fmla="*/ 34 h 116"/>
                <a:gd name="T78" fmla="*/ 26 w 100"/>
                <a:gd name="T79" fmla="*/ 33 h 116"/>
                <a:gd name="T80" fmla="*/ 26 w 100"/>
                <a:gd name="T81" fmla="*/ 21 h 116"/>
                <a:gd name="T82" fmla="*/ 47 w 100"/>
                <a:gd name="T83" fmla="*/ 21 h 116"/>
                <a:gd name="T84" fmla="*/ 59 w 100"/>
                <a:gd name="T85" fmla="*/ 22 h 116"/>
                <a:gd name="T86" fmla="*/ 63 w 100"/>
                <a:gd name="T87" fmla="*/ 27 h 116"/>
                <a:gd name="T88" fmla="*/ 65 w 100"/>
                <a:gd name="T89" fmla="*/ 12 h 116"/>
                <a:gd name="T90" fmla="*/ 65 w 100"/>
                <a:gd name="T91" fmla="*/ 10 h 116"/>
                <a:gd name="T92" fmla="*/ 78 w 100"/>
                <a:gd name="T93" fmla="*/ 2 h 116"/>
                <a:gd name="T94" fmla="*/ 83 w 100"/>
                <a:gd name="T9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6">
                  <a:moveTo>
                    <a:pt x="83" y="0"/>
                  </a:moveTo>
                  <a:lnTo>
                    <a:pt x="90" y="3"/>
                  </a:lnTo>
                  <a:lnTo>
                    <a:pt x="99" y="0"/>
                  </a:lnTo>
                  <a:lnTo>
                    <a:pt x="100" y="0"/>
                  </a:lnTo>
                  <a:lnTo>
                    <a:pt x="100" y="2"/>
                  </a:lnTo>
                  <a:lnTo>
                    <a:pt x="99" y="9"/>
                  </a:lnTo>
                  <a:lnTo>
                    <a:pt x="91" y="24"/>
                  </a:lnTo>
                  <a:lnTo>
                    <a:pt x="87" y="58"/>
                  </a:lnTo>
                  <a:lnTo>
                    <a:pt x="75" y="68"/>
                  </a:lnTo>
                  <a:lnTo>
                    <a:pt x="71" y="76"/>
                  </a:lnTo>
                  <a:lnTo>
                    <a:pt x="68" y="91"/>
                  </a:lnTo>
                  <a:lnTo>
                    <a:pt x="63" y="99"/>
                  </a:lnTo>
                  <a:lnTo>
                    <a:pt x="46" y="113"/>
                  </a:lnTo>
                  <a:lnTo>
                    <a:pt x="43" y="111"/>
                  </a:lnTo>
                  <a:lnTo>
                    <a:pt x="41" y="105"/>
                  </a:lnTo>
                  <a:lnTo>
                    <a:pt x="37" y="108"/>
                  </a:lnTo>
                  <a:lnTo>
                    <a:pt x="34" y="111"/>
                  </a:lnTo>
                  <a:lnTo>
                    <a:pt x="32" y="111"/>
                  </a:lnTo>
                  <a:lnTo>
                    <a:pt x="25" y="110"/>
                  </a:lnTo>
                  <a:lnTo>
                    <a:pt x="22" y="107"/>
                  </a:lnTo>
                  <a:lnTo>
                    <a:pt x="13" y="114"/>
                  </a:lnTo>
                  <a:lnTo>
                    <a:pt x="13" y="116"/>
                  </a:lnTo>
                  <a:lnTo>
                    <a:pt x="11" y="114"/>
                  </a:lnTo>
                  <a:lnTo>
                    <a:pt x="7" y="108"/>
                  </a:lnTo>
                  <a:lnTo>
                    <a:pt x="0" y="101"/>
                  </a:lnTo>
                  <a:lnTo>
                    <a:pt x="0" y="99"/>
                  </a:lnTo>
                  <a:lnTo>
                    <a:pt x="3" y="95"/>
                  </a:lnTo>
                  <a:lnTo>
                    <a:pt x="7" y="94"/>
                  </a:lnTo>
                  <a:lnTo>
                    <a:pt x="7" y="82"/>
                  </a:lnTo>
                  <a:lnTo>
                    <a:pt x="20" y="71"/>
                  </a:lnTo>
                  <a:lnTo>
                    <a:pt x="35" y="80"/>
                  </a:lnTo>
                  <a:lnTo>
                    <a:pt x="38" y="79"/>
                  </a:lnTo>
                  <a:lnTo>
                    <a:pt x="40" y="59"/>
                  </a:lnTo>
                  <a:lnTo>
                    <a:pt x="38" y="46"/>
                  </a:lnTo>
                  <a:lnTo>
                    <a:pt x="41" y="37"/>
                  </a:lnTo>
                  <a:lnTo>
                    <a:pt x="41" y="33"/>
                  </a:lnTo>
                  <a:lnTo>
                    <a:pt x="40" y="30"/>
                  </a:lnTo>
                  <a:lnTo>
                    <a:pt x="34" y="28"/>
                  </a:lnTo>
                  <a:lnTo>
                    <a:pt x="29" y="34"/>
                  </a:lnTo>
                  <a:lnTo>
                    <a:pt x="26" y="33"/>
                  </a:lnTo>
                  <a:lnTo>
                    <a:pt x="26" y="21"/>
                  </a:lnTo>
                  <a:lnTo>
                    <a:pt x="47" y="21"/>
                  </a:lnTo>
                  <a:lnTo>
                    <a:pt x="59" y="22"/>
                  </a:lnTo>
                  <a:lnTo>
                    <a:pt x="63" y="27"/>
                  </a:lnTo>
                  <a:lnTo>
                    <a:pt x="65" y="12"/>
                  </a:lnTo>
                  <a:lnTo>
                    <a:pt x="65" y="10"/>
                  </a:lnTo>
                  <a:lnTo>
                    <a:pt x="78" y="2"/>
                  </a:lnTo>
                  <a:lnTo>
                    <a:pt x="83"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4" name="Chad">
              <a:extLst>
                <a:ext uri="{FF2B5EF4-FFF2-40B4-BE49-F238E27FC236}">
                  <a16:creationId xmlns:a16="http://schemas.microsoft.com/office/drawing/2014/main" id="{1B497A83-4164-4284-6CAA-1D3E6BD81494}"/>
                </a:ext>
              </a:extLst>
            </p:cNvPr>
            <p:cNvSpPr>
              <a:spLocks/>
            </p:cNvSpPr>
            <p:nvPr/>
          </p:nvSpPr>
          <p:spPr bwMode="auto">
            <a:xfrm>
              <a:off x="6140272" y="4023604"/>
              <a:ext cx="254796" cy="392133"/>
            </a:xfrm>
            <a:custGeom>
              <a:avLst/>
              <a:gdLst>
                <a:gd name="T0" fmla="*/ 36 w 141"/>
                <a:gd name="T1" fmla="*/ 0 h 217"/>
                <a:gd name="T2" fmla="*/ 37 w 141"/>
                <a:gd name="T3" fmla="*/ 0 h 217"/>
                <a:gd name="T4" fmla="*/ 141 w 141"/>
                <a:gd name="T5" fmla="*/ 54 h 217"/>
                <a:gd name="T6" fmla="*/ 141 w 141"/>
                <a:gd name="T7" fmla="*/ 105 h 217"/>
                <a:gd name="T8" fmla="*/ 128 w 141"/>
                <a:gd name="T9" fmla="*/ 107 h 217"/>
                <a:gd name="T10" fmla="*/ 125 w 141"/>
                <a:gd name="T11" fmla="*/ 114 h 217"/>
                <a:gd name="T12" fmla="*/ 119 w 141"/>
                <a:gd name="T13" fmla="*/ 123 h 217"/>
                <a:gd name="T14" fmla="*/ 119 w 141"/>
                <a:gd name="T15" fmla="*/ 128 h 217"/>
                <a:gd name="T16" fmla="*/ 117 w 141"/>
                <a:gd name="T17" fmla="*/ 131 h 217"/>
                <a:gd name="T18" fmla="*/ 113 w 141"/>
                <a:gd name="T19" fmla="*/ 143 h 217"/>
                <a:gd name="T20" fmla="*/ 113 w 141"/>
                <a:gd name="T21" fmla="*/ 146 h 217"/>
                <a:gd name="T22" fmla="*/ 119 w 141"/>
                <a:gd name="T23" fmla="*/ 146 h 217"/>
                <a:gd name="T24" fmla="*/ 120 w 141"/>
                <a:gd name="T25" fmla="*/ 153 h 217"/>
                <a:gd name="T26" fmla="*/ 126 w 141"/>
                <a:gd name="T27" fmla="*/ 165 h 217"/>
                <a:gd name="T28" fmla="*/ 126 w 141"/>
                <a:gd name="T29" fmla="*/ 166 h 217"/>
                <a:gd name="T30" fmla="*/ 123 w 141"/>
                <a:gd name="T31" fmla="*/ 169 h 217"/>
                <a:gd name="T32" fmla="*/ 114 w 141"/>
                <a:gd name="T33" fmla="*/ 171 h 217"/>
                <a:gd name="T34" fmla="*/ 111 w 141"/>
                <a:gd name="T35" fmla="*/ 180 h 217"/>
                <a:gd name="T36" fmla="*/ 95 w 141"/>
                <a:gd name="T37" fmla="*/ 194 h 217"/>
                <a:gd name="T38" fmla="*/ 76 w 141"/>
                <a:gd name="T39" fmla="*/ 197 h 217"/>
                <a:gd name="T40" fmla="*/ 77 w 141"/>
                <a:gd name="T41" fmla="*/ 200 h 217"/>
                <a:gd name="T42" fmla="*/ 77 w 141"/>
                <a:gd name="T43" fmla="*/ 202 h 217"/>
                <a:gd name="T44" fmla="*/ 71 w 141"/>
                <a:gd name="T45" fmla="*/ 208 h 217"/>
                <a:gd name="T46" fmla="*/ 70 w 141"/>
                <a:gd name="T47" fmla="*/ 208 h 217"/>
                <a:gd name="T48" fmla="*/ 58 w 141"/>
                <a:gd name="T49" fmla="*/ 209 h 217"/>
                <a:gd name="T50" fmla="*/ 48 w 141"/>
                <a:gd name="T51" fmla="*/ 215 h 217"/>
                <a:gd name="T52" fmla="*/ 46 w 141"/>
                <a:gd name="T53" fmla="*/ 215 h 217"/>
                <a:gd name="T54" fmla="*/ 43 w 141"/>
                <a:gd name="T55" fmla="*/ 211 h 217"/>
                <a:gd name="T56" fmla="*/ 36 w 141"/>
                <a:gd name="T57" fmla="*/ 217 h 217"/>
                <a:gd name="T58" fmla="*/ 27 w 141"/>
                <a:gd name="T59" fmla="*/ 217 h 217"/>
                <a:gd name="T60" fmla="*/ 22 w 141"/>
                <a:gd name="T61" fmla="*/ 200 h 217"/>
                <a:gd name="T62" fmla="*/ 14 w 141"/>
                <a:gd name="T63" fmla="*/ 194 h 217"/>
                <a:gd name="T64" fmla="*/ 9 w 141"/>
                <a:gd name="T65" fmla="*/ 189 h 217"/>
                <a:gd name="T66" fmla="*/ 9 w 141"/>
                <a:gd name="T67" fmla="*/ 187 h 217"/>
                <a:gd name="T68" fmla="*/ 12 w 141"/>
                <a:gd name="T69" fmla="*/ 183 h 217"/>
                <a:gd name="T70" fmla="*/ 25 w 141"/>
                <a:gd name="T71" fmla="*/ 181 h 217"/>
                <a:gd name="T72" fmla="*/ 19 w 141"/>
                <a:gd name="T73" fmla="*/ 169 h 217"/>
                <a:gd name="T74" fmla="*/ 21 w 141"/>
                <a:gd name="T75" fmla="*/ 156 h 217"/>
                <a:gd name="T76" fmla="*/ 17 w 141"/>
                <a:gd name="T77" fmla="*/ 144 h 217"/>
                <a:gd name="T78" fmla="*/ 22 w 141"/>
                <a:gd name="T79" fmla="*/ 143 h 217"/>
                <a:gd name="T80" fmla="*/ 22 w 141"/>
                <a:gd name="T81" fmla="*/ 137 h 217"/>
                <a:gd name="T82" fmla="*/ 11 w 141"/>
                <a:gd name="T83" fmla="*/ 135 h 217"/>
                <a:gd name="T84" fmla="*/ 8 w 141"/>
                <a:gd name="T85" fmla="*/ 128 h 217"/>
                <a:gd name="T86" fmla="*/ 2 w 141"/>
                <a:gd name="T87" fmla="*/ 125 h 217"/>
                <a:gd name="T88" fmla="*/ 0 w 141"/>
                <a:gd name="T89" fmla="*/ 125 h 217"/>
                <a:gd name="T90" fmla="*/ 0 w 141"/>
                <a:gd name="T91" fmla="*/ 123 h 217"/>
                <a:gd name="T92" fmla="*/ 5 w 141"/>
                <a:gd name="T93" fmla="*/ 114 h 217"/>
                <a:gd name="T94" fmla="*/ 27 w 141"/>
                <a:gd name="T95" fmla="*/ 88 h 217"/>
                <a:gd name="T96" fmla="*/ 28 w 141"/>
                <a:gd name="T97" fmla="*/ 67 h 217"/>
                <a:gd name="T98" fmla="*/ 31 w 141"/>
                <a:gd name="T99" fmla="*/ 48 h 217"/>
                <a:gd name="T100" fmla="*/ 34 w 141"/>
                <a:gd name="T101" fmla="*/ 42 h 217"/>
                <a:gd name="T102" fmla="*/ 27 w 141"/>
                <a:gd name="T103" fmla="*/ 36 h 217"/>
                <a:gd name="T104" fmla="*/ 22 w 141"/>
                <a:gd name="T105" fmla="*/ 28 h 217"/>
                <a:gd name="T106" fmla="*/ 22 w 141"/>
                <a:gd name="T107" fmla="*/ 5 h 217"/>
                <a:gd name="T108" fmla="*/ 36 w 141"/>
                <a:gd name="T109"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1" h="217">
                  <a:moveTo>
                    <a:pt x="36" y="0"/>
                  </a:moveTo>
                  <a:lnTo>
                    <a:pt x="37" y="0"/>
                  </a:lnTo>
                  <a:lnTo>
                    <a:pt x="141" y="54"/>
                  </a:lnTo>
                  <a:lnTo>
                    <a:pt x="141" y="105"/>
                  </a:lnTo>
                  <a:lnTo>
                    <a:pt x="128" y="107"/>
                  </a:lnTo>
                  <a:lnTo>
                    <a:pt x="125" y="114"/>
                  </a:lnTo>
                  <a:lnTo>
                    <a:pt x="119" y="123"/>
                  </a:lnTo>
                  <a:lnTo>
                    <a:pt x="119" y="128"/>
                  </a:lnTo>
                  <a:lnTo>
                    <a:pt x="117" y="131"/>
                  </a:lnTo>
                  <a:lnTo>
                    <a:pt x="113" y="143"/>
                  </a:lnTo>
                  <a:lnTo>
                    <a:pt x="113" y="146"/>
                  </a:lnTo>
                  <a:lnTo>
                    <a:pt x="119" y="146"/>
                  </a:lnTo>
                  <a:lnTo>
                    <a:pt x="120" y="153"/>
                  </a:lnTo>
                  <a:lnTo>
                    <a:pt x="126" y="165"/>
                  </a:lnTo>
                  <a:lnTo>
                    <a:pt x="126" y="166"/>
                  </a:lnTo>
                  <a:lnTo>
                    <a:pt x="123" y="169"/>
                  </a:lnTo>
                  <a:lnTo>
                    <a:pt x="114" y="171"/>
                  </a:lnTo>
                  <a:lnTo>
                    <a:pt x="111" y="180"/>
                  </a:lnTo>
                  <a:lnTo>
                    <a:pt x="95" y="194"/>
                  </a:lnTo>
                  <a:lnTo>
                    <a:pt x="76" y="197"/>
                  </a:lnTo>
                  <a:lnTo>
                    <a:pt x="77" y="200"/>
                  </a:lnTo>
                  <a:lnTo>
                    <a:pt x="77" y="202"/>
                  </a:lnTo>
                  <a:lnTo>
                    <a:pt x="71" y="208"/>
                  </a:lnTo>
                  <a:lnTo>
                    <a:pt x="70" y="208"/>
                  </a:lnTo>
                  <a:lnTo>
                    <a:pt x="58" y="209"/>
                  </a:lnTo>
                  <a:lnTo>
                    <a:pt x="48" y="215"/>
                  </a:lnTo>
                  <a:lnTo>
                    <a:pt x="46" y="215"/>
                  </a:lnTo>
                  <a:lnTo>
                    <a:pt x="43" y="211"/>
                  </a:lnTo>
                  <a:lnTo>
                    <a:pt x="36" y="217"/>
                  </a:lnTo>
                  <a:lnTo>
                    <a:pt x="27" y="217"/>
                  </a:lnTo>
                  <a:lnTo>
                    <a:pt x="22" y="200"/>
                  </a:lnTo>
                  <a:lnTo>
                    <a:pt x="14" y="194"/>
                  </a:lnTo>
                  <a:lnTo>
                    <a:pt x="9" y="189"/>
                  </a:lnTo>
                  <a:lnTo>
                    <a:pt x="9" y="187"/>
                  </a:lnTo>
                  <a:lnTo>
                    <a:pt x="12" y="183"/>
                  </a:lnTo>
                  <a:lnTo>
                    <a:pt x="25" y="181"/>
                  </a:lnTo>
                  <a:lnTo>
                    <a:pt x="19" y="169"/>
                  </a:lnTo>
                  <a:lnTo>
                    <a:pt x="21" y="156"/>
                  </a:lnTo>
                  <a:lnTo>
                    <a:pt x="17" y="144"/>
                  </a:lnTo>
                  <a:lnTo>
                    <a:pt x="22" y="143"/>
                  </a:lnTo>
                  <a:lnTo>
                    <a:pt x="22" y="137"/>
                  </a:lnTo>
                  <a:lnTo>
                    <a:pt x="11" y="135"/>
                  </a:lnTo>
                  <a:lnTo>
                    <a:pt x="8" y="128"/>
                  </a:lnTo>
                  <a:lnTo>
                    <a:pt x="2" y="125"/>
                  </a:lnTo>
                  <a:lnTo>
                    <a:pt x="0" y="125"/>
                  </a:lnTo>
                  <a:lnTo>
                    <a:pt x="0" y="123"/>
                  </a:lnTo>
                  <a:lnTo>
                    <a:pt x="5" y="114"/>
                  </a:lnTo>
                  <a:lnTo>
                    <a:pt x="27" y="88"/>
                  </a:lnTo>
                  <a:lnTo>
                    <a:pt x="28" y="67"/>
                  </a:lnTo>
                  <a:lnTo>
                    <a:pt x="31" y="48"/>
                  </a:lnTo>
                  <a:lnTo>
                    <a:pt x="34" y="42"/>
                  </a:lnTo>
                  <a:lnTo>
                    <a:pt x="27" y="36"/>
                  </a:lnTo>
                  <a:lnTo>
                    <a:pt x="22" y="28"/>
                  </a:lnTo>
                  <a:lnTo>
                    <a:pt x="22" y="5"/>
                  </a:lnTo>
                  <a:lnTo>
                    <a:pt x="3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5" name="Central African Republic">
              <a:extLst>
                <a:ext uri="{FF2B5EF4-FFF2-40B4-BE49-F238E27FC236}">
                  <a16:creationId xmlns:a16="http://schemas.microsoft.com/office/drawing/2014/main" id="{6C4E1FBB-5528-8CFB-A84A-5AAAEEE754D2}"/>
                </a:ext>
              </a:extLst>
            </p:cNvPr>
            <p:cNvSpPr>
              <a:spLocks/>
            </p:cNvSpPr>
            <p:nvPr/>
          </p:nvSpPr>
          <p:spPr bwMode="auto">
            <a:xfrm>
              <a:off x="6167379" y="4327191"/>
              <a:ext cx="310814" cy="195162"/>
            </a:xfrm>
            <a:custGeom>
              <a:avLst/>
              <a:gdLst>
                <a:gd name="T0" fmla="*/ 105 w 172"/>
                <a:gd name="T1" fmla="*/ 0 h 108"/>
                <a:gd name="T2" fmla="*/ 108 w 172"/>
                <a:gd name="T3" fmla="*/ 0 h 108"/>
                <a:gd name="T4" fmla="*/ 108 w 172"/>
                <a:gd name="T5" fmla="*/ 1 h 108"/>
                <a:gd name="T6" fmla="*/ 120 w 172"/>
                <a:gd name="T7" fmla="*/ 13 h 108"/>
                <a:gd name="T8" fmla="*/ 120 w 172"/>
                <a:gd name="T9" fmla="*/ 28 h 108"/>
                <a:gd name="T10" fmla="*/ 128 w 172"/>
                <a:gd name="T11" fmla="*/ 31 h 108"/>
                <a:gd name="T12" fmla="*/ 128 w 172"/>
                <a:gd name="T13" fmla="*/ 32 h 108"/>
                <a:gd name="T14" fmla="*/ 129 w 172"/>
                <a:gd name="T15" fmla="*/ 35 h 108"/>
                <a:gd name="T16" fmla="*/ 141 w 172"/>
                <a:gd name="T17" fmla="*/ 38 h 108"/>
                <a:gd name="T18" fmla="*/ 141 w 172"/>
                <a:gd name="T19" fmla="*/ 40 h 108"/>
                <a:gd name="T20" fmla="*/ 142 w 172"/>
                <a:gd name="T21" fmla="*/ 46 h 108"/>
                <a:gd name="T22" fmla="*/ 156 w 172"/>
                <a:gd name="T23" fmla="*/ 55 h 108"/>
                <a:gd name="T24" fmla="*/ 160 w 172"/>
                <a:gd name="T25" fmla="*/ 65 h 108"/>
                <a:gd name="T26" fmla="*/ 169 w 172"/>
                <a:gd name="T27" fmla="*/ 71 h 108"/>
                <a:gd name="T28" fmla="*/ 172 w 172"/>
                <a:gd name="T29" fmla="*/ 77 h 108"/>
                <a:gd name="T30" fmla="*/ 172 w 172"/>
                <a:gd name="T31" fmla="*/ 78 h 108"/>
                <a:gd name="T32" fmla="*/ 166 w 172"/>
                <a:gd name="T33" fmla="*/ 78 h 108"/>
                <a:gd name="T34" fmla="*/ 163 w 172"/>
                <a:gd name="T35" fmla="*/ 80 h 108"/>
                <a:gd name="T36" fmla="*/ 162 w 172"/>
                <a:gd name="T37" fmla="*/ 80 h 108"/>
                <a:gd name="T38" fmla="*/ 160 w 172"/>
                <a:gd name="T39" fmla="*/ 78 h 108"/>
                <a:gd name="T40" fmla="*/ 159 w 172"/>
                <a:gd name="T41" fmla="*/ 80 h 108"/>
                <a:gd name="T42" fmla="*/ 156 w 172"/>
                <a:gd name="T43" fmla="*/ 77 h 108"/>
                <a:gd name="T44" fmla="*/ 142 w 172"/>
                <a:gd name="T45" fmla="*/ 78 h 108"/>
                <a:gd name="T46" fmla="*/ 141 w 172"/>
                <a:gd name="T47" fmla="*/ 80 h 108"/>
                <a:gd name="T48" fmla="*/ 136 w 172"/>
                <a:gd name="T49" fmla="*/ 81 h 108"/>
                <a:gd name="T50" fmla="*/ 135 w 172"/>
                <a:gd name="T51" fmla="*/ 81 h 108"/>
                <a:gd name="T52" fmla="*/ 133 w 172"/>
                <a:gd name="T53" fmla="*/ 80 h 108"/>
                <a:gd name="T54" fmla="*/ 117 w 172"/>
                <a:gd name="T55" fmla="*/ 84 h 108"/>
                <a:gd name="T56" fmla="*/ 111 w 172"/>
                <a:gd name="T57" fmla="*/ 83 h 108"/>
                <a:gd name="T58" fmla="*/ 105 w 172"/>
                <a:gd name="T59" fmla="*/ 89 h 108"/>
                <a:gd name="T60" fmla="*/ 93 w 172"/>
                <a:gd name="T61" fmla="*/ 89 h 108"/>
                <a:gd name="T62" fmla="*/ 85 w 172"/>
                <a:gd name="T63" fmla="*/ 86 h 108"/>
                <a:gd name="T64" fmla="*/ 82 w 172"/>
                <a:gd name="T65" fmla="*/ 87 h 108"/>
                <a:gd name="T66" fmla="*/ 80 w 172"/>
                <a:gd name="T67" fmla="*/ 86 h 108"/>
                <a:gd name="T68" fmla="*/ 74 w 172"/>
                <a:gd name="T69" fmla="*/ 78 h 108"/>
                <a:gd name="T70" fmla="*/ 67 w 172"/>
                <a:gd name="T71" fmla="*/ 78 h 108"/>
                <a:gd name="T72" fmla="*/ 59 w 172"/>
                <a:gd name="T73" fmla="*/ 86 h 108"/>
                <a:gd name="T74" fmla="*/ 59 w 172"/>
                <a:gd name="T75" fmla="*/ 96 h 108"/>
                <a:gd name="T76" fmla="*/ 58 w 172"/>
                <a:gd name="T77" fmla="*/ 96 h 108"/>
                <a:gd name="T78" fmla="*/ 56 w 172"/>
                <a:gd name="T79" fmla="*/ 98 h 108"/>
                <a:gd name="T80" fmla="*/ 46 w 172"/>
                <a:gd name="T81" fmla="*/ 101 h 108"/>
                <a:gd name="T82" fmla="*/ 37 w 172"/>
                <a:gd name="T83" fmla="*/ 98 h 108"/>
                <a:gd name="T84" fmla="*/ 34 w 172"/>
                <a:gd name="T85" fmla="*/ 99 h 108"/>
                <a:gd name="T86" fmla="*/ 22 w 172"/>
                <a:gd name="T87" fmla="*/ 108 h 108"/>
                <a:gd name="T88" fmla="*/ 21 w 172"/>
                <a:gd name="T89" fmla="*/ 108 h 108"/>
                <a:gd name="T90" fmla="*/ 12 w 172"/>
                <a:gd name="T91" fmla="*/ 101 h 108"/>
                <a:gd name="T92" fmla="*/ 2 w 172"/>
                <a:gd name="T93" fmla="*/ 83 h 108"/>
                <a:gd name="T94" fmla="*/ 0 w 172"/>
                <a:gd name="T95" fmla="*/ 68 h 108"/>
                <a:gd name="T96" fmla="*/ 12 w 172"/>
                <a:gd name="T97" fmla="*/ 47 h 108"/>
                <a:gd name="T98" fmla="*/ 21 w 172"/>
                <a:gd name="T99" fmla="*/ 47 h 108"/>
                <a:gd name="T100" fmla="*/ 28 w 172"/>
                <a:gd name="T101" fmla="*/ 41 h 108"/>
                <a:gd name="T102" fmla="*/ 33 w 172"/>
                <a:gd name="T103" fmla="*/ 46 h 108"/>
                <a:gd name="T104" fmla="*/ 43 w 172"/>
                <a:gd name="T105" fmla="*/ 40 h 108"/>
                <a:gd name="T106" fmla="*/ 55 w 172"/>
                <a:gd name="T107" fmla="*/ 38 h 108"/>
                <a:gd name="T108" fmla="*/ 61 w 172"/>
                <a:gd name="T109" fmla="*/ 32 h 108"/>
                <a:gd name="T110" fmla="*/ 59 w 172"/>
                <a:gd name="T111" fmla="*/ 28 h 108"/>
                <a:gd name="T112" fmla="*/ 61 w 172"/>
                <a:gd name="T113" fmla="*/ 28 h 108"/>
                <a:gd name="T114" fmla="*/ 79 w 172"/>
                <a:gd name="T115" fmla="*/ 25 h 108"/>
                <a:gd name="T116" fmla="*/ 95 w 172"/>
                <a:gd name="T117" fmla="*/ 10 h 108"/>
                <a:gd name="T118" fmla="*/ 98 w 172"/>
                <a:gd name="T119" fmla="*/ 3 h 108"/>
                <a:gd name="T120" fmla="*/ 98 w 172"/>
                <a:gd name="T121" fmla="*/ 1 h 108"/>
                <a:gd name="T122" fmla="*/ 101 w 172"/>
                <a:gd name="T123" fmla="*/ 1 h 108"/>
                <a:gd name="T124" fmla="*/ 105 w 172"/>
                <a:gd name="T12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 h="108">
                  <a:moveTo>
                    <a:pt x="105" y="0"/>
                  </a:moveTo>
                  <a:lnTo>
                    <a:pt x="108" y="0"/>
                  </a:lnTo>
                  <a:lnTo>
                    <a:pt x="108" y="1"/>
                  </a:lnTo>
                  <a:lnTo>
                    <a:pt x="120" y="13"/>
                  </a:lnTo>
                  <a:lnTo>
                    <a:pt x="120" y="28"/>
                  </a:lnTo>
                  <a:lnTo>
                    <a:pt x="128" y="31"/>
                  </a:lnTo>
                  <a:lnTo>
                    <a:pt x="128" y="32"/>
                  </a:lnTo>
                  <a:lnTo>
                    <a:pt x="129" y="35"/>
                  </a:lnTo>
                  <a:lnTo>
                    <a:pt x="141" y="38"/>
                  </a:lnTo>
                  <a:lnTo>
                    <a:pt x="141" y="40"/>
                  </a:lnTo>
                  <a:lnTo>
                    <a:pt x="142" y="46"/>
                  </a:lnTo>
                  <a:lnTo>
                    <a:pt x="156" y="55"/>
                  </a:lnTo>
                  <a:lnTo>
                    <a:pt x="160" y="65"/>
                  </a:lnTo>
                  <a:lnTo>
                    <a:pt x="169" y="71"/>
                  </a:lnTo>
                  <a:lnTo>
                    <a:pt x="172" y="77"/>
                  </a:lnTo>
                  <a:lnTo>
                    <a:pt x="172" y="78"/>
                  </a:lnTo>
                  <a:lnTo>
                    <a:pt x="166" y="78"/>
                  </a:lnTo>
                  <a:lnTo>
                    <a:pt x="163" y="80"/>
                  </a:lnTo>
                  <a:lnTo>
                    <a:pt x="162" y="80"/>
                  </a:lnTo>
                  <a:lnTo>
                    <a:pt x="160" y="78"/>
                  </a:lnTo>
                  <a:lnTo>
                    <a:pt x="159" y="80"/>
                  </a:lnTo>
                  <a:lnTo>
                    <a:pt x="156" y="77"/>
                  </a:lnTo>
                  <a:lnTo>
                    <a:pt x="142" y="78"/>
                  </a:lnTo>
                  <a:lnTo>
                    <a:pt x="141" y="80"/>
                  </a:lnTo>
                  <a:lnTo>
                    <a:pt x="136" y="81"/>
                  </a:lnTo>
                  <a:lnTo>
                    <a:pt x="135" y="81"/>
                  </a:lnTo>
                  <a:lnTo>
                    <a:pt x="133" y="80"/>
                  </a:lnTo>
                  <a:lnTo>
                    <a:pt x="117" y="84"/>
                  </a:lnTo>
                  <a:lnTo>
                    <a:pt x="111" y="83"/>
                  </a:lnTo>
                  <a:lnTo>
                    <a:pt x="105" y="89"/>
                  </a:lnTo>
                  <a:lnTo>
                    <a:pt x="93" y="89"/>
                  </a:lnTo>
                  <a:lnTo>
                    <a:pt x="85" y="86"/>
                  </a:lnTo>
                  <a:lnTo>
                    <a:pt x="82" y="87"/>
                  </a:lnTo>
                  <a:lnTo>
                    <a:pt x="80" y="86"/>
                  </a:lnTo>
                  <a:lnTo>
                    <a:pt x="74" y="78"/>
                  </a:lnTo>
                  <a:lnTo>
                    <a:pt x="67" y="78"/>
                  </a:lnTo>
                  <a:lnTo>
                    <a:pt x="59" y="86"/>
                  </a:lnTo>
                  <a:lnTo>
                    <a:pt x="59" y="96"/>
                  </a:lnTo>
                  <a:lnTo>
                    <a:pt x="58" y="96"/>
                  </a:lnTo>
                  <a:lnTo>
                    <a:pt x="56" y="98"/>
                  </a:lnTo>
                  <a:lnTo>
                    <a:pt x="46" y="101"/>
                  </a:lnTo>
                  <a:lnTo>
                    <a:pt x="37" y="98"/>
                  </a:lnTo>
                  <a:lnTo>
                    <a:pt x="34" y="99"/>
                  </a:lnTo>
                  <a:lnTo>
                    <a:pt x="22" y="108"/>
                  </a:lnTo>
                  <a:lnTo>
                    <a:pt x="21" y="108"/>
                  </a:lnTo>
                  <a:lnTo>
                    <a:pt x="12" y="101"/>
                  </a:lnTo>
                  <a:lnTo>
                    <a:pt x="2" y="83"/>
                  </a:lnTo>
                  <a:lnTo>
                    <a:pt x="0" y="68"/>
                  </a:lnTo>
                  <a:lnTo>
                    <a:pt x="12" y="47"/>
                  </a:lnTo>
                  <a:lnTo>
                    <a:pt x="21" y="47"/>
                  </a:lnTo>
                  <a:lnTo>
                    <a:pt x="28" y="41"/>
                  </a:lnTo>
                  <a:lnTo>
                    <a:pt x="33" y="46"/>
                  </a:lnTo>
                  <a:lnTo>
                    <a:pt x="43" y="40"/>
                  </a:lnTo>
                  <a:lnTo>
                    <a:pt x="55" y="38"/>
                  </a:lnTo>
                  <a:lnTo>
                    <a:pt x="61" y="32"/>
                  </a:lnTo>
                  <a:lnTo>
                    <a:pt x="59" y="28"/>
                  </a:lnTo>
                  <a:lnTo>
                    <a:pt x="61" y="28"/>
                  </a:lnTo>
                  <a:lnTo>
                    <a:pt x="79" y="25"/>
                  </a:lnTo>
                  <a:lnTo>
                    <a:pt x="95" y="10"/>
                  </a:lnTo>
                  <a:lnTo>
                    <a:pt x="98" y="3"/>
                  </a:lnTo>
                  <a:lnTo>
                    <a:pt x="98" y="1"/>
                  </a:lnTo>
                  <a:lnTo>
                    <a:pt x="101" y="1"/>
                  </a:lnTo>
                  <a:lnTo>
                    <a:pt x="105"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6" name="Cameroon">
              <a:extLst>
                <a:ext uri="{FF2B5EF4-FFF2-40B4-BE49-F238E27FC236}">
                  <a16:creationId xmlns:a16="http://schemas.microsoft.com/office/drawing/2014/main" id="{4513D947-F07E-763E-F784-7D74361C5383}"/>
                </a:ext>
              </a:extLst>
            </p:cNvPr>
            <p:cNvSpPr>
              <a:spLocks/>
            </p:cNvSpPr>
            <p:nvPr/>
          </p:nvSpPr>
          <p:spPr bwMode="auto">
            <a:xfrm>
              <a:off x="6024620" y="4283821"/>
              <a:ext cx="182514" cy="267445"/>
            </a:xfrm>
            <a:custGeom>
              <a:avLst/>
              <a:gdLst>
                <a:gd name="T0" fmla="*/ 81 w 101"/>
                <a:gd name="T1" fmla="*/ 0 h 148"/>
                <a:gd name="T2" fmla="*/ 82 w 101"/>
                <a:gd name="T3" fmla="*/ 0 h 148"/>
                <a:gd name="T4" fmla="*/ 86 w 101"/>
                <a:gd name="T5" fmla="*/ 12 h 148"/>
                <a:gd name="T6" fmla="*/ 85 w 101"/>
                <a:gd name="T7" fmla="*/ 25 h 148"/>
                <a:gd name="T8" fmla="*/ 91 w 101"/>
                <a:gd name="T9" fmla="*/ 39 h 148"/>
                <a:gd name="T10" fmla="*/ 76 w 101"/>
                <a:gd name="T11" fmla="*/ 40 h 148"/>
                <a:gd name="T12" fmla="*/ 75 w 101"/>
                <a:gd name="T13" fmla="*/ 43 h 148"/>
                <a:gd name="T14" fmla="*/ 78 w 101"/>
                <a:gd name="T15" fmla="*/ 50 h 148"/>
                <a:gd name="T16" fmla="*/ 86 w 101"/>
                <a:gd name="T17" fmla="*/ 55 h 148"/>
                <a:gd name="T18" fmla="*/ 88 w 101"/>
                <a:gd name="T19" fmla="*/ 55 h 148"/>
                <a:gd name="T20" fmla="*/ 92 w 101"/>
                <a:gd name="T21" fmla="*/ 71 h 148"/>
                <a:gd name="T22" fmla="*/ 92 w 101"/>
                <a:gd name="T23" fmla="*/ 73 h 148"/>
                <a:gd name="T24" fmla="*/ 81 w 101"/>
                <a:gd name="T25" fmla="*/ 92 h 148"/>
                <a:gd name="T26" fmla="*/ 82 w 101"/>
                <a:gd name="T27" fmla="*/ 105 h 148"/>
                <a:gd name="T28" fmla="*/ 92 w 101"/>
                <a:gd name="T29" fmla="*/ 125 h 148"/>
                <a:gd name="T30" fmla="*/ 101 w 101"/>
                <a:gd name="T31" fmla="*/ 130 h 148"/>
                <a:gd name="T32" fmla="*/ 101 w 101"/>
                <a:gd name="T33" fmla="*/ 132 h 148"/>
                <a:gd name="T34" fmla="*/ 100 w 101"/>
                <a:gd name="T35" fmla="*/ 148 h 148"/>
                <a:gd name="T36" fmla="*/ 98 w 101"/>
                <a:gd name="T37" fmla="*/ 148 h 148"/>
                <a:gd name="T38" fmla="*/ 94 w 101"/>
                <a:gd name="T39" fmla="*/ 144 h 148"/>
                <a:gd name="T40" fmla="*/ 81 w 101"/>
                <a:gd name="T41" fmla="*/ 142 h 148"/>
                <a:gd name="T42" fmla="*/ 64 w 101"/>
                <a:gd name="T43" fmla="*/ 142 h 148"/>
                <a:gd name="T44" fmla="*/ 38 w 101"/>
                <a:gd name="T45" fmla="*/ 141 h 148"/>
                <a:gd name="T46" fmla="*/ 29 w 101"/>
                <a:gd name="T47" fmla="*/ 141 h 148"/>
                <a:gd name="T48" fmla="*/ 26 w 101"/>
                <a:gd name="T49" fmla="*/ 142 h 148"/>
                <a:gd name="T50" fmla="*/ 17 w 101"/>
                <a:gd name="T51" fmla="*/ 142 h 148"/>
                <a:gd name="T52" fmla="*/ 15 w 101"/>
                <a:gd name="T53" fmla="*/ 141 h 148"/>
                <a:gd name="T54" fmla="*/ 20 w 101"/>
                <a:gd name="T55" fmla="*/ 126 h 148"/>
                <a:gd name="T56" fmla="*/ 15 w 101"/>
                <a:gd name="T57" fmla="*/ 122 h 148"/>
                <a:gd name="T58" fmla="*/ 14 w 101"/>
                <a:gd name="T59" fmla="*/ 122 h 148"/>
                <a:gd name="T60" fmla="*/ 14 w 101"/>
                <a:gd name="T61" fmla="*/ 120 h 148"/>
                <a:gd name="T62" fmla="*/ 15 w 101"/>
                <a:gd name="T63" fmla="*/ 117 h 148"/>
                <a:gd name="T64" fmla="*/ 8 w 101"/>
                <a:gd name="T65" fmla="*/ 117 h 148"/>
                <a:gd name="T66" fmla="*/ 8 w 101"/>
                <a:gd name="T67" fmla="*/ 116 h 148"/>
                <a:gd name="T68" fmla="*/ 5 w 101"/>
                <a:gd name="T69" fmla="*/ 111 h 148"/>
                <a:gd name="T70" fmla="*/ 2 w 101"/>
                <a:gd name="T71" fmla="*/ 111 h 148"/>
                <a:gd name="T72" fmla="*/ 2 w 101"/>
                <a:gd name="T73" fmla="*/ 110 h 148"/>
                <a:gd name="T74" fmla="*/ 0 w 101"/>
                <a:gd name="T75" fmla="*/ 108 h 148"/>
                <a:gd name="T76" fmla="*/ 5 w 101"/>
                <a:gd name="T77" fmla="*/ 92 h 148"/>
                <a:gd name="T78" fmla="*/ 14 w 101"/>
                <a:gd name="T79" fmla="*/ 79 h 148"/>
                <a:gd name="T80" fmla="*/ 29 w 101"/>
                <a:gd name="T81" fmla="*/ 79 h 148"/>
                <a:gd name="T82" fmla="*/ 35 w 101"/>
                <a:gd name="T83" fmla="*/ 85 h 148"/>
                <a:gd name="T84" fmla="*/ 41 w 101"/>
                <a:gd name="T85" fmla="*/ 83 h 148"/>
                <a:gd name="T86" fmla="*/ 51 w 101"/>
                <a:gd name="T87" fmla="*/ 58 h 148"/>
                <a:gd name="T88" fmla="*/ 57 w 101"/>
                <a:gd name="T89" fmla="*/ 52 h 148"/>
                <a:gd name="T90" fmla="*/ 66 w 101"/>
                <a:gd name="T91" fmla="*/ 25 h 148"/>
                <a:gd name="T92" fmla="*/ 78 w 101"/>
                <a:gd name="T93" fmla="*/ 15 h 148"/>
                <a:gd name="T94" fmla="*/ 78 w 101"/>
                <a:gd name="T95" fmla="*/ 9 h 148"/>
                <a:gd name="T96" fmla="*/ 75 w 101"/>
                <a:gd name="T97" fmla="*/ 6 h 148"/>
                <a:gd name="T98" fmla="*/ 75 w 101"/>
                <a:gd name="T99" fmla="*/ 4 h 148"/>
                <a:gd name="T100" fmla="*/ 81 w 101"/>
                <a:gd name="T101"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148">
                  <a:moveTo>
                    <a:pt x="81" y="0"/>
                  </a:moveTo>
                  <a:lnTo>
                    <a:pt x="82" y="0"/>
                  </a:lnTo>
                  <a:lnTo>
                    <a:pt x="86" y="12"/>
                  </a:lnTo>
                  <a:lnTo>
                    <a:pt x="85" y="25"/>
                  </a:lnTo>
                  <a:lnTo>
                    <a:pt x="91" y="39"/>
                  </a:lnTo>
                  <a:lnTo>
                    <a:pt x="76" y="40"/>
                  </a:lnTo>
                  <a:lnTo>
                    <a:pt x="75" y="43"/>
                  </a:lnTo>
                  <a:lnTo>
                    <a:pt x="78" y="50"/>
                  </a:lnTo>
                  <a:lnTo>
                    <a:pt x="86" y="55"/>
                  </a:lnTo>
                  <a:lnTo>
                    <a:pt x="88" y="55"/>
                  </a:lnTo>
                  <a:lnTo>
                    <a:pt x="92" y="71"/>
                  </a:lnTo>
                  <a:lnTo>
                    <a:pt x="92" y="73"/>
                  </a:lnTo>
                  <a:lnTo>
                    <a:pt x="81" y="92"/>
                  </a:lnTo>
                  <a:lnTo>
                    <a:pt x="82" y="105"/>
                  </a:lnTo>
                  <a:lnTo>
                    <a:pt x="92" y="125"/>
                  </a:lnTo>
                  <a:lnTo>
                    <a:pt x="101" y="130"/>
                  </a:lnTo>
                  <a:lnTo>
                    <a:pt x="101" y="132"/>
                  </a:lnTo>
                  <a:lnTo>
                    <a:pt x="100" y="148"/>
                  </a:lnTo>
                  <a:lnTo>
                    <a:pt x="98" y="148"/>
                  </a:lnTo>
                  <a:lnTo>
                    <a:pt x="94" y="144"/>
                  </a:lnTo>
                  <a:lnTo>
                    <a:pt x="81" y="142"/>
                  </a:lnTo>
                  <a:lnTo>
                    <a:pt x="64" y="142"/>
                  </a:lnTo>
                  <a:lnTo>
                    <a:pt x="38" y="141"/>
                  </a:lnTo>
                  <a:lnTo>
                    <a:pt x="29" y="141"/>
                  </a:lnTo>
                  <a:lnTo>
                    <a:pt x="26" y="142"/>
                  </a:lnTo>
                  <a:lnTo>
                    <a:pt x="17" y="142"/>
                  </a:lnTo>
                  <a:lnTo>
                    <a:pt x="15" y="141"/>
                  </a:lnTo>
                  <a:lnTo>
                    <a:pt x="20" y="126"/>
                  </a:lnTo>
                  <a:lnTo>
                    <a:pt x="15" y="122"/>
                  </a:lnTo>
                  <a:lnTo>
                    <a:pt x="14" y="122"/>
                  </a:lnTo>
                  <a:lnTo>
                    <a:pt x="14" y="120"/>
                  </a:lnTo>
                  <a:lnTo>
                    <a:pt x="15" y="117"/>
                  </a:lnTo>
                  <a:lnTo>
                    <a:pt x="8" y="117"/>
                  </a:lnTo>
                  <a:lnTo>
                    <a:pt x="8" y="116"/>
                  </a:lnTo>
                  <a:lnTo>
                    <a:pt x="5" y="111"/>
                  </a:lnTo>
                  <a:lnTo>
                    <a:pt x="2" y="111"/>
                  </a:lnTo>
                  <a:lnTo>
                    <a:pt x="2" y="110"/>
                  </a:lnTo>
                  <a:lnTo>
                    <a:pt x="0" y="108"/>
                  </a:lnTo>
                  <a:lnTo>
                    <a:pt x="5" y="92"/>
                  </a:lnTo>
                  <a:lnTo>
                    <a:pt x="14" y="79"/>
                  </a:lnTo>
                  <a:lnTo>
                    <a:pt x="29" y="79"/>
                  </a:lnTo>
                  <a:lnTo>
                    <a:pt x="35" y="85"/>
                  </a:lnTo>
                  <a:lnTo>
                    <a:pt x="41" y="83"/>
                  </a:lnTo>
                  <a:lnTo>
                    <a:pt x="51" y="58"/>
                  </a:lnTo>
                  <a:lnTo>
                    <a:pt x="57" y="52"/>
                  </a:lnTo>
                  <a:lnTo>
                    <a:pt x="66" y="25"/>
                  </a:lnTo>
                  <a:lnTo>
                    <a:pt x="78" y="15"/>
                  </a:lnTo>
                  <a:lnTo>
                    <a:pt x="78" y="9"/>
                  </a:lnTo>
                  <a:lnTo>
                    <a:pt x="75" y="6"/>
                  </a:lnTo>
                  <a:lnTo>
                    <a:pt x="75" y="4"/>
                  </a:lnTo>
                  <a:lnTo>
                    <a:pt x="8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7" name="Cabinda (Province)">
              <a:extLst>
                <a:ext uri="{FF2B5EF4-FFF2-40B4-BE49-F238E27FC236}">
                  <a16:creationId xmlns:a16="http://schemas.microsoft.com/office/drawing/2014/main" id="{EE6FB817-67C3-3726-56DD-FDE66A6C7C6F}"/>
                </a:ext>
              </a:extLst>
            </p:cNvPr>
            <p:cNvSpPr>
              <a:spLocks/>
            </p:cNvSpPr>
            <p:nvPr/>
          </p:nvSpPr>
          <p:spPr bwMode="auto">
            <a:xfrm>
              <a:off x="6107746" y="4690410"/>
              <a:ext cx="27107" cy="37948"/>
            </a:xfrm>
            <a:custGeom>
              <a:avLst/>
              <a:gdLst>
                <a:gd name="T0" fmla="*/ 9 w 15"/>
                <a:gd name="T1" fmla="*/ 0 h 21"/>
                <a:gd name="T2" fmla="*/ 11 w 15"/>
                <a:gd name="T3" fmla="*/ 0 h 21"/>
                <a:gd name="T4" fmla="*/ 15 w 15"/>
                <a:gd name="T5" fmla="*/ 3 h 21"/>
                <a:gd name="T6" fmla="*/ 15 w 15"/>
                <a:gd name="T7" fmla="*/ 5 h 21"/>
                <a:gd name="T8" fmla="*/ 9 w 15"/>
                <a:gd name="T9" fmla="*/ 9 h 21"/>
                <a:gd name="T10" fmla="*/ 8 w 15"/>
                <a:gd name="T11" fmla="*/ 20 h 21"/>
                <a:gd name="T12" fmla="*/ 6 w 15"/>
                <a:gd name="T13" fmla="*/ 21 h 21"/>
                <a:gd name="T14" fmla="*/ 5 w 15"/>
                <a:gd name="T15" fmla="*/ 21 h 21"/>
                <a:gd name="T16" fmla="*/ 5 w 15"/>
                <a:gd name="T17" fmla="*/ 20 h 21"/>
                <a:gd name="T18" fmla="*/ 0 w 15"/>
                <a:gd name="T19" fmla="*/ 9 h 21"/>
                <a:gd name="T20" fmla="*/ 9 w 15"/>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21">
                  <a:moveTo>
                    <a:pt x="9" y="0"/>
                  </a:moveTo>
                  <a:lnTo>
                    <a:pt x="11" y="0"/>
                  </a:lnTo>
                  <a:lnTo>
                    <a:pt x="15" y="3"/>
                  </a:lnTo>
                  <a:lnTo>
                    <a:pt x="15" y="5"/>
                  </a:lnTo>
                  <a:lnTo>
                    <a:pt x="9" y="9"/>
                  </a:lnTo>
                  <a:lnTo>
                    <a:pt x="8" y="20"/>
                  </a:lnTo>
                  <a:lnTo>
                    <a:pt x="6" y="21"/>
                  </a:lnTo>
                  <a:lnTo>
                    <a:pt x="5" y="21"/>
                  </a:lnTo>
                  <a:lnTo>
                    <a:pt x="5" y="20"/>
                  </a:lnTo>
                  <a:lnTo>
                    <a:pt x="0" y="9"/>
                  </a:lnTo>
                  <a:lnTo>
                    <a:pt x="9"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8" name="Botswana">
              <a:extLst>
                <a:ext uri="{FF2B5EF4-FFF2-40B4-BE49-F238E27FC236}">
                  <a16:creationId xmlns:a16="http://schemas.microsoft.com/office/drawing/2014/main" id="{6C180FCE-9951-114D-42C5-F6534518B342}"/>
                </a:ext>
              </a:extLst>
            </p:cNvPr>
            <p:cNvSpPr>
              <a:spLocks/>
            </p:cNvSpPr>
            <p:nvPr/>
          </p:nvSpPr>
          <p:spPr bwMode="auto">
            <a:xfrm>
              <a:off x="6295680" y="5010260"/>
              <a:ext cx="225883" cy="233112"/>
            </a:xfrm>
            <a:custGeom>
              <a:avLst/>
              <a:gdLst>
                <a:gd name="T0" fmla="*/ 64 w 125"/>
                <a:gd name="T1" fmla="*/ 0 h 129"/>
                <a:gd name="T2" fmla="*/ 70 w 125"/>
                <a:gd name="T3" fmla="*/ 0 h 129"/>
                <a:gd name="T4" fmla="*/ 70 w 125"/>
                <a:gd name="T5" fmla="*/ 1 h 129"/>
                <a:gd name="T6" fmla="*/ 82 w 125"/>
                <a:gd name="T7" fmla="*/ 22 h 129"/>
                <a:gd name="T8" fmla="*/ 104 w 125"/>
                <a:gd name="T9" fmla="*/ 40 h 129"/>
                <a:gd name="T10" fmla="*/ 105 w 125"/>
                <a:gd name="T11" fmla="*/ 52 h 129"/>
                <a:gd name="T12" fmla="*/ 123 w 125"/>
                <a:gd name="T13" fmla="*/ 61 h 129"/>
                <a:gd name="T14" fmla="*/ 125 w 125"/>
                <a:gd name="T15" fmla="*/ 61 h 129"/>
                <a:gd name="T16" fmla="*/ 123 w 125"/>
                <a:gd name="T17" fmla="*/ 62 h 129"/>
                <a:gd name="T18" fmla="*/ 100 w 125"/>
                <a:gd name="T19" fmla="*/ 77 h 129"/>
                <a:gd name="T20" fmla="*/ 79 w 125"/>
                <a:gd name="T21" fmla="*/ 99 h 129"/>
                <a:gd name="T22" fmla="*/ 74 w 125"/>
                <a:gd name="T23" fmla="*/ 110 h 129"/>
                <a:gd name="T24" fmla="*/ 74 w 125"/>
                <a:gd name="T25" fmla="*/ 111 h 129"/>
                <a:gd name="T26" fmla="*/ 64 w 125"/>
                <a:gd name="T27" fmla="*/ 112 h 129"/>
                <a:gd name="T28" fmla="*/ 51 w 125"/>
                <a:gd name="T29" fmla="*/ 108 h 129"/>
                <a:gd name="T30" fmla="*/ 45 w 125"/>
                <a:gd name="T31" fmla="*/ 108 h 129"/>
                <a:gd name="T32" fmla="*/ 31 w 125"/>
                <a:gd name="T33" fmla="*/ 126 h 129"/>
                <a:gd name="T34" fmla="*/ 21 w 125"/>
                <a:gd name="T35" fmla="*/ 129 h 129"/>
                <a:gd name="T36" fmla="*/ 11 w 125"/>
                <a:gd name="T37" fmla="*/ 127 h 129"/>
                <a:gd name="T38" fmla="*/ 11 w 125"/>
                <a:gd name="T39" fmla="*/ 111 h 129"/>
                <a:gd name="T40" fmla="*/ 0 w 125"/>
                <a:gd name="T41" fmla="*/ 98 h 129"/>
                <a:gd name="T42" fmla="*/ 0 w 125"/>
                <a:gd name="T43" fmla="*/ 58 h 129"/>
                <a:gd name="T44" fmla="*/ 12 w 125"/>
                <a:gd name="T45" fmla="*/ 58 h 129"/>
                <a:gd name="T46" fmla="*/ 12 w 125"/>
                <a:gd name="T47" fmla="*/ 10 h 129"/>
                <a:gd name="T48" fmla="*/ 14 w 125"/>
                <a:gd name="T49" fmla="*/ 10 h 129"/>
                <a:gd name="T50" fmla="*/ 39 w 125"/>
                <a:gd name="T51" fmla="*/ 4 h 129"/>
                <a:gd name="T52" fmla="*/ 45 w 125"/>
                <a:gd name="T53" fmla="*/ 6 h 129"/>
                <a:gd name="T54" fmla="*/ 46 w 125"/>
                <a:gd name="T55" fmla="*/ 6 h 129"/>
                <a:gd name="T56" fmla="*/ 48 w 125"/>
                <a:gd name="T57" fmla="*/ 12 h 129"/>
                <a:gd name="T58" fmla="*/ 55 w 125"/>
                <a:gd name="T59" fmla="*/ 4 h 129"/>
                <a:gd name="T60" fmla="*/ 64 w 125"/>
                <a:gd name="T61"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5" h="129">
                  <a:moveTo>
                    <a:pt x="64" y="0"/>
                  </a:moveTo>
                  <a:lnTo>
                    <a:pt x="70" y="0"/>
                  </a:lnTo>
                  <a:lnTo>
                    <a:pt x="70" y="1"/>
                  </a:lnTo>
                  <a:lnTo>
                    <a:pt x="82" y="22"/>
                  </a:lnTo>
                  <a:lnTo>
                    <a:pt x="104" y="40"/>
                  </a:lnTo>
                  <a:lnTo>
                    <a:pt x="105" y="52"/>
                  </a:lnTo>
                  <a:lnTo>
                    <a:pt x="123" y="61"/>
                  </a:lnTo>
                  <a:lnTo>
                    <a:pt x="125" y="61"/>
                  </a:lnTo>
                  <a:lnTo>
                    <a:pt x="123" y="62"/>
                  </a:lnTo>
                  <a:lnTo>
                    <a:pt x="100" y="77"/>
                  </a:lnTo>
                  <a:lnTo>
                    <a:pt x="79" y="99"/>
                  </a:lnTo>
                  <a:lnTo>
                    <a:pt x="74" y="110"/>
                  </a:lnTo>
                  <a:lnTo>
                    <a:pt x="74" y="111"/>
                  </a:lnTo>
                  <a:lnTo>
                    <a:pt x="64" y="112"/>
                  </a:lnTo>
                  <a:lnTo>
                    <a:pt x="51" y="108"/>
                  </a:lnTo>
                  <a:lnTo>
                    <a:pt x="45" y="108"/>
                  </a:lnTo>
                  <a:lnTo>
                    <a:pt x="31" y="126"/>
                  </a:lnTo>
                  <a:lnTo>
                    <a:pt x="21" y="129"/>
                  </a:lnTo>
                  <a:lnTo>
                    <a:pt x="11" y="127"/>
                  </a:lnTo>
                  <a:lnTo>
                    <a:pt x="11" y="111"/>
                  </a:lnTo>
                  <a:lnTo>
                    <a:pt x="0" y="98"/>
                  </a:lnTo>
                  <a:lnTo>
                    <a:pt x="0" y="58"/>
                  </a:lnTo>
                  <a:lnTo>
                    <a:pt x="12" y="58"/>
                  </a:lnTo>
                  <a:lnTo>
                    <a:pt x="12" y="10"/>
                  </a:lnTo>
                  <a:lnTo>
                    <a:pt x="14" y="10"/>
                  </a:lnTo>
                  <a:lnTo>
                    <a:pt x="39" y="4"/>
                  </a:lnTo>
                  <a:lnTo>
                    <a:pt x="45" y="6"/>
                  </a:lnTo>
                  <a:lnTo>
                    <a:pt x="46" y="6"/>
                  </a:lnTo>
                  <a:lnTo>
                    <a:pt x="48" y="12"/>
                  </a:lnTo>
                  <a:lnTo>
                    <a:pt x="55" y="4"/>
                  </a:lnTo>
                  <a:lnTo>
                    <a:pt x="64"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79" name="Burundi">
              <a:extLst>
                <a:ext uri="{FF2B5EF4-FFF2-40B4-BE49-F238E27FC236}">
                  <a16:creationId xmlns:a16="http://schemas.microsoft.com/office/drawing/2014/main" id="{5139BD9B-9F81-0B3D-1ABB-0166425DEFD9}"/>
                </a:ext>
              </a:extLst>
            </p:cNvPr>
            <p:cNvSpPr>
              <a:spLocks/>
            </p:cNvSpPr>
            <p:nvPr/>
          </p:nvSpPr>
          <p:spPr bwMode="auto">
            <a:xfrm>
              <a:off x="6516141" y="4643426"/>
              <a:ext cx="39755" cy="50598"/>
            </a:xfrm>
            <a:custGeom>
              <a:avLst/>
              <a:gdLst>
                <a:gd name="T0" fmla="*/ 10 w 22"/>
                <a:gd name="T1" fmla="*/ 0 h 28"/>
                <a:gd name="T2" fmla="*/ 20 w 22"/>
                <a:gd name="T3" fmla="*/ 0 h 28"/>
                <a:gd name="T4" fmla="*/ 20 w 22"/>
                <a:gd name="T5" fmla="*/ 1 h 28"/>
                <a:gd name="T6" fmla="*/ 19 w 22"/>
                <a:gd name="T7" fmla="*/ 4 h 28"/>
                <a:gd name="T8" fmla="*/ 22 w 22"/>
                <a:gd name="T9" fmla="*/ 12 h 28"/>
                <a:gd name="T10" fmla="*/ 15 w 22"/>
                <a:gd name="T11" fmla="*/ 25 h 28"/>
                <a:gd name="T12" fmla="*/ 13 w 22"/>
                <a:gd name="T13" fmla="*/ 25 h 28"/>
                <a:gd name="T14" fmla="*/ 7 w 22"/>
                <a:gd name="T15" fmla="*/ 28 h 28"/>
                <a:gd name="T16" fmla="*/ 6 w 22"/>
                <a:gd name="T17" fmla="*/ 28 h 28"/>
                <a:gd name="T18" fmla="*/ 6 w 22"/>
                <a:gd name="T19" fmla="*/ 26 h 28"/>
                <a:gd name="T20" fmla="*/ 1 w 22"/>
                <a:gd name="T21" fmla="*/ 13 h 28"/>
                <a:gd name="T22" fmla="*/ 0 w 22"/>
                <a:gd name="T23" fmla="*/ 6 h 28"/>
                <a:gd name="T24" fmla="*/ 1 w 22"/>
                <a:gd name="T25" fmla="*/ 1 h 28"/>
                <a:gd name="T26" fmla="*/ 6 w 22"/>
                <a:gd name="T27" fmla="*/ 4 h 28"/>
                <a:gd name="T28" fmla="*/ 9 w 22"/>
                <a:gd name="T29" fmla="*/ 4 h 28"/>
                <a:gd name="T30" fmla="*/ 10 w 22"/>
                <a:gd name="T3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8">
                  <a:moveTo>
                    <a:pt x="10" y="0"/>
                  </a:moveTo>
                  <a:lnTo>
                    <a:pt x="20" y="0"/>
                  </a:lnTo>
                  <a:lnTo>
                    <a:pt x="20" y="1"/>
                  </a:lnTo>
                  <a:lnTo>
                    <a:pt x="19" y="4"/>
                  </a:lnTo>
                  <a:lnTo>
                    <a:pt x="22" y="12"/>
                  </a:lnTo>
                  <a:lnTo>
                    <a:pt x="15" y="25"/>
                  </a:lnTo>
                  <a:lnTo>
                    <a:pt x="13" y="25"/>
                  </a:lnTo>
                  <a:lnTo>
                    <a:pt x="7" y="28"/>
                  </a:lnTo>
                  <a:lnTo>
                    <a:pt x="6" y="28"/>
                  </a:lnTo>
                  <a:lnTo>
                    <a:pt x="6" y="26"/>
                  </a:lnTo>
                  <a:lnTo>
                    <a:pt x="1" y="13"/>
                  </a:lnTo>
                  <a:lnTo>
                    <a:pt x="0" y="6"/>
                  </a:lnTo>
                  <a:lnTo>
                    <a:pt x="1" y="1"/>
                  </a:lnTo>
                  <a:lnTo>
                    <a:pt x="6" y="4"/>
                  </a:lnTo>
                  <a:lnTo>
                    <a:pt x="9" y="4"/>
                  </a:lnTo>
                  <a:lnTo>
                    <a:pt x="10"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0" name="Burkina Faso">
              <a:extLst>
                <a:ext uri="{FF2B5EF4-FFF2-40B4-BE49-F238E27FC236}">
                  <a16:creationId xmlns:a16="http://schemas.microsoft.com/office/drawing/2014/main" id="{DEB0F2F7-C9CE-50B6-8716-A52C434B1216}"/>
                </a:ext>
              </a:extLst>
            </p:cNvPr>
            <p:cNvSpPr>
              <a:spLocks/>
            </p:cNvSpPr>
            <p:nvPr/>
          </p:nvSpPr>
          <p:spPr bwMode="auto">
            <a:xfrm>
              <a:off x="5704771" y="4233223"/>
              <a:ext cx="178900" cy="133723"/>
            </a:xfrm>
            <a:custGeom>
              <a:avLst/>
              <a:gdLst>
                <a:gd name="T0" fmla="*/ 66 w 99"/>
                <a:gd name="T1" fmla="*/ 0 h 74"/>
                <a:gd name="T2" fmla="*/ 71 w 99"/>
                <a:gd name="T3" fmla="*/ 0 h 74"/>
                <a:gd name="T4" fmla="*/ 69 w 99"/>
                <a:gd name="T5" fmla="*/ 6 h 74"/>
                <a:gd name="T6" fmla="*/ 74 w 99"/>
                <a:gd name="T7" fmla="*/ 13 h 74"/>
                <a:gd name="T8" fmla="*/ 86 w 99"/>
                <a:gd name="T9" fmla="*/ 30 h 74"/>
                <a:gd name="T10" fmla="*/ 96 w 99"/>
                <a:gd name="T11" fmla="*/ 30 h 74"/>
                <a:gd name="T12" fmla="*/ 97 w 99"/>
                <a:gd name="T13" fmla="*/ 34 h 74"/>
                <a:gd name="T14" fmla="*/ 96 w 99"/>
                <a:gd name="T15" fmla="*/ 37 h 74"/>
                <a:gd name="T16" fmla="*/ 99 w 99"/>
                <a:gd name="T17" fmla="*/ 40 h 74"/>
                <a:gd name="T18" fmla="*/ 99 w 99"/>
                <a:gd name="T19" fmla="*/ 41 h 74"/>
                <a:gd name="T20" fmla="*/ 94 w 99"/>
                <a:gd name="T21" fmla="*/ 47 h 74"/>
                <a:gd name="T22" fmla="*/ 87 w 99"/>
                <a:gd name="T23" fmla="*/ 47 h 74"/>
                <a:gd name="T24" fmla="*/ 80 w 99"/>
                <a:gd name="T25" fmla="*/ 53 h 74"/>
                <a:gd name="T26" fmla="*/ 74 w 99"/>
                <a:gd name="T27" fmla="*/ 55 h 74"/>
                <a:gd name="T28" fmla="*/ 65 w 99"/>
                <a:gd name="T29" fmla="*/ 52 h 74"/>
                <a:gd name="T30" fmla="*/ 57 w 99"/>
                <a:gd name="T31" fmla="*/ 55 h 74"/>
                <a:gd name="T32" fmla="*/ 31 w 99"/>
                <a:gd name="T33" fmla="*/ 53 h 74"/>
                <a:gd name="T34" fmla="*/ 31 w 99"/>
                <a:gd name="T35" fmla="*/ 58 h 74"/>
                <a:gd name="T36" fmla="*/ 34 w 99"/>
                <a:gd name="T37" fmla="*/ 73 h 74"/>
                <a:gd name="T38" fmla="*/ 34 w 99"/>
                <a:gd name="T39" fmla="*/ 74 h 74"/>
                <a:gd name="T40" fmla="*/ 29 w 99"/>
                <a:gd name="T41" fmla="*/ 74 h 74"/>
                <a:gd name="T42" fmla="*/ 26 w 99"/>
                <a:gd name="T43" fmla="*/ 68 h 74"/>
                <a:gd name="T44" fmla="*/ 20 w 99"/>
                <a:gd name="T45" fmla="*/ 67 h 74"/>
                <a:gd name="T46" fmla="*/ 11 w 99"/>
                <a:gd name="T47" fmla="*/ 71 h 74"/>
                <a:gd name="T48" fmla="*/ 6 w 99"/>
                <a:gd name="T49" fmla="*/ 71 h 74"/>
                <a:gd name="T50" fmla="*/ 0 w 99"/>
                <a:gd name="T51" fmla="*/ 62 h 74"/>
                <a:gd name="T52" fmla="*/ 3 w 99"/>
                <a:gd name="T53" fmla="*/ 46 h 74"/>
                <a:gd name="T54" fmla="*/ 11 w 99"/>
                <a:gd name="T55" fmla="*/ 35 h 74"/>
                <a:gd name="T56" fmla="*/ 17 w 99"/>
                <a:gd name="T57" fmla="*/ 24 h 74"/>
                <a:gd name="T58" fmla="*/ 35 w 99"/>
                <a:gd name="T59" fmla="*/ 18 h 74"/>
                <a:gd name="T60" fmla="*/ 56 w 99"/>
                <a:gd name="T61" fmla="*/ 1 h 74"/>
                <a:gd name="T62" fmla="*/ 62 w 99"/>
                <a:gd name="T63" fmla="*/ 1 h 74"/>
                <a:gd name="T64" fmla="*/ 66 w 99"/>
                <a:gd name="T6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 h="74">
                  <a:moveTo>
                    <a:pt x="66" y="0"/>
                  </a:moveTo>
                  <a:lnTo>
                    <a:pt x="71" y="0"/>
                  </a:lnTo>
                  <a:lnTo>
                    <a:pt x="69" y="6"/>
                  </a:lnTo>
                  <a:lnTo>
                    <a:pt x="74" y="13"/>
                  </a:lnTo>
                  <a:lnTo>
                    <a:pt x="86" y="30"/>
                  </a:lnTo>
                  <a:lnTo>
                    <a:pt x="96" y="30"/>
                  </a:lnTo>
                  <a:lnTo>
                    <a:pt x="97" y="34"/>
                  </a:lnTo>
                  <a:lnTo>
                    <a:pt x="96" y="37"/>
                  </a:lnTo>
                  <a:lnTo>
                    <a:pt x="99" y="40"/>
                  </a:lnTo>
                  <a:lnTo>
                    <a:pt x="99" y="41"/>
                  </a:lnTo>
                  <a:lnTo>
                    <a:pt x="94" y="47"/>
                  </a:lnTo>
                  <a:lnTo>
                    <a:pt x="87" y="47"/>
                  </a:lnTo>
                  <a:lnTo>
                    <a:pt x="80" y="53"/>
                  </a:lnTo>
                  <a:lnTo>
                    <a:pt x="74" y="55"/>
                  </a:lnTo>
                  <a:lnTo>
                    <a:pt x="65" y="52"/>
                  </a:lnTo>
                  <a:lnTo>
                    <a:pt x="57" y="55"/>
                  </a:lnTo>
                  <a:lnTo>
                    <a:pt x="31" y="53"/>
                  </a:lnTo>
                  <a:lnTo>
                    <a:pt x="31" y="58"/>
                  </a:lnTo>
                  <a:lnTo>
                    <a:pt x="34" y="73"/>
                  </a:lnTo>
                  <a:lnTo>
                    <a:pt x="34" y="74"/>
                  </a:lnTo>
                  <a:lnTo>
                    <a:pt x="29" y="74"/>
                  </a:lnTo>
                  <a:lnTo>
                    <a:pt x="26" y="68"/>
                  </a:lnTo>
                  <a:lnTo>
                    <a:pt x="20" y="67"/>
                  </a:lnTo>
                  <a:lnTo>
                    <a:pt x="11" y="71"/>
                  </a:lnTo>
                  <a:lnTo>
                    <a:pt x="6" y="71"/>
                  </a:lnTo>
                  <a:lnTo>
                    <a:pt x="0" y="62"/>
                  </a:lnTo>
                  <a:lnTo>
                    <a:pt x="3" y="46"/>
                  </a:lnTo>
                  <a:lnTo>
                    <a:pt x="11" y="35"/>
                  </a:lnTo>
                  <a:lnTo>
                    <a:pt x="17" y="24"/>
                  </a:lnTo>
                  <a:lnTo>
                    <a:pt x="35" y="18"/>
                  </a:lnTo>
                  <a:lnTo>
                    <a:pt x="56" y="1"/>
                  </a:lnTo>
                  <a:lnTo>
                    <a:pt x="62" y="1"/>
                  </a:lnTo>
                  <a:lnTo>
                    <a:pt x="6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1" name="Benin">
              <a:extLst>
                <a:ext uri="{FF2B5EF4-FFF2-40B4-BE49-F238E27FC236}">
                  <a16:creationId xmlns:a16="http://schemas.microsoft.com/office/drawing/2014/main" id="{35F39237-2774-DF03-B19A-3AE3856054F7}"/>
                </a:ext>
              </a:extLst>
            </p:cNvPr>
            <p:cNvSpPr>
              <a:spLocks/>
            </p:cNvSpPr>
            <p:nvPr/>
          </p:nvSpPr>
          <p:spPr bwMode="auto">
            <a:xfrm>
              <a:off x="5845723" y="4294663"/>
              <a:ext cx="70476" cy="149986"/>
            </a:xfrm>
            <a:custGeom>
              <a:avLst/>
              <a:gdLst>
                <a:gd name="T0" fmla="*/ 27 w 39"/>
                <a:gd name="T1" fmla="*/ 0 h 83"/>
                <a:gd name="T2" fmla="*/ 37 w 39"/>
                <a:gd name="T3" fmla="*/ 9 h 83"/>
                <a:gd name="T4" fmla="*/ 37 w 39"/>
                <a:gd name="T5" fmla="*/ 10 h 83"/>
                <a:gd name="T6" fmla="*/ 36 w 39"/>
                <a:gd name="T7" fmla="*/ 13 h 83"/>
                <a:gd name="T8" fmla="*/ 39 w 39"/>
                <a:gd name="T9" fmla="*/ 18 h 83"/>
                <a:gd name="T10" fmla="*/ 39 w 39"/>
                <a:gd name="T11" fmla="*/ 27 h 83"/>
                <a:gd name="T12" fmla="*/ 37 w 39"/>
                <a:gd name="T13" fmla="*/ 28 h 83"/>
                <a:gd name="T14" fmla="*/ 37 w 39"/>
                <a:gd name="T15" fmla="*/ 34 h 83"/>
                <a:gd name="T16" fmla="*/ 31 w 39"/>
                <a:gd name="T17" fmla="*/ 39 h 83"/>
                <a:gd name="T18" fmla="*/ 27 w 39"/>
                <a:gd name="T19" fmla="*/ 52 h 83"/>
                <a:gd name="T20" fmla="*/ 27 w 39"/>
                <a:gd name="T21" fmla="*/ 82 h 83"/>
                <a:gd name="T22" fmla="*/ 24 w 39"/>
                <a:gd name="T23" fmla="*/ 82 h 83"/>
                <a:gd name="T24" fmla="*/ 21 w 39"/>
                <a:gd name="T25" fmla="*/ 83 h 83"/>
                <a:gd name="T26" fmla="*/ 15 w 39"/>
                <a:gd name="T27" fmla="*/ 83 h 83"/>
                <a:gd name="T28" fmla="*/ 12 w 39"/>
                <a:gd name="T29" fmla="*/ 77 h 83"/>
                <a:gd name="T30" fmla="*/ 12 w 39"/>
                <a:gd name="T31" fmla="*/ 49 h 83"/>
                <a:gd name="T32" fmla="*/ 8 w 39"/>
                <a:gd name="T33" fmla="*/ 34 h 83"/>
                <a:gd name="T34" fmla="*/ 0 w 39"/>
                <a:gd name="T35" fmla="*/ 28 h 83"/>
                <a:gd name="T36" fmla="*/ 0 w 39"/>
                <a:gd name="T37" fmla="*/ 19 h 83"/>
                <a:gd name="T38" fmla="*/ 8 w 39"/>
                <a:gd name="T39" fmla="*/ 12 h 83"/>
                <a:gd name="T40" fmla="*/ 16 w 39"/>
                <a:gd name="T41" fmla="*/ 12 h 83"/>
                <a:gd name="T42" fmla="*/ 21 w 39"/>
                <a:gd name="T43" fmla="*/ 6 h 83"/>
                <a:gd name="T44" fmla="*/ 19 w 39"/>
                <a:gd name="T45" fmla="*/ 3 h 83"/>
                <a:gd name="T46" fmla="*/ 19 w 39"/>
                <a:gd name="T47" fmla="*/ 1 h 83"/>
                <a:gd name="T48" fmla="*/ 21 w 39"/>
                <a:gd name="T49" fmla="*/ 1 h 83"/>
                <a:gd name="T50" fmla="*/ 27 w 39"/>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 h="83">
                  <a:moveTo>
                    <a:pt x="27" y="0"/>
                  </a:moveTo>
                  <a:lnTo>
                    <a:pt x="37" y="9"/>
                  </a:lnTo>
                  <a:lnTo>
                    <a:pt x="37" y="10"/>
                  </a:lnTo>
                  <a:lnTo>
                    <a:pt x="36" y="13"/>
                  </a:lnTo>
                  <a:lnTo>
                    <a:pt x="39" y="18"/>
                  </a:lnTo>
                  <a:lnTo>
                    <a:pt x="39" y="27"/>
                  </a:lnTo>
                  <a:lnTo>
                    <a:pt x="37" y="28"/>
                  </a:lnTo>
                  <a:lnTo>
                    <a:pt x="37" y="34"/>
                  </a:lnTo>
                  <a:lnTo>
                    <a:pt x="31" y="39"/>
                  </a:lnTo>
                  <a:lnTo>
                    <a:pt x="27" y="52"/>
                  </a:lnTo>
                  <a:lnTo>
                    <a:pt x="27" y="82"/>
                  </a:lnTo>
                  <a:lnTo>
                    <a:pt x="24" y="82"/>
                  </a:lnTo>
                  <a:lnTo>
                    <a:pt x="21" y="83"/>
                  </a:lnTo>
                  <a:lnTo>
                    <a:pt x="15" y="83"/>
                  </a:lnTo>
                  <a:lnTo>
                    <a:pt x="12" y="77"/>
                  </a:lnTo>
                  <a:lnTo>
                    <a:pt x="12" y="49"/>
                  </a:lnTo>
                  <a:lnTo>
                    <a:pt x="8" y="34"/>
                  </a:lnTo>
                  <a:lnTo>
                    <a:pt x="0" y="28"/>
                  </a:lnTo>
                  <a:lnTo>
                    <a:pt x="0" y="19"/>
                  </a:lnTo>
                  <a:lnTo>
                    <a:pt x="8" y="12"/>
                  </a:lnTo>
                  <a:lnTo>
                    <a:pt x="16" y="12"/>
                  </a:lnTo>
                  <a:lnTo>
                    <a:pt x="21" y="6"/>
                  </a:lnTo>
                  <a:lnTo>
                    <a:pt x="19" y="3"/>
                  </a:lnTo>
                  <a:lnTo>
                    <a:pt x="19" y="1"/>
                  </a:lnTo>
                  <a:lnTo>
                    <a:pt x="21" y="1"/>
                  </a:lnTo>
                  <a:lnTo>
                    <a:pt x="27"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2" name="Angola">
              <a:extLst>
                <a:ext uri="{FF2B5EF4-FFF2-40B4-BE49-F238E27FC236}">
                  <a16:creationId xmlns:a16="http://schemas.microsoft.com/office/drawing/2014/main" id="{5A007457-88B6-0482-18F9-3E61254FF3B5}"/>
                </a:ext>
              </a:extLst>
            </p:cNvPr>
            <p:cNvSpPr>
              <a:spLocks/>
            </p:cNvSpPr>
            <p:nvPr/>
          </p:nvSpPr>
          <p:spPr bwMode="auto">
            <a:xfrm>
              <a:off x="6100517" y="4722936"/>
              <a:ext cx="298166" cy="298166"/>
            </a:xfrm>
            <a:custGeom>
              <a:avLst/>
              <a:gdLst>
                <a:gd name="T0" fmla="*/ 61 w 165"/>
                <a:gd name="T1" fmla="*/ 0 h 165"/>
                <a:gd name="T2" fmla="*/ 67 w 165"/>
                <a:gd name="T3" fmla="*/ 5 h 165"/>
                <a:gd name="T4" fmla="*/ 71 w 165"/>
                <a:gd name="T5" fmla="*/ 21 h 165"/>
                <a:gd name="T6" fmla="*/ 80 w 165"/>
                <a:gd name="T7" fmla="*/ 31 h 165"/>
                <a:gd name="T8" fmla="*/ 99 w 165"/>
                <a:gd name="T9" fmla="*/ 28 h 165"/>
                <a:gd name="T10" fmla="*/ 104 w 165"/>
                <a:gd name="T11" fmla="*/ 16 h 165"/>
                <a:gd name="T12" fmla="*/ 110 w 165"/>
                <a:gd name="T13" fmla="*/ 16 h 165"/>
                <a:gd name="T14" fmla="*/ 114 w 165"/>
                <a:gd name="T15" fmla="*/ 15 h 165"/>
                <a:gd name="T16" fmla="*/ 122 w 165"/>
                <a:gd name="T17" fmla="*/ 15 h 165"/>
                <a:gd name="T18" fmla="*/ 120 w 165"/>
                <a:gd name="T19" fmla="*/ 19 h 165"/>
                <a:gd name="T20" fmla="*/ 132 w 165"/>
                <a:gd name="T21" fmla="*/ 19 h 165"/>
                <a:gd name="T22" fmla="*/ 133 w 165"/>
                <a:gd name="T23" fmla="*/ 24 h 165"/>
                <a:gd name="T24" fmla="*/ 133 w 165"/>
                <a:gd name="T25" fmla="*/ 49 h 165"/>
                <a:gd name="T26" fmla="*/ 139 w 165"/>
                <a:gd name="T27" fmla="*/ 64 h 165"/>
                <a:gd name="T28" fmla="*/ 136 w 165"/>
                <a:gd name="T29" fmla="*/ 70 h 165"/>
                <a:gd name="T30" fmla="*/ 139 w 165"/>
                <a:gd name="T31" fmla="*/ 73 h 165"/>
                <a:gd name="T32" fmla="*/ 142 w 165"/>
                <a:gd name="T33" fmla="*/ 68 h 165"/>
                <a:gd name="T34" fmla="*/ 151 w 165"/>
                <a:gd name="T35" fmla="*/ 68 h 165"/>
                <a:gd name="T36" fmla="*/ 154 w 165"/>
                <a:gd name="T37" fmla="*/ 67 h 165"/>
                <a:gd name="T38" fmla="*/ 163 w 165"/>
                <a:gd name="T39" fmla="*/ 67 h 165"/>
                <a:gd name="T40" fmla="*/ 162 w 165"/>
                <a:gd name="T41" fmla="*/ 94 h 165"/>
                <a:gd name="T42" fmla="*/ 165 w 165"/>
                <a:gd name="T43" fmla="*/ 95 h 165"/>
                <a:gd name="T44" fmla="*/ 165 w 165"/>
                <a:gd name="T45" fmla="*/ 97 h 165"/>
                <a:gd name="T46" fmla="*/ 136 w 165"/>
                <a:gd name="T47" fmla="*/ 97 h 165"/>
                <a:gd name="T48" fmla="*/ 136 w 165"/>
                <a:gd name="T49" fmla="*/ 144 h 165"/>
                <a:gd name="T50" fmla="*/ 153 w 165"/>
                <a:gd name="T51" fmla="*/ 157 h 165"/>
                <a:gd name="T52" fmla="*/ 153 w 165"/>
                <a:gd name="T53" fmla="*/ 159 h 165"/>
                <a:gd name="T54" fmla="*/ 129 w 165"/>
                <a:gd name="T55" fmla="*/ 165 h 165"/>
                <a:gd name="T56" fmla="*/ 111 w 165"/>
                <a:gd name="T57" fmla="*/ 160 h 165"/>
                <a:gd name="T58" fmla="*/ 98 w 165"/>
                <a:gd name="T59" fmla="*/ 160 h 165"/>
                <a:gd name="T60" fmla="*/ 86 w 165"/>
                <a:gd name="T61" fmla="*/ 154 h 165"/>
                <a:gd name="T62" fmla="*/ 30 w 165"/>
                <a:gd name="T63" fmla="*/ 154 h 165"/>
                <a:gd name="T64" fmla="*/ 19 w 165"/>
                <a:gd name="T65" fmla="*/ 148 h 165"/>
                <a:gd name="T66" fmla="*/ 15 w 165"/>
                <a:gd name="T67" fmla="*/ 148 h 165"/>
                <a:gd name="T68" fmla="*/ 7 w 165"/>
                <a:gd name="T69" fmla="*/ 153 h 165"/>
                <a:gd name="T70" fmla="*/ 7 w 165"/>
                <a:gd name="T71" fmla="*/ 151 h 165"/>
                <a:gd name="T72" fmla="*/ 6 w 165"/>
                <a:gd name="T73" fmla="*/ 151 h 165"/>
                <a:gd name="T74" fmla="*/ 0 w 165"/>
                <a:gd name="T75" fmla="*/ 154 h 165"/>
                <a:gd name="T76" fmla="*/ 0 w 165"/>
                <a:gd name="T77" fmla="*/ 135 h 165"/>
                <a:gd name="T78" fmla="*/ 9 w 165"/>
                <a:gd name="T79" fmla="*/ 107 h 165"/>
                <a:gd name="T80" fmla="*/ 16 w 165"/>
                <a:gd name="T81" fmla="*/ 94 h 165"/>
                <a:gd name="T82" fmla="*/ 25 w 165"/>
                <a:gd name="T83" fmla="*/ 85 h 165"/>
                <a:gd name="T84" fmla="*/ 27 w 165"/>
                <a:gd name="T85" fmla="*/ 70 h 165"/>
                <a:gd name="T86" fmla="*/ 27 w 165"/>
                <a:gd name="T87" fmla="*/ 64 h 165"/>
                <a:gd name="T88" fmla="*/ 22 w 165"/>
                <a:gd name="T89" fmla="*/ 58 h 165"/>
                <a:gd name="T90" fmla="*/ 19 w 165"/>
                <a:gd name="T91" fmla="*/ 46 h 165"/>
                <a:gd name="T92" fmla="*/ 19 w 165"/>
                <a:gd name="T93" fmla="*/ 45 h 165"/>
                <a:gd name="T94" fmla="*/ 22 w 165"/>
                <a:gd name="T95" fmla="*/ 40 h 165"/>
                <a:gd name="T96" fmla="*/ 19 w 165"/>
                <a:gd name="T97" fmla="*/ 34 h 165"/>
                <a:gd name="T98" fmla="*/ 9 w 165"/>
                <a:gd name="T99" fmla="*/ 8 h 165"/>
                <a:gd name="T100" fmla="*/ 9 w 165"/>
                <a:gd name="T101" fmla="*/ 6 h 165"/>
                <a:gd name="T102" fmla="*/ 22 w 165"/>
                <a:gd name="T103" fmla="*/ 2 h 165"/>
                <a:gd name="T104" fmla="*/ 61 w 165"/>
                <a:gd name="T10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 h="165">
                  <a:moveTo>
                    <a:pt x="61" y="0"/>
                  </a:moveTo>
                  <a:lnTo>
                    <a:pt x="67" y="5"/>
                  </a:lnTo>
                  <a:lnTo>
                    <a:pt x="71" y="21"/>
                  </a:lnTo>
                  <a:lnTo>
                    <a:pt x="80" y="31"/>
                  </a:lnTo>
                  <a:lnTo>
                    <a:pt x="99" y="28"/>
                  </a:lnTo>
                  <a:lnTo>
                    <a:pt x="104" y="16"/>
                  </a:lnTo>
                  <a:lnTo>
                    <a:pt x="110" y="16"/>
                  </a:lnTo>
                  <a:lnTo>
                    <a:pt x="114" y="15"/>
                  </a:lnTo>
                  <a:lnTo>
                    <a:pt x="122" y="15"/>
                  </a:lnTo>
                  <a:lnTo>
                    <a:pt x="120" y="19"/>
                  </a:lnTo>
                  <a:lnTo>
                    <a:pt x="132" y="19"/>
                  </a:lnTo>
                  <a:lnTo>
                    <a:pt x="133" y="24"/>
                  </a:lnTo>
                  <a:lnTo>
                    <a:pt x="133" y="49"/>
                  </a:lnTo>
                  <a:lnTo>
                    <a:pt x="139" y="64"/>
                  </a:lnTo>
                  <a:lnTo>
                    <a:pt x="136" y="70"/>
                  </a:lnTo>
                  <a:lnTo>
                    <a:pt x="139" y="73"/>
                  </a:lnTo>
                  <a:lnTo>
                    <a:pt x="142" y="68"/>
                  </a:lnTo>
                  <a:lnTo>
                    <a:pt x="151" y="68"/>
                  </a:lnTo>
                  <a:lnTo>
                    <a:pt x="154" y="67"/>
                  </a:lnTo>
                  <a:lnTo>
                    <a:pt x="163" y="67"/>
                  </a:lnTo>
                  <a:lnTo>
                    <a:pt x="162" y="94"/>
                  </a:lnTo>
                  <a:lnTo>
                    <a:pt x="165" y="95"/>
                  </a:lnTo>
                  <a:lnTo>
                    <a:pt x="165" y="97"/>
                  </a:lnTo>
                  <a:lnTo>
                    <a:pt x="136" y="97"/>
                  </a:lnTo>
                  <a:lnTo>
                    <a:pt x="136" y="144"/>
                  </a:lnTo>
                  <a:lnTo>
                    <a:pt x="153" y="157"/>
                  </a:lnTo>
                  <a:lnTo>
                    <a:pt x="153" y="159"/>
                  </a:lnTo>
                  <a:lnTo>
                    <a:pt x="129" y="165"/>
                  </a:lnTo>
                  <a:lnTo>
                    <a:pt x="111" y="160"/>
                  </a:lnTo>
                  <a:lnTo>
                    <a:pt x="98" y="160"/>
                  </a:lnTo>
                  <a:lnTo>
                    <a:pt x="86" y="154"/>
                  </a:lnTo>
                  <a:lnTo>
                    <a:pt x="30" y="154"/>
                  </a:lnTo>
                  <a:lnTo>
                    <a:pt x="19" y="148"/>
                  </a:lnTo>
                  <a:lnTo>
                    <a:pt x="15" y="148"/>
                  </a:lnTo>
                  <a:lnTo>
                    <a:pt x="7" y="153"/>
                  </a:lnTo>
                  <a:lnTo>
                    <a:pt x="7" y="151"/>
                  </a:lnTo>
                  <a:lnTo>
                    <a:pt x="6" y="151"/>
                  </a:lnTo>
                  <a:lnTo>
                    <a:pt x="0" y="154"/>
                  </a:lnTo>
                  <a:lnTo>
                    <a:pt x="0" y="135"/>
                  </a:lnTo>
                  <a:lnTo>
                    <a:pt x="9" y="107"/>
                  </a:lnTo>
                  <a:lnTo>
                    <a:pt x="16" y="94"/>
                  </a:lnTo>
                  <a:lnTo>
                    <a:pt x="25" y="85"/>
                  </a:lnTo>
                  <a:lnTo>
                    <a:pt x="27" y="70"/>
                  </a:lnTo>
                  <a:lnTo>
                    <a:pt x="27" y="64"/>
                  </a:lnTo>
                  <a:lnTo>
                    <a:pt x="22" y="58"/>
                  </a:lnTo>
                  <a:lnTo>
                    <a:pt x="19" y="46"/>
                  </a:lnTo>
                  <a:lnTo>
                    <a:pt x="19" y="45"/>
                  </a:lnTo>
                  <a:lnTo>
                    <a:pt x="22" y="40"/>
                  </a:lnTo>
                  <a:lnTo>
                    <a:pt x="19" y="34"/>
                  </a:lnTo>
                  <a:lnTo>
                    <a:pt x="9" y="8"/>
                  </a:lnTo>
                  <a:lnTo>
                    <a:pt x="9" y="6"/>
                  </a:lnTo>
                  <a:lnTo>
                    <a:pt x="22" y="2"/>
                  </a:lnTo>
                  <a:lnTo>
                    <a:pt x="61"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483" name="Algeria">
              <a:extLst>
                <a:ext uri="{FF2B5EF4-FFF2-40B4-BE49-F238E27FC236}">
                  <a16:creationId xmlns:a16="http://schemas.microsoft.com/office/drawing/2014/main" id="{23B0C4FA-022D-FA90-A206-C39ABCF084B9}"/>
                </a:ext>
              </a:extLst>
            </p:cNvPr>
            <p:cNvSpPr>
              <a:spLocks/>
            </p:cNvSpPr>
            <p:nvPr/>
          </p:nvSpPr>
          <p:spPr bwMode="auto">
            <a:xfrm>
              <a:off x="5623454" y="3653663"/>
              <a:ext cx="482486" cy="486100"/>
            </a:xfrm>
            <a:custGeom>
              <a:avLst/>
              <a:gdLst>
                <a:gd name="T0" fmla="*/ 203 w 267"/>
                <a:gd name="T1" fmla="*/ 3 h 269"/>
                <a:gd name="T2" fmla="*/ 217 w 267"/>
                <a:gd name="T3" fmla="*/ 3 h 269"/>
                <a:gd name="T4" fmla="*/ 224 w 267"/>
                <a:gd name="T5" fmla="*/ 1 h 269"/>
                <a:gd name="T6" fmla="*/ 227 w 267"/>
                <a:gd name="T7" fmla="*/ 3 h 269"/>
                <a:gd name="T8" fmla="*/ 224 w 267"/>
                <a:gd name="T9" fmla="*/ 10 h 269"/>
                <a:gd name="T10" fmla="*/ 224 w 267"/>
                <a:gd name="T11" fmla="*/ 31 h 269"/>
                <a:gd name="T12" fmla="*/ 211 w 267"/>
                <a:gd name="T13" fmla="*/ 50 h 269"/>
                <a:gd name="T14" fmla="*/ 218 w 267"/>
                <a:gd name="T15" fmla="*/ 63 h 269"/>
                <a:gd name="T16" fmla="*/ 231 w 267"/>
                <a:gd name="T17" fmla="*/ 78 h 269"/>
                <a:gd name="T18" fmla="*/ 236 w 267"/>
                <a:gd name="T19" fmla="*/ 106 h 269"/>
                <a:gd name="T20" fmla="*/ 239 w 267"/>
                <a:gd name="T21" fmla="*/ 121 h 269"/>
                <a:gd name="T22" fmla="*/ 239 w 267"/>
                <a:gd name="T23" fmla="*/ 163 h 269"/>
                <a:gd name="T24" fmla="*/ 242 w 267"/>
                <a:gd name="T25" fmla="*/ 179 h 269"/>
                <a:gd name="T26" fmla="*/ 246 w 267"/>
                <a:gd name="T27" fmla="*/ 189 h 269"/>
                <a:gd name="T28" fmla="*/ 267 w 267"/>
                <a:gd name="T29" fmla="*/ 206 h 269"/>
                <a:gd name="T30" fmla="*/ 187 w 267"/>
                <a:gd name="T31" fmla="*/ 262 h 269"/>
                <a:gd name="T32" fmla="*/ 157 w 267"/>
                <a:gd name="T33" fmla="*/ 269 h 269"/>
                <a:gd name="T34" fmla="*/ 153 w 267"/>
                <a:gd name="T35" fmla="*/ 268 h 269"/>
                <a:gd name="T36" fmla="*/ 154 w 267"/>
                <a:gd name="T37" fmla="*/ 256 h 269"/>
                <a:gd name="T38" fmla="*/ 134 w 267"/>
                <a:gd name="T39" fmla="*/ 246 h 269"/>
                <a:gd name="T40" fmla="*/ 126 w 267"/>
                <a:gd name="T41" fmla="*/ 238 h 269"/>
                <a:gd name="T42" fmla="*/ 2 w 267"/>
                <a:gd name="T43" fmla="*/ 152 h 269"/>
                <a:gd name="T44" fmla="*/ 0 w 267"/>
                <a:gd name="T45" fmla="*/ 129 h 269"/>
                <a:gd name="T46" fmla="*/ 21 w 267"/>
                <a:gd name="T47" fmla="*/ 115 h 269"/>
                <a:gd name="T48" fmla="*/ 28 w 267"/>
                <a:gd name="T49" fmla="*/ 112 h 269"/>
                <a:gd name="T50" fmla="*/ 51 w 267"/>
                <a:gd name="T51" fmla="*/ 102 h 269"/>
                <a:gd name="T52" fmla="*/ 62 w 267"/>
                <a:gd name="T53" fmla="*/ 93 h 269"/>
                <a:gd name="T54" fmla="*/ 64 w 267"/>
                <a:gd name="T55" fmla="*/ 84 h 269"/>
                <a:gd name="T56" fmla="*/ 74 w 267"/>
                <a:gd name="T57" fmla="*/ 78 h 269"/>
                <a:gd name="T58" fmla="*/ 96 w 267"/>
                <a:gd name="T59" fmla="*/ 77 h 269"/>
                <a:gd name="T60" fmla="*/ 98 w 267"/>
                <a:gd name="T61" fmla="*/ 72 h 269"/>
                <a:gd name="T62" fmla="*/ 91 w 267"/>
                <a:gd name="T63" fmla="*/ 37 h 269"/>
                <a:gd name="T64" fmla="*/ 88 w 267"/>
                <a:gd name="T65" fmla="*/ 32 h 269"/>
                <a:gd name="T66" fmla="*/ 102 w 267"/>
                <a:gd name="T67" fmla="*/ 22 h 269"/>
                <a:gd name="T68" fmla="*/ 117 w 267"/>
                <a:gd name="T69" fmla="*/ 16 h 269"/>
                <a:gd name="T70" fmla="*/ 165 w 267"/>
                <a:gd name="T71" fmla="*/ 3 h 269"/>
                <a:gd name="T72" fmla="*/ 182 w 267"/>
                <a:gd name="T73"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7" h="269">
                  <a:moveTo>
                    <a:pt x="196" y="0"/>
                  </a:moveTo>
                  <a:lnTo>
                    <a:pt x="203" y="3"/>
                  </a:lnTo>
                  <a:lnTo>
                    <a:pt x="208" y="0"/>
                  </a:lnTo>
                  <a:lnTo>
                    <a:pt x="217" y="3"/>
                  </a:lnTo>
                  <a:lnTo>
                    <a:pt x="220" y="3"/>
                  </a:lnTo>
                  <a:lnTo>
                    <a:pt x="224" y="1"/>
                  </a:lnTo>
                  <a:lnTo>
                    <a:pt x="227" y="1"/>
                  </a:lnTo>
                  <a:lnTo>
                    <a:pt x="227" y="3"/>
                  </a:lnTo>
                  <a:lnTo>
                    <a:pt x="222" y="9"/>
                  </a:lnTo>
                  <a:lnTo>
                    <a:pt x="224" y="10"/>
                  </a:lnTo>
                  <a:lnTo>
                    <a:pt x="222" y="20"/>
                  </a:lnTo>
                  <a:lnTo>
                    <a:pt x="224" y="31"/>
                  </a:lnTo>
                  <a:lnTo>
                    <a:pt x="221" y="41"/>
                  </a:lnTo>
                  <a:lnTo>
                    <a:pt x="211" y="50"/>
                  </a:lnTo>
                  <a:lnTo>
                    <a:pt x="212" y="60"/>
                  </a:lnTo>
                  <a:lnTo>
                    <a:pt x="218" y="63"/>
                  </a:lnTo>
                  <a:lnTo>
                    <a:pt x="221" y="72"/>
                  </a:lnTo>
                  <a:lnTo>
                    <a:pt x="231" y="78"/>
                  </a:lnTo>
                  <a:lnTo>
                    <a:pt x="231" y="80"/>
                  </a:lnTo>
                  <a:lnTo>
                    <a:pt x="236" y="106"/>
                  </a:lnTo>
                  <a:lnTo>
                    <a:pt x="233" y="112"/>
                  </a:lnTo>
                  <a:lnTo>
                    <a:pt x="239" y="121"/>
                  </a:lnTo>
                  <a:lnTo>
                    <a:pt x="240" y="143"/>
                  </a:lnTo>
                  <a:lnTo>
                    <a:pt x="239" y="163"/>
                  </a:lnTo>
                  <a:lnTo>
                    <a:pt x="234" y="167"/>
                  </a:lnTo>
                  <a:lnTo>
                    <a:pt x="242" y="179"/>
                  </a:lnTo>
                  <a:lnTo>
                    <a:pt x="243" y="186"/>
                  </a:lnTo>
                  <a:lnTo>
                    <a:pt x="246" y="189"/>
                  </a:lnTo>
                  <a:lnTo>
                    <a:pt x="261" y="194"/>
                  </a:lnTo>
                  <a:lnTo>
                    <a:pt x="267" y="206"/>
                  </a:lnTo>
                  <a:lnTo>
                    <a:pt x="217" y="240"/>
                  </a:lnTo>
                  <a:lnTo>
                    <a:pt x="187" y="262"/>
                  </a:lnTo>
                  <a:lnTo>
                    <a:pt x="168" y="267"/>
                  </a:lnTo>
                  <a:lnTo>
                    <a:pt x="157" y="269"/>
                  </a:lnTo>
                  <a:lnTo>
                    <a:pt x="156" y="269"/>
                  </a:lnTo>
                  <a:lnTo>
                    <a:pt x="153" y="268"/>
                  </a:lnTo>
                  <a:lnTo>
                    <a:pt x="153" y="267"/>
                  </a:lnTo>
                  <a:lnTo>
                    <a:pt x="154" y="256"/>
                  </a:lnTo>
                  <a:lnTo>
                    <a:pt x="137" y="250"/>
                  </a:lnTo>
                  <a:lnTo>
                    <a:pt x="134" y="246"/>
                  </a:lnTo>
                  <a:lnTo>
                    <a:pt x="128" y="243"/>
                  </a:lnTo>
                  <a:lnTo>
                    <a:pt x="126" y="238"/>
                  </a:lnTo>
                  <a:lnTo>
                    <a:pt x="49" y="185"/>
                  </a:lnTo>
                  <a:lnTo>
                    <a:pt x="2" y="152"/>
                  </a:lnTo>
                  <a:lnTo>
                    <a:pt x="0" y="152"/>
                  </a:lnTo>
                  <a:lnTo>
                    <a:pt x="0" y="129"/>
                  </a:lnTo>
                  <a:lnTo>
                    <a:pt x="6" y="123"/>
                  </a:lnTo>
                  <a:lnTo>
                    <a:pt x="21" y="115"/>
                  </a:lnTo>
                  <a:lnTo>
                    <a:pt x="27" y="115"/>
                  </a:lnTo>
                  <a:lnTo>
                    <a:pt x="28" y="112"/>
                  </a:lnTo>
                  <a:lnTo>
                    <a:pt x="40" y="111"/>
                  </a:lnTo>
                  <a:lnTo>
                    <a:pt x="51" y="102"/>
                  </a:lnTo>
                  <a:lnTo>
                    <a:pt x="64" y="96"/>
                  </a:lnTo>
                  <a:lnTo>
                    <a:pt x="62" y="93"/>
                  </a:lnTo>
                  <a:lnTo>
                    <a:pt x="62" y="86"/>
                  </a:lnTo>
                  <a:lnTo>
                    <a:pt x="64" y="84"/>
                  </a:lnTo>
                  <a:lnTo>
                    <a:pt x="74" y="83"/>
                  </a:lnTo>
                  <a:lnTo>
                    <a:pt x="74" y="78"/>
                  </a:lnTo>
                  <a:lnTo>
                    <a:pt x="76" y="78"/>
                  </a:lnTo>
                  <a:lnTo>
                    <a:pt x="96" y="77"/>
                  </a:lnTo>
                  <a:lnTo>
                    <a:pt x="96" y="74"/>
                  </a:lnTo>
                  <a:lnTo>
                    <a:pt x="98" y="72"/>
                  </a:lnTo>
                  <a:lnTo>
                    <a:pt x="92" y="65"/>
                  </a:lnTo>
                  <a:lnTo>
                    <a:pt x="91" y="37"/>
                  </a:lnTo>
                  <a:lnTo>
                    <a:pt x="83" y="32"/>
                  </a:lnTo>
                  <a:lnTo>
                    <a:pt x="88" y="32"/>
                  </a:lnTo>
                  <a:lnTo>
                    <a:pt x="96" y="28"/>
                  </a:lnTo>
                  <a:lnTo>
                    <a:pt x="102" y="22"/>
                  </a:lnTo>
                  <a:lnTo>
                    <a:pt x="114" y="19"/>
                  </a:lnTo>
                  <a:lnTo>
                    <a:pt x="117" y="16"/>
                  </a:lnTo>
                  <a:lnTo>
                    <a:pt x="131" y="9"/>
                  </a:lnTo>
                  <a:lnTo>
                    <a:pt x="165" y="3"/>
                  </a:lnTo>
                  <a:lnTo>
                    <a:pt x="178" y="3"/>
                  </a:lnTo>
                  <a:lnTo>
                    <a:pt x="182" y="6"/>
                  </a:lnTo>
                  <a:lnTo>
                    <a:pt x="196" y="0"/>
                  </a:lnTo>
                  <a:close/>
                </a:path>
              </a:pathLst>
            </a:custGeom>
            <a:grp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4898365" cy="251885"/>
          </a:xfrm>
        </p:spPr>
        <p:txBody>
          <a:bodyPr/>
          <a:lstStyle>
            <a:lvl1pPr>
              <a:defRPr/>
            </a:lvl1pPr>
          </a:lstStyle>
          <a:p>
            <a:r>
              <a:rPr lang="en-US" dirty="0"/>
              <a:t>Header avenir demi</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a:prstGeom prst="rect">
            <a:avLst/>
          </a:prstGeom>
        </p:spPr>
        <p:txBody>
          <a:bodyPr/>
          <a:lstStyle>
            <a:lvl1pPr algn="r">
              <a:defRPr sz="900"/>
            </a:lvl1p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3203999"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Tree>
    <p:extLst>
      <p:ext uri="{BB962C8B-B14F-4D97-AF65-F5344CB8AC3E}">
        <p14:creationId xmlns:p14="http://schemas.microsoft.com/office/powerpoint/2010/main" val="1265630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Single image - 1 line only - Mi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12329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573626"/>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0A72917-94AF-8327-0C66-877F8B0C1694}"/>
              </a:ext>
              <a:ext uri="{C183D7F6-B498-43B3-948B-1728B52AA6E4}">
                <adec:decorative xmlns:adec="http://schemas.microsoft.com/office/drawing/2017/decorative" val="1"/>
              </a:ext>
            </a:extLst>
          </p:cNvPr>
          <p:cNvSpPr>
            <a:spLocks noGrp="1"/>
          </p:cNvSpPr>
          <p:nvPr>
            <p:ph type="pic" sz="quarter" idx="26" hasCustomPrompt="1"/>
          </p:nvPr>
        </p:nvSpPr>
        <p:spPr>
          <a:xfrm>
            <a:off x="0" y="0"/>
            <a:ext cx="12192000" cy="6858000"/>
          </a:xfrm>
          <a:custGeom>
            <a:avLst/>
            <a:gdLst>
              <a:gd name="connsiteX0" fmla="*/ 6539177 w 12192000"/>
              <a:gd name="connsiteY0" fmla="*/ 622093 h 6858000"/>
              <a:gd name="connsiteX1" fmla="*/ 6539177 w 12192000"/>
              <a:gd name="connsiteY1" fmla="*/ 632101 h 6858000"/>
              <a:gd name="connsiteX2" fmla="*/ 6511379 w 12192000"/>
              <a:gd name="connsiteY2" fmla="*/ 657676 h 6858000"/>
              <a:gd name="connsiteX3" fmla="*/ 6491364 w 12192000"/>
              <a:gd name="connsiteY3" fmla="*/ 640997 h 6858000"/>
              <a:gd name="connsiteX4" fmla="*/ 6511379 w 12192000"/>
              <a:gd name="connsiteY4" fmla="*/ 625429 h 6858000"/>
              <a:gd name="connsiteX5" fmla="*/ 6526946 w 12192000"/>
              <a:gd name="connsiteY5" fmla="*/ 625429 h 6858000"/>
              <a:gd name="connsiteX6" fmla="*/ 6539177 w 12192000"/>
              <a:gd name="connsiteY6" fmla="*/ 622093 h 6858000"/>
              <a:gd name="connsiteX7" fmla="*/ 6052150 w 12192000"/>
              <a:gd name="connsiteY7" fmla="*/ 622093 h 6858000"/>
              <a:gd name="connsiteX8" fmla="*/ 6052150 w 12192000"/>
              <a:gd name="connsiteY8" fmla="*/ 632101 h 6858000"/>
              <a:gd name="connsiteX9" fmla="*/ 6024352 w 12192000"/>
              <a:gd name="connsiteY9" fmla="*/ 657676 h 6858000"/>
              <a:gd name="connsiteX10" fmla="*/ 6004337 w 12192000"/>
              <a:gd name="connsiteY10" fmla="*/ 640997 h 6858000"/>
              <a:gd name="connsiteX11" fmla="*/ 6024352 w 12192000"/>
              <a:gd name="connsiteY11" fmla="*/ 625429 h 6858000"/>
              <a:gd name="connsiteX12" fmla="*/ 6039919 w 12192000"/>
              <a:gd name="connsiteY12" fmla="*/ 625429 h 6858000"/>
              <a:gd name="connsiteX13" fmla="*/ 6052150 w 12192000"/>
              <a:gd name="connsiteY13" fmla="*/ 622093 h 6858000"/>
              <a:gd name="connsiteX14" fmla="*/ 5555115 w 12192000"/>
              <a:gd name="connsiteY14" fmla="*/ 574279 h 6858000"/>
              <a:gd name="connsiteX15" fmla="*/ 5418348 w 12192000"/>
              <a:gd name="connsiteY15" fmla="*/ 653229 h 6858000"/>
              <a:gd name="connsiteX16" fmla="*/ 5433915 w 12192000"/>
              <a:gd name="connsiteY16" fmla="*/ 687699 h 6858000"/>
              <a:gd name="connsiteX17" fmla="*/ 5449482 w 12192000"/>
              <a:gd name="connsiteY17" fmla="*/ 709938 h 6858000"/>
              <a:gd name="connsiteX18" fmla="*/ 5588473 w 12192000"/>
              <a:gd name="connsiteY18" fmla="*/ 629877 h 6858000"/>
              <a:gd name="connsiteX19" fmla="*/ 5555115 w 12192000"/>
              <a:gd name="connsiteY19" fmla="*/ 574279 h 6858000"/>
              <a:gd name="connsiteX20" fmla="*/ 6774909 w 12192000"/>
              <a:gd name="connsiteY20" fmla="*/ 570943 h 6858000"/>
              <a:gd name="connsiteX21" fmla="*/ 6806043 w 12192000"/>
              <a:gd name="connsiteY21" fmla="*/ 596518 h 6858000"/>
              <a:gd name="connsiteX22" fmla="*/ 6742662 w 12192000"/>
              <a:gd name="connsiteY22" fmla="*/ 596518 h 6858000"/>
              <a:gd name="connsiteX23" fmla="*/ 6774909 w 12192000"/>
              <a:gd name="connsiteY23" fmla="*/ 570943 h 6858000"/>
              <a:gd name="connsiteX24" fmla="*/ 6223388 w 12192000"/>
              <a:gd name="connsiteY24" fmla="*/ 540921 h 6858000"/>
              <a:gd name="connsiteX25" fmla="*/ 6223388 w 12192000"/>
              <a:gd name="connsiteY25" fmla="*/ 575391 h 6858000"/>
              <a:gd name="connsiteX26" fmla="*/ 6243403 w 12192000"/>
              <a:gd name="connsiteY26" fmla="*/ 575391 h 6858000"/>
              <a:gd name="connsiteX27" fmla="*/ 6243403 w 12192000"/>
              <a:gd name="connsiteY27" fmla="*/ 683250 h 6858000"/>
              <a:gd name="connsiteX28" fmla="*/ 6283433 w 12192000"/>
              <a:gd name="connsiteY28" fmla="*/ 683250 h 6858000"/>
              <a:gd name="connsiteX29" fmla="*/ 6283433 w 12192000"/>
              <a:gd name="connsiteY29" fmla="*/ 540921 h 6858000"/>
              <a:gd name="connsiteX30" fmla="*/ 6297888 w 12192000"/>
              <a:gd name="connsiteY30" fmla="*/ 540920 h 6858000"/>
              <a:gd name="connsiteX31" fmla="*/ 6346814 w 12192000"/>
              <a:gd name="connsiteY31" fmla="*/ 683250 h 6858000"/>
              <a:gd name="connsiteX32" fmla="*/ 6396850 w 12192000"/>
              <a:gd name="connsiteY32" fmla="*/ 683250 h 6858000"/>
              <a:gd name="connsiteX33" fmla="*/ 6447999 w 12192000"/>
              <a:gd name="connsiteY33" fmla="*/ 540920 h 6858000"/>
              <a:gd name="connsiteX34" fmla="*/ 6405746 w 12192000"/>
              <a:gd name="connsiteY34" fmla="*/ 540920 h 6858000"/>
              <a:gd name="connsiteX35" fmla="*/ 6373500 w 12192000"/>
              <a:gd name="connsiteY35" fmla="*/ 639884 h 6858000"/>
              <a:gd name="connsiteX36" fmla="*/ 6341253 w 12192000"/>
              <a:gd name="connsiteY36" fmla="*/ 540920 h 6858000"/>
              <a:gd name="connsiteX37" fmla="*/ 6774909 w 12192000"/>
              <a:gd name="connsiteY37" fmla="*/ 538696 h 6858000"/>
              <a:gd name="connsiteX38" fmla="*/ 6701521 w 12192000"/>
              <a:gd name="connsiteY38" fmla="*/ 613198 h 6858000"/>
              <a:gd name="connsiteX39" fmla="*/ 6776020 w 12192000"/>
              <a:gd name="connsiteY39" fmla="*/ 687698 h 6858000"/>
              <a:gd name="connsiteX40" fmla="*/ 6847184 w 12192000"/>
              <a:gd name="connsiteY40" fmla="*/ 643219 h 6858000"/>
              <a:gd name="connsiteX41" fmla="*/ 6804931 w 12192000"/>
              <a:gd name="connsiteY41" fmla="*/ 638772 h 6858000"/>
              <a:gd name="connsiteX42" fmla="*/ 6776020 w 12192000"/>
              <a:gd name="connsiteY42" fmla="*/ 653227 h 6858000"/>
              <a:gd name="connsiteX43" fmla="*/ 6743775 w 12192000"/>
              <a:gd name="connsiteY43" fmla="*/ 624317 h 6858000"/>
              <a:gd name="connsiteX44" fmla="*/ 6849408 w 12192000"/>
              <a:gd name="connsiteY44" fmla="*/ 624317 h 6858000"/>
              <a:gd name="connsiteX45" fmla="*/ 6849408 w 12192000"/>
              <a:gd name="connsiteY45" fmla="*/ 623205 h 6858000"/>
              <a:gd name="connsiteX46" fmla="*/ 6774909 w 12192000"/>
              <a:gd name="connsiteY46" fmla="*/ 538696 h 6858000"/>
              <a:gd name="connsiteX47" fmla="*/ 6192254 w 12192000"/>
              <a:gd name="connsiteY47" fmla="*/ 538696 h 6858000"/>
              <a:gd name="connsiteX48" fmla="*/ 6155559 w 12192000"/>
              <a:gd name="connsiteY48" fmla="*/ 563159 h 6858000"/>
              <a:gd name="connsiteX49" fmla="*/ 6155559 w 12192000"/>
              <a:gd name="connsiteY49" fmla="*/ 540920 h 6858000"/>
              <a:gd name="connsiteX50" fmla="*/ 6116642 w 12192000"/>
              <a:gd name="connsiteY50" fmla="*/ 540920 h 6858000"/>
              <a:gd name="connsiteX51" fmla="*/ 6116642 w 12192000"/>
              <a:gd name="connsiteY51" fmla="*/ 683250 h 6858000"/>
              <a:gd name="connsiteX52" fmla="*/ 6156672 w 12192000"/>
              <a:gd name="connsiteY52" fmla="*/ 683250 h 6858000"/>
              <a:gd name="connsiteX53" fmla="*/ 6156672 w 12192000"/>
              <a:gd name="connsiteY53" fmla="*/ 615421 h 6858000"/>
              <a:gd name="connsiteX54" fmla="*/ 6186693 w 12192000"/>
              <a:gd name="connsiteY54" fmla="*/ 580951 h 6858000"/>
              <a:gd name="connsiteX55" fmla="*/ 6203373 w 12192000"/>
              <a:gd name="connsiteY55" fmla="*/ 580951 h 6858000"/>
              <a:gd name="connsiteX56" fmla="*/ 6203373 w 12192000"/>
              <a:gd name="connsiteY56" fmla="*/ 539808 h 6858000"/>
              <a:gd name="connsiteX57" fmla="*/ 6192254 w 12192000"/>
              <a:gd name="connsiteY57" fmla="*/ 538696 h 6858000"/>
              <a:gd name="connsiteX58" fmla="*/ 6519162 w 12192000"/>
              <a:gd name="connsiteY58" fmla="*/ 537584 h 6858000"/>
              <a:gd name="connsiteX59" fmla="*/ 6458006 w 12192000"/>
              <a:gd name="connsiteY59" fmla="*/ 555376 h 6858000"/>
              <a:gd name="connsiteX60" fmla="*/ 6473573 w 12192000"/>
              <a:gd name="connsiteY60" fmla="*/ 585399 h 6858000"/>
              <a:gd name="connsiteX61" fmla="*/ 6515827 w 12192000"/>
              <a:gd name="connsiteY61" fmla="*/ 572055 h 6858000"/>
              <a:gd name="connsiteX62" fmla="*/ 6539177 w 12192000"/>
              <a:gd name="connsiteY62" fmla="*/ 588735 h 6858000"/>
              <a:gd name="connsiteX63" fmla="*/ 6540290 w 12192000"/>
              <a:gd name="connsiteY63" fmla="*/ 589846 h 6858000"/>
              <a:gd name="connsiteX64" fmla="*/ 6530282 w 12192000"/>
              <a:gd name="connsiteY64" fmla="*/ 598742 h 6858000"/>
              <a:gd name="connsiteX65" fmla="*/ 6502484 w 12192000"/>
              <a:gd name="connsiteY65" fmla="*/ 598742 h 6858000"/>
              <a:gd name="connsiteX66" fmla="*/ 6451335 w 12192000"/>
              <a:gd name="connsiteY66" fmla="*/ 642108 h 6858000"/>
              <a:gd name="connsiteX67" fmla="*/ 6501371 w 12192000"/>
              <a:gd name="connsiteY67" fmla="*/ 686587 h 6858000"/>
              <a:gd name="connsiteX68" fmla="*/ 6541401 w 12192000"/>
              <a:gd name="connsiteY68" fmla="*/ 669907 h 6858000"/>
              <a:gd name="connsiteX69" fmla="*/ 6541401 w 12192000"/>
              <a:gd name="connsiteY69" fmla="*/ 683250 h 6858000"/>
              <a:gd name="connsiteX70" fmla="*/ 6581431 w 12192000"/>
              <a:gd name="connsiteY70" fmla="*/ 683250 h 6858000"/>
              <a:gd name="connsiteX71" fmla="*/ 6581431 w 12192000"/>
              <a:gd name="connsiteY71" fmla="*/ 589846 h 6858000"/>
              <a:gd name="connsiteX72" fmla="*/ 6519162 w 12192000"/>
              <a:gd name="connsiteY72" fmla="*/ 537584 h 6858000"/>
              <a:gd name="connsiteX73" fmla="*/ 6032135 w 12192000"/>
              <a:gd name="connsiteY73" fmla="*/ 537584 h 6858000"/>
              <a:gd name="connsiteX74" fmla="*/ 5970979 w 12192000"/>
              <a:gd name="connsiteY74" fmla="*/ 555376 h 6858000"/>
              <a:gd name="connsiteX75" fmla="*/ 5986546 w 12192000"/>
              <a:gd name="connsiteY75" fmla="*/ 585399 h 6858000"/>
              <a:gd name="connsiteX76" fmla="*/ 6028800 w 12192000"/>
              <a:gd name="connsiteY76" fmla="*/ 572055 h 6858000"/>
              <a:gd name="connsiteX77" fmla="*/ 6052150 w 12192000"/>
              <a:gd name="connsiteY77" fmla="*/ 588735 h 6858000"/>
              <a:gd name="connsiteX78" fmla="*/ 6053262 w 12192000"/>
              <a:gd name="connsiteY78" fmla="*/ 589846 h 6858000"/>
              <a:gd name="connsiteX79" fmla="*/ 6043254 w 12192000"/>
              <a:gd name="connsiteY79" fmla="*/ 598742 h 6858000"/>
              <a:gd name="connsiteX80" fmla="*/ 6015456 w 12192000"/>
              <a:gd name="connsiteY80" fmla="*/ 598742 h 6858000"/>
              <a:gd name="connsiteX81" fmla="*/ 5964307 w 12192000"/>
              <a:gd name="connsiteY81" fmla="*/ 642108 h 6858000"/>
              <a:gd name="connsiteX82" fmla="*/ 6014344 w 12192000"/>
              <a:gd name="connsiteY82" fmla="*/ 686587 h 6858000"/>
              <a:gd name="connsiteX83" fmla="*/ 6054373 w 12192000"/>
              <a:gd name="connsiteY83" fmla="*/ 669907 h 6858000"/>
              <a:gd name="connsiteX84" fmla="*/ 6054373 w 12192000"/>
              <a:gd name="connsiteY84" fmla="*/ 683250 h 6858000"/>
              <a:gd name="connsiteX85" fmla="*/ 6094404 w 12192000"/>
              <a:gd name="connsiteY85" fmla="*/ 683250 h 6858000"/>
              <a:gd name="connsiteX86" fmla="*/ 6094404 w 12192000"/>
              <a:gd name="connsiteY86" fmla="*/ 589846 h 6858000"/>
              <a:gd name="connsiteX87" fmla="*/ 6032135 w 12192000"/>
              <a:gd name="connsiteY87" fmla="*/ 537584 h 6858000"/>
              <a:gd name="connsiteX88" fmla="*/ 5380541 w 12192000"/>
              <a:gd name="connsiteY88" fmla="*/ 493106 h 6858000"/>
              <a:gd name="connsiteX89" fmla="*/ 5353854 w 12192000"/>
              <a:gd name="connsiteY89" fmla="*/ 494218 h 6858000"/>
              <a:gd name="connsiteX90" fmla="*/ 5353854 w 12192000"/>
              <a:gd name="connsiteY90" fmla="*/ 654340 h 6858000"/>
              <a:gd name="connsiteX91" fmla="*/ 5380541 w 12192000"/>
              <a:gd name="connsiteY91" fmla="*/ 656564 h 6858000"/>
              <a:gd name="connsiteX92" fmla="*/ 5418346 w 12192000"/>
              <a:gd name="connsiteY92" fmla="*/ 653227 h 6858000"/>
              <a:gd name="connsiteX93" fmla="*/ 5411675 w 12192000"/>
              <a:gd name="connsiteY93" fmla="*/ 516457 h 6858000"/>
              <a:gd name="connsiteX94" fmla="*/ 5418346 w 12192000"/>
              <a:gd name="connsiteY94" fmla="*/ 496442 h 6858000"/>
              <a:gd name="connsiteX95" fmla="*/ 5380541 w 12192000"/>
              <a:gd name="connsiteY95" fmla="*/ 493106 h 6858000"/>
              <a:gd name="connsiteX96" fmla="*/ 6618125 w 12192000"/>
              <a:gd name="connsiteY96" fmla="*/ 487547 h 6858000"/>
              <a:gd name="connsiteX97" fmla="*/ 6618125 w 12192000"/>
              <a:gd name="connsiteY97" fmla="*/ 542032 h 6858000"/>
              <a:gd name="connsiteX98" fmla="*/ 6595886 w 12192000"/>
              <a:gd name="connsiteY98" fmla="*/ 542032 h 6858000"/>
              <a:gd name="connsiteX99" fmla="*/ 6595886 w 12192000"/>
              <a:gd name="connsiteY99" fmla="*/ 576503 h 6858000"/>
              <a:gd name="connsiteX100" fmla="*/ 6618125 w 12192000"/>
              <a:gd name="connsiteY100" fmla="*/ 576503 h 6858000"/>
              <a:gd name="connsiteX101" fmla="*/ 6618125 w 12192000"/>
              <a:gd name="connsiteY101" fmla="*/ 654340 h 6858000"/>
              <a:gd name="connsiteX102" fmla="*/ 6659266 w 12192000"/>
              <a:gd name="connsiteY102" fmla="*/ 686587 h 6858000"/>
              <a:gd name="connsiteX103" fmla="*/ 6690401 w 12192000"/>
              <a:gd name="connsiteY103" fmla="*/ 684363 h 6858000"/>
              <a:gd name="connsiteX104" fmla="*/ 6690401 w 12192000"/>
              <a:gd name="connsiteY104" fmla="*/ 649892 h 6858000"/>
              <a:gd name="connsiteX105" fmla="*/ 6671498 w 12192000"/>
              <a:gd name="connsiteY105" fmla="*/ 649892 h 6858000"/>
              <a:gd name="connsiteX106" fmla="*/ 6658155 w 12192000"/>
              <a:gd name="connsiteY106" fmla="*/ 639884 h 6858000"/>
              <a:gd name="connsiteX107" fmla="*/ 6658155 w 12192000"/>
              <a:gd name="connsiteY107" fmla="*/ 575391 h 6858000"/>
              <a:gd name="connsiteX108" fmla="*/ 6689289 w 12192000"/>
              <a:gd name="connsiteY108" fmla="*/ 575391 h 6858000"/>
              <a:gd name="connsiteX109" fmla="*/ 6689289 w 12192000"/>
              <a:gd name="connsiteY109" fmla="*/ 540920 h 6858000"/>
              <a:gd name="connsiteX110" fmla="*/ 6658155 w 12192000"/>
              <a:gd name="connsiteY110" fmla="*/ 540920 h 6858000"/>
              <a:gd name="connsiteX111" fmla="*/ 6658155 w 12192000"/>
              <a:gd name="connsiteY111" fmla="*/ 487547 h 6858000"/>
              <a:gd name="connsiteX112" fmla="*/ 6261194 w 12192000"/>
              <a:gd name="connsiteY112" fmla="*/ 466419 h 6858000"/>
              <a:gd name="connsiteX113" fmla="*/ 6235619 w 12192000"/>
              <a:gd name="connsiteY113" fmla="*/ 491994 h 6858000"/>
              <a:gd name="connsiteX114" fmla="*/ 6261194 w 12192000"/>
              <a:gd name="connsiteY114" fmla="*/ 517570 h 6858000"/>
              <a:gd name="connsiteX115" fmla="*/ 6286768 w 12192000"/>
              <a:gd name="connsiteY115" fmla="*/ 491994 h 6858000"/>
              <a:gd name="connsiteX116" fmla="*/ 6261194 w 12192000"/>
              <a:gd name="connsiteY116" fmla="*/ 466419 h 6858000"/>
              <a:gd name="connsiteX117" fmla="*/ 5900927 w 12192000"/>
              <a:gd name="connsiteY117" fmla="*/ 466419 h 6858000"/>
              <a:gd name="connsiteX118" fmla="*/ 5900927 w 12192000"/>
              <a:gd name="connsiteY118" fmla="*/ 683250 h 6858000"/>
              <a:gd name="connsiteX119" fmla="*/ 5940957 w 12192000"/>
              <a:gd name="connsiteY119" fmla="*/ 683250 h 6858000"/>
              <a:gd name="connsiteX120" fmla="*/ 5940957 w 12192000"/>
              <a:gd name="connsiteY120" fmla="*/ 466419 h 6858000"/>
              <a:gd name="connsiteX121" fmla="*/ 5771943 w 12192000"/>
              <a:gd name="connsiteY121" fmla="*/ 461971 h 6858000"/>
              <a:gd name="connsiteX122" fmla="*/ 5658525 w 12192000"/>
              <a:gd name="connsiteY122" fmla="*/ 574279 h 6858000"/>
              <a:gd name="connsiteX123" fmla="*/ 5771943 w 12192000"/>
              <a:gd name="connsiteY123" fmla="*/ 686587 h 6858000"/>
              <a:gd name="connsiteX124" fmla="*/ 5878689 w 12192000"/>
              <a:gd name="connsiteY124" fmla="*/ 605413 h 6858000"/>
              <a:gd name="connsiteX125" fmla="*/ 5831987 w 12192000"/>
              <a:gd name="connsiteY125" fmla="*/ 605413 h 6858000"/>
              <a:gd name="connsiteX126" fmla="*/ 5773054 w 12192000"/>
              <a:gd name="connsiteY126" fmla="*/ 646557 h 6858000"/>
              <a:gd name="connsiteX127" fmla="*/ 5705227 w 12192000"/>
              <a:gd name="connsiteY127" fmla="*/ 574279 h 6858000"/>
              <a:gd name="connsiteX128" fmla="*/ 5773054 w 12192000"/>
              <a:gd name="connsiteY128" fmla="*/ 502002 h 6858000"/>
              <a:gd name="connsiteX129" fmla="*/ 5830875 w 12192000"/>
              <a:gd name="connsiteY129" fmla="*/ 543145 h 6858000"/>
              <a:gd name="connsiteX130" fmla="*/ 5878689 w 12192000"/>
              <a:gd name="connsiteY130" fmla="*/ 543145 h 6858000"/>
              <a:gd name="connsiteX131" fmla="*/ 5771943 w 12192000"/>
              <a:gd name="connsiteY131" fmla="*/ 461971 h 6858000"/>
              <a:gd name="connsiteX132" fmla="*/ 5449482 w 12192000"/>
              <a:gd name="connsiteY132" fmla="*/ 438620 h 6858000"/>
              <a:gd name="connsiteX133" fmla="*/ 5418348 w 12192000"/>
              <a:gd name="connsiteY133" fmla="*/ 495330 h 6858000"/>
              <a:gd name="connsiteX134" fmla="*/ 5554004 w 12192000"/>
              <a:gd name="connsiteY134" fmla="*/ 574279 h 6858000"/>
              <a:gd name="connsiteX135" fmla="*/ 5587363 w 12192000"/>
              <a:gd name="connsiteY135" fmla="*/ 518681 h 6858000"/>
              <a:gd name="connsiteX136" fmla="*/ 5449482 w 12192000"/>
              <a:gd name="connsiteY136" fmla="*/ 438620 h 6858000"/>
              <a:gd name="connsiteX137" fmla="*/ 0 w 12192000"/>
              <a:gd name="connsiteY137" fmla="*/ 0 h 6858000"/>
              <a:gd name="connsiteX138" fmla="*/ 12192000 w 12192000"/>
              <a:gd name="connsiteY138" fmla="*/ 0 h 6858000"/>
              <a:gd name="connsiteX139" fmla="*/ 12192000 w 12192000"/>
              <a:gd name="connsiteY139" fmla="*/ 6858000 h 6858000"/>
              <a:gd name="connsiteX140" fmla="*/ 0 w 12192000"/>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2192000" h="6858000">
                <a:moveTo>
                  <a:pt x="6539177" y="622093"/>
                </a:moveTo>
                <a:lnTo>
                  <a:pt x="6539177" y="632101"/>
                </a:lnTo>
                <a:cubicBezTo>
                  <a:pt x="6539177" y="649892"/>
                  <a:pt x="6523610" y="657676"/>
                  <a:pt x="6511379" y="657676"/>
                </a:cubicBezTo>
                <a:cubicBezTo>
                  <a:pt x="6499147" y="657676"/>
                  <a:pt x="6491364" y="651005"/>
                  <a:pt x="6491364" y="640997"/>
                </a:cubicBezTo>
                <a:cubicBezTo>
                  <a:pt x="6491364" y="630989"/>
                  <a:pt x="6499147" y="625429"/>
                  <a:pt x="6511379" y="625429"/>
                </a:cubicBezTo>
                <a:lnTo>
                  <a:pt x="6526946" y="625429"/>
                </a:lnTo>
                <a:cubicBezTo>
                  <a:pt x="6532505" y="625429"/>
                  <a:pt x="6536953" y="624317"/>
                  <a:pt x="6539177" y="622093"/>
                </a:cubicBezTo>
                <a:close/>
                <a:moveTo>
                  <a:pt x="6052150" y="622093"/>
                </a:moveTo>
                <a:lnTo>
                  <a:pt x="6052150" y="632101"/>
                </a:lnTo>
                <a:cubicBezTo>
                  <a:pt x="6052150" y="649892"/>
                  <a:pt x="6036582" y="657676"/>
                  <a:pt x="6024352" y="657676"/>
                </a:cubicBezTo>
                <a:cubicBezTo>
                  <a:pt x="6012120" y="657676"/>
                  <a:pt x="6004337" y="651005"/>
                  <a:pt x="6004337" y="640997"/>
                </a:cubicBezTo>
                <a:cubicBezTo>
                  <a:pt x="6004337" y="630989"/>
                  <a:pt x="6012120" y="625429"/>
                  <a:pt x="6024352" y="625429"/>
                </a:cubicBezTo>
                <a:lnTo>
                  <a:pt x="6039919" y="625429"/>
                </a:lnTo>
                <a:cubicBezTo>
                  <a:pt x="6045478" y="625429"/>
                  <a:pt x="6049926" y="624317"/>
                  <a:pt x="6052150" y="622093"/>
                </a:cubicBezTo>
                <a:close/>
                <a:moveTo>
                  <a:pt x="5555115" y="574279"/>
                </a:moveTo>
                <a:cubicBezTo>
                  <a:pt x="5520646" y="615421"/>
                  <a:pt x="5472832" y="644332"/>
                  <a:pt x="5418348" y="653229"/>
                </a:cubicBezTo>
                <a:cubicBezTo>
                  <a:pt x="5422796" y="664348"/>
                  <a:pt x="5428354" y="676579"/>
                  <a:pt x="5433915" y="687699"/>
                </a:cubicBezTo>
                <a:cubicBezTo>
                  <a:pt x="5438363" y="695482"/>
                  <a:pt x="5443922" y="703266"/>
                  <a:pt x="5449482" y="709938"/>
                </a:cubicBezTo>
                <a:cubicBezTo>
                  <a:pt x="5502855" y="696595"/>
                  <a:pt x="5550668" y="668796"/>
                  <a:pt x="5588473" y="629877"/>
                </a:cubicBezTo>
                <a:cubicBezTo>
                  <a:pt x="5579578" y="609861"/>
                  <a:pt x="5568459" y="590959"/>
                  <a:pt x="5555115" y="574279"/>
                </a:cubicBezTo>
                <a:close/>
                <a:moveTo>
                  <a:pt x="6774909" y="570943"/>
                </a:moveTo>
                <a:cubicBezTo>
                  <a:pt x="6791587" y="570943"/>
                  <a:pt x="6803819" y="582062"/>
                  <a:pt x="6806043" y="596518"/>
                </a:cubicBezTo>
                <a:lnTo>
                  <a:pt x="6742662" y="596518"/>
                </a:lnTo>
                <a:cubicBezTo>
                  <a:pt x="6745999" y="580951"/>
                  <a:pt x="6758229" y="570943"/>
                  <a:pt x="6774909" y="570943"/>
                </a:cubicBezTo>
                <a:close/>
                <a:moveTo>
                  <a:pt x="6223388" y="540921"/>
                </a:moveTo>
                <a:lnTo>
                  <a:pt x="6223388" y="575391"/>
                </a:lnTo>
                <a:lnTo>
                  <a:pt x="6243403" y="575391"/>
                </a:lnTo>
                <a:lnTo>
                  <a:pt x="6243403" y="683250"/>
                </a:lnTo>
                <a:lnTo>
                  <a:pt x="6283433" y="683250"/>
                </a:lnTo>
                <a:lnTo>
                  <a:pt x="6283433" y="540921"/>
                </a:lnTo>
                <a:close/>
                <a:moveTo>
                  <a:pt x="6297888" y="540920"/>
                </a:moveTo>
                <a:lnTo>
                  <a:pt x="6346814" y="683250"/>
                </a:lnTo>
                <a:lnTo>
                  <a:pt x="6396850" y="683250"/>
                </a:lnTo>
                <a:lnTo>
                  <a:pt x="6447999" y="540920"/>
                </a:lnTo>
                <a:lnTo>
                  <a:pt x="6405746" y="540920"/>
                </a:lnTo>
                <a:lnTo>
                  <a:pt x="6373500" y="639884"/>
                </a:lnTo>
                <a:lnTo>
                  <a:pt x="6341253" y="540920"/>
                </a:lnTo>
                <a:close/>
                <a:moveTo>
                  <a:pt x="6774909" y="538696"/>
                </a:moveTo>
                <a:cubicBezTo>
                  <a:pt x="6732655" y="538696"/>
                  <a:pt x="6701521" y="569830"/>
                  <a:pt x="6701521" y="613198"/>
                </a:cubicBezTo>
                <a:cubicBezTo>
                  <a:pt x="6701521" y="656564"/>
                  <a:pt x="6743775" y="687698"/>
                  <a:pt x="6776020" y="687698"/>
                </a:cubicBezTo>
                <a:cubicBezTo>
                  <a:pt x="6808267" y="687698"/>
                  <a:pt x="6834954" y="673242"/>
                  <a:pt x="6847184" y="643219"/>
                </a:cubicBezTo>
                <a:lnTo>
                  <a:pt x="6804931" y="638772"/>
                </a:lnTo>
                <a:cubicBezTo>
                  <a:pt x="6799372" y="647667"/>
                  <a:pt x="6793811" y="653227"/>
                  <a:pt x="6776020" y="653227"/>
                </a:cubicBezTo>
                <a:cubicBezTo>
                  <a:pt x="6758229" y="653227"/>
                  <a:pt x="6745999" y="639884"/>
                  <a:pt x="6743775" y="624317"/>
                </a:cubicBezTo>
                <a:lnTo>
                  <a:pt x="6849408" y="624317"/>
                </a:lnTo>
                <a:lnTo>
                  <a:pt x="6849408" y="623205"/>
                </a:lnTo>
                <a:cubicBezTo>
                  <a:pt x="6849408" y="564271"/>
                  <a:pt x="6817163" y="538696"/>
                  <a:pt x="6774909" y="538696"/>
                </a:cubicBezTo>
                <a:close/>
                <a:moveTo>
                  <a:pt x="6192254" y="538696"/>
                </a:moveTo>
                <a:cubicBezTo>
                  <a:pt x="6174463" y="538696"/>
                  <a:pt x="6161119" y="547591"/>
                  <a:pt x="6155559" y="563159"/>
                </a:cubicBezTo>
                <a:lnTo>
                  <a:pt x="6155559" y="540920"/>
                </a:lnTo>
                <a:lnTo>
                  <a:pt x="6116642" y="540920"/>
                </a:lnTo>
                <a:lnTo>
                  <a:pt x="6116642" y="683250"/>
                </a:lnTo>
                <a:lnTo>
                  <a:pt x="6156672" y="683250"/>
                </a:lnTo>
                <a:lnTo>
                  <a:pt x="6156672" y="615421"/>
                </a:lnTo>
                <a:cubicBezTo>
                  <a:pt x="6156672" y="590958"/>
                  <a:pt x="6166679" y="580951"/>
                  <a:pt x="6186693" y="580951"/>
                </a:cubicBezTo>
                <a:lnTo>
                  <a:pt x="6203373" y="580951"/>
                </a:lnTo>
                <a:cubicBezTo>
                  <a:pt x="6203373" y="580951"/>
                  <a:pt x="6203373" y="539808"/>
                  <a:pt x="6203373" y="539808"/>
                </a:cubicBezTo>
                <a:cubicBezTo>
                  <a:pt x="6200037" y="538696"/>
                  <a:pt x="6210045" y="538696"/>
                  <a:pt x="6192254" y="538696"/>
                </a:cubicBezTo>
                <a:close/>
                <a:moveTo>
                  <a:pt x="6519162" y="537584"/>
                </a:moveTo>
                <a:cubicBezTo>
                  <a:pt x="6484693" y="537584"/>
                  <a:pt x="6458006" y="555376"/>
                  <a:pt x="6458006" y="555376"/>
                </a:cubicBezTo>
                <a:lnTo>
                  <a:pt x="6473573" y="585399"/>
                </a:lnTo>
                <a:cubicBezTo>
                  <a:pt x="6483580" y="578727"/>
                  <a:pt x="6500260" y="572055"/>
                  <a:pt x="6515827" y="572055"/>
                </a:cubicBezTo>
                <a:cubicBezTo>
                  <a:pt x="6531394" y="572055"/>
                  <a:pt x="6539177" y="578727"/>
                  <a:pt x="6539177" y="588735"/>
                </a:cubicBezTo>
                <a:lnTo>
                  <a:pt x="6540290" y="589846"/>
                </a:lnTo>
                <a:cubicBezTo>
                  <a:pt x="6540290" y="595407"/>
                  <a:pt x="6536953" y="598742"/>
                  <a:pt x="6530282" y="598742"/>
                </a:cubicBezTo>
                <a:lnTo>
                  <a:pt x="6502484" y="598742"/>
                </a:lnTo>
                <a:cubicBezTo>
                  <a:pt x="6471349" y="598742"/>
                  <a:pt x="6451335" y="618758"/>
                  <a:pt x="6451335" y="642108"/>
                </a:cubicBezTo>
                <a:cubicBezTo>
                  <a:pt x="6451335" y="665459"/>
                  <a:pt x="6471349" y="686587"/>
                  <a:pt x="6501371" y="686587"/>
                </a:cubicBezTo>
                <a:cubicBezTo>
                  <a:pt x="6518051" y="686587"/>
                  <a:pt x="6533618" y="681026"/>
                  <a:pt x="6541401" y="669907"/>
                </a:cubicBezTo>
                <a:lnTo>
                  <a:pt x="6541401" y="683250"/>
                </a:lnTo>
                <a:lnTo>
                  <a:pt x="6581431" y="683250"/>
                </a:lnTo>
                <a:lnTo>
                  <a:pt x="6581431" y="589846"/>
                </a:lnTo>
                <a:cubicBezTo>
                  <a:pt x="6581431" y="552040"/>
                  <a:pt x="6553633" y="537584"/>
                  <a:pt x="6519162" y="537584"/>
                </a:cubicBezTo>
                <a:close/>
                <a:moveTo>
                  <a:pt x="6032135" y="537584"/>
                </a:moveTo>
                <a:cubicBezTo>
                  <a:pt x="5997665" y="537584"/>
                  <a:pt x="5970979" y="555376"/>
                  <a:pt x="5970979" y="555376"/>
                </a:cubicBezTo>
                <a:lnTo>
                  <a:pt x="5986546" y="585399"/>
                </a:lnTo>
                <a:cubicBezTo>
                  <a:pt x="5996553" y="578727"/>
                  <a:pt x="6013232" y="572055"/>
                  <a:pt x="6028800" y="572055"/>
                </a:cubicBezTo>
                <a:cubicBezTo>
                  <a:pt x="6044367" y="572055"/>
                  <a:pt x="6052150" y="578727"/>
                  <a:pt x="6052150" y="588735"/>
                </a:cubicBezTo>
                <a:lnTo>
                  <a:pt x="6053262" y="589846"/>
                </a:lnTo>
                <a:cubicBezTo>
                  <a:pt x="6053262" y="595407"/>
                  <a:pt x="6049926" y="598742"/>
                  <a:pt x="6043254" y="598742"/>
                </a:cubicBezTo>
                <a:lnTo>
                  <a:pt x="6015456" y="598742"/>
                </a:lnTo>
                <a:cubicBezTo>
                  <a:pt x="5984322" y="598742"/>
                  <a:pt x="5964307" y="618758"/>
                  <a:pt x="5964307" y="642108"/>
                </a:cubicBezTo>
                <a:cubicBezTo>
                  <a:pt x="5964307" y="665459"/>
                  <a:pt x="5984322" y="686587"/>
                  <a:pt x="6014344" y="686587"/>
                </a:cubicBezTo>
                <a:cubicBezTo>
                  <a:pt x="6031023" y="686587"/>
                  <a:pt x="6046591" y="681026"/>
                  <a:pt x="6054373" y="669907"/>
                </a:cubicBezTo>
                <a:lnTo>
                  <a:pt x="6054373" y="683250"/>
                </a:lnTo>
                <a:lnTo>
                  <a:pt x="6094404" y="683250"/>
                </a:lnTo>
                <a:lnTo>
                  <a:pt x="6094404" y="589846"/>
                </a:lnTo>
                <a:cubicBezTo>
                  <a:pt x="6094404" y="552040"/>
                  <a:pt x="6066605" y="537584"/>
                  <a:pt x="6032135" y="537584"/>
                </a:cubicBezTo>
                <a:close/>
                <a:moveTo>
                  <a:pt x="5380541" y="493106"/>
                </a:moveTo>
                <a:cubicBezTo>
                  <a:pt x="5367197" y="493106"/>
                  <a:pt x="5362750" y="493106"/>
                  <a:pt x="5353854" y="494218"/>
                </a:cubicBezTo>
                <a:cubicBezTo>
                  <a:pt x="5339399" y="545368"/>
                  <a:pt x="5338287" y="600966"/>
                  <a:pt x="5353854" y="654340"/>
                </a:cubicBezTo>
                <a:cubicBezTo>
                  <a:pt x="5362750" y="654340"/>
                  <a:pt x="5371645" y="656564"/>
                  <a:pt x="5380541" y="656564"/>
                </a:cubicBezTo>
                <a:cubicBezTo>
                  <a:pt x="5393884" y="656564"/>
                  <a:pt x="5406116" y="655451"/>
                  <a:pt x="5418346" y="653227"/>
                </a:cubicBezTo>
                <a:cubicBezTo>
                  <a:pt x="5401668" y="609861"/>
                  <a:pt x="5399444" y="562047"/>
                  <a:pt x="5411675" y="516457"/>
                </a:cubicBezTo>
                <a:cubicBezTo>
                  <a:pt x="5413899" y="509785"/>
                  <a:pt x="5416123" y="503114"/>
                  <a:pt x="5418346" y="496442"/>
                </a:cubicBezTo>
                <a:cubicBezTo>
                  <a:pt x="5406116" y="494218"/>
                  <a:pt x="5393884" y="493106"/>
                  <a:pt x="5380541" y="493106"/>
                </a:cubicBezTo>
                <a:close/>
                <a:moveTo>
                  <a:pt x="6618125" y="487547"/>
                </a:moveTo>
                <a:lnTo>
                  <a:pt x="6618125" y="542032"/>
                </a:lnTo>
                <a:lnTo>
                  <a:pt x="6595886" y="542032"/>
                </a:lnTo>
                <a:lnTo>
                  <a:pt x="6595886" y="576503"/>
                </a:lnTo>
                <a:lnTo>
                  <a:pt x="6618125" y="576503"/>
                </a:lnTo>
                <a:lnTo>
                  <a:pt x="6618125" y="654340"/>
                </a:lnTo>
                <a:cubicBezTo>
                  <a:pt x="6618125" y="683250"/>
                  <a:pt x="6639251" y="686587"/>
                  <a:pt x="6659266" y="686587"/>
                </a:cubicBezTo>
                <a:cubicBezTo>
                  <a:pt x="6670386" y="686587"/>
                  <a:pt x="6690401" y="684363"/>
                  <a:pt x="6690401" y="684363"/>
                </a:cubicBezTo>
                <a:lnTo>
                  <a:pt x="6690401" y="649892"/>
                </a:lnTo>
                <a:cubicBezTo>
                  <a:pt x="6690401" y="649892"/>
                  <a:pt x="6681505" y="649892"/>
                  <a:pt x="6671498" y="649892"/>
                </a:cubicBezTo>
                <a:cubicBezTo>
                  <a:pt x="6664827" y="649892"/>
                  <a:pt x="6658155" y="648780"/>
                  <a:pt x="6658155" y="639884"/>
                </a:cubicBezTo>
                <a:lnTo>
                  <a:pt x="6658155" y="575391"/>
                </a:lnTo>
                <a:lnTo>
                  <a:pt x="6689289" y="575391"/>
                </a:lnTo>
                <a:lnTo>
                  <a:pt x="6689289" y="540920"/>
                </a:lnTo>
                <a:lnTo>
                  <a:pt x="6658155" y="540920"/>
                </a:lnTo>
                <a:lnTo>
                  <a:pt x="6658155" y="487547"/>
                </a:lnTo>
                <a:close/>
                <a:moveTo>
                  <a:pt x="6261194" y="466419"/>
                </a:moveTo>
                <a:cubicBezTo>
                  <a:pt x="6246738" y="466419"/>
                  <a:pt x="6235619" y="477539"/>
                  <a:pt x="6235619" y="491994"/>
                </a:cubicBezTo>
                <a:cubicBezTo>
                  <a:pt x="6235619" y="506450"/>
                  <a:pt x="6246738" y="517570"/>
                  <a:pt x="6261194" y="517570"/>
                </a:cubicBezTo>
                <a:cubicBezTo>
                  <a:pt x="6275648" y="517570"/>
                  <a:pt x="6286768" y="505338"/>
                  <a:pt x="6286768" y="491994"/>
                </a:cubicBezTo>
                <a:cubicBezTo>
                  <a:pt x="6286768" y="478651"/>
                  <a:pt x="6275648" y="466419"/>
                  <a:pt x="6261194" y="466419"/>
                </a:cubicBezTo>
                <a:close/>
                <a:moveTo>
                  <a:pt x="5900927" y="466419"/>
                </a:moveTo>
                <a:lnTo>
                  <a:pt x="5900927" y="683250"/>
                </a:lnTo>
                <a:lnTo>
                  <a:pt x="5940957" y="683250"/>
                </a:lnTo>
                <a:lnTo>
                  <a:pt x="5940957" y="466419"/>
                </a:lnTo>
                <a:close/>
                <a:moveTo>
                  <a:pt x="5771943" y="461971"/>
                </a:moveTo>
                <a:cubicBezTo>
                  <a:pt x="5707450" y="461971"/>
                  <a:pt x="5658525" y="508674"/>
                  <a:pt x="5658525" y="574279"/>
                </a:cubicBezTo>
                <a:cubicBezTo>
                  <a:pt x="5658525" y="639884"/>
                  <a:pt x="5723017" y="686587"/>
                  <a:pt x="5771943" y="686587"/>
                </a:cubicBezTo>
                <a:cubicBezTo>
                  <a:pt x="5820868" y="686587"/>
                  <a:pt x="5866457" y="656564"/>
                  <a:pt x="5878689" y="605413"/>
                </a:cubicBezTo>
                <a:lnTo>
                  <a:pt x="5831987" y="605413"/>
                </a:lnTo>
                <a:cubicBezTo>
                  <a:pt x="5824203" y="630989"/>
                  <a:pt x="5801964" y="646557"/>
                  <a:pt x="5773054" y="646557"/>
                </a:cubicBezTo>
                <a:cubicBezTo>
                  <a:pt x="5731913" y="646557"/>
                  <a:pt x="5705227" y="615421"/>
                  <a:pt x="5705227" y="574279"/>
                </a:cubicBezTo>
                <a:cubicBezTo>
                  <a:pt x="5705227" y="533137"/>
                  <a:pt x="5731913" y="502002"/>
                  <a:pt x="5773054" y="502002"/>
                </a:cubicBezTo>
                <a:cubicBezTo>
                  <a:pt x="5800853" y="502002"/>
                  <a:pt x="5823092" y="517570"/>
                  <a:pt x="5830875" y="543145"/>
                </a:cubicBezTo>
                <a:lnTo>
                  <a:pt x="5878689" y="543145"/>
                </a:lnTo>
                <a:cubicBezTo>
                  <a:pt x="5865345" y="491994"/>
                  <a:pt x="5836435" y="461971"/>
                  <a:pt x="5771943" y="461971"/>
                </a:cubicBezTo>
                <a:close/>
                <a:moveTo>
                  <a:pt x="5449482" y="438620"/>
                </a:moveTo>
                <a:cubicBezTo>
                  <a:pt x="5436139" y="456411"/>
                  <a:pt x="5426131" y="475315"/>
                  <a:pt x="5418348" y="495330"/>
                </a:cubicBezTo>
                <a:cubicBezTo>
                  <a:pt x="5472832" y="504225"/>
                  <a:pt x="5520646" y="533137"/>
                  <a:pt x="5554004" y="574279"/>
                </a:cubicBezTo>
                <a:cubicBezTo>
                  <a:pt x="5567347" y="557599"/>
                  <a:pt x="5579578" y="538696"/>
                  <a:pt x="5587363" y="518681"/>
                </a:cubicBezTo>
                <a:cubicBezTo>
                  <a:pt x="5550668" y="480875"/>
                  <a:pt x="5502855" y="451963"/>
                  <a:pt x="5449482" y="438620"/>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3" name="Text Placeholder 9">
            <a:extLst>
              <a:ext uri="{FF2B5EF4-FFF2-40B4-BE49-F238E27FC236}">
                <a16:creationId xmlns:a16="http://schemas.microsoft.com/office/drawing/2014/main" id="{20B78D3B-131A-2427-58A3-AF9DA96AE48F}"/>
              </a:ext>
            </a:extLst>
          </p:cNvPr>
          <p:cNvSpPr>
            <a:spLocks noGrp="1"/>
          </p:cNvSpPr>
          <p:nvPr>
            <p:ph type="body" sz="quarter" idx="16" hasCustomPrompt="1"/>
          </p:nvPr>
        </p:nvSpPr>
        <p:spPr>
          <a:xfrm>
            <a:off x="1343025" y="2782623"/>
            <a:ext cx="9505950" cy="719138"/>
          </a:xfrm>
          <a:prstGeom prst="rect">
            <a:avLst/>
          </a:prstGeom>
        </p:spPr>
        <p:txBody>
          <a:bodyPr lIns="0" tIns="36000" rIns="0" bIns="0" anchor="t" anchorCtr="0">
            <a:noAutofit/>
          </a:bodyPr>
          <a:lstStyle>
            <a:lvl1pPr marL="0" indent="0" algn="ctr">
              <a:lnSpc>
                <a:spcPct val="95000"/>
              </a:lnSpc>
              <a:spcBef>
                <a:spcPts val="0"/>
              </a:spcBef>
              <a:buNone/>
              <a:defRPr sz="5400" spc="-100" baseline="0">
                <a:solidFill>
                  <a:schemeClr val="accent1"/>
                </a:solidFill>
                <a:latin typeface="+mj-lt"/>
              </a:defRPr>
            </a:lvl1pPr>
          </a:lstStyle>
          <a:p>
            <a:pPr lvl="0"/>
            <a:r>
              <a:rPr lang="en-US" dirty="0"/>
              <a:t>One line title here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9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Tree>
    <p:extLst>
      <p:ext uri="{BB962C8B-B14F-4D97-AF65-F5344CB8AC3E}">
        <p14:creationId xmlns:p14="http://schemas.microsoft.com/office/powerpoint/2010/main" val="3307589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 Chart / Table_Light -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9022514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0661985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ingle Textbox - Three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solidFill>
                  <a:schemeClr val="tx1"/>
                </a:solidFill>
              </a:defRPr>
            </a:lvl1pPr>
          </a:lstStyle>
          <a:p>
            <a:r>
              <a:rPr lang="en-US" dirty="0"/>
              <a:t>Header avenir demi 24pt</a:t>
            </a:r>
            <a:br>
              <a:rPr lang="en-US" dirty="0"/>
            </a:br>
            <a:r>
              <a:rPr lang="en-US" dirty="0"/>
              <a:t>Optional second line</a:t>
            </a:r>
            <a:br>
              <a:rPr lang="en-US" dirty="0"/>
            </a:br>
            <a:r>
              <a:rPr lang="en-US" dirty="0"/>
              <a:t>Third line</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9896158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5" name="Text Placeholder 12">
            <a:extLst>
              <a:ext uri="{FF2B5EF4-FFF2-40B4-BE49-F238E27FC236}">
                <a16:creationId xmlns:a16="http://schemas.microsoft.com/office/drawing/2014/main" id="{5B8B4328-59C1-D6A0-2D23-526CB791C2DF}"/>
              </a:ext>
            </a:extLst>
          </p:cNvPr>
          <p:cNvSpPr>
            <a:spLocks noGrp="1"/>
          </p:cNvSpPr>
          <p:nvPr>
            <p:ph type="body" sz="quarter" idx="15"/>
          </p:nvPr>
        </p:nvSpPr>
        <p:spPr>
          <a:xfrm>
            <a:off x="6167438"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809742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image - 1 line only">
    <p:bg>
      <p:bgPr>
        <a:solidFill>
          <a:schemeClr val="tx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588C067-B393-9489-E4ED-1958F0FE3BBD}"/>
              </a:ext>
            </a:extLst>
          </p:cNvPr>
          <p:cNvSpPr>
            <a:spLocks noGrp="1"/>
          </p:cNvSpPr>
          <p:nvPr>
            <p:ph type="pic" sz="quarter" idx="10" hasCustomPrompt="1"/>
          </p:nvPr>
        </p:nvSpPr>
        <p:spPr>
          <a:xfrm>
            <a:off x="0" y="0"/>
            <a:ext cx="12192000" cy="6858000"/>
          </a:xfrm>
          <a:custGeom>
            <a:avLst/>
            <a:gdLst>
              <a:gd name="connsiteX0" fmla="*/ 5969925 w 12192000"/>
              <a:gd name="connsiteY0" fmla="*/ 446137 h 6858000"/>
              <a:gd name="connsiteX1" fmla="*/ 5932287 w 12192000"/>
              <a:gd name="connsiteY1" fmla="*/ 448451 h 6858000"/>
              <a:gd name="connsiteX2" fmla="*/ 5932287 w 12192000"/>
              <a:gd name="connsiteY2" fmla="*/ 671046 h 6858000"/>
              <a:gd name="connsiteX3" fmla="*/ 5969925 w 12192000"/>
              <a:gd name="connsiteY3" fmla="*/ 673360 h 6858000"/>
              <a:gd name="connsiteX4" fmla="*/ 6022220 w 12192000"/>
              <a:gd name="connsiteY4" fmla="*/ 669042 h 6858000"/>
              <a:gd name="connsiteX5" fmla="*/ 6022220 w 12192000"/>
              <a:gd name="connsiteY5" fmla="*/ 669000 h 6858000"/>
              <a:gd name="connsiteX6" fmla="*/ 6022331 w 12192000"/>
              <a:gd name="connsiteY6" fmla="*/ 668971 h 6858000"/>
              <a:gd name="connsiteX7" fmla="*/ 6044431 w 12192000"/>
              <a:gd name="connsiteY7" fmla="*/ 716091 h 6858000"/>
              <a:gd name="connsiteX8" fmla="*/ 6065257 w 12192000"/>
              <a:gd name="connsiteY8" fmla="*/ 747714 h 6858000"/>
              <a:gd name="connsiteX9" fmla="*/ 6257771 w 12192000"/>
              <a:gd name="connsiteY9" fmla="*/ 636493 h 6858000"/>
              <a:gd name="connsiteX10" fmla="*/ 6210878 w 12192000"/>
              <a:gd name="connsiteY10" fmla="*/ 559826 h 6858000"/>
              <a:gd name="connsiteX11" fmla="*/ 6076795 w 12192000"/>
              <a:gd name="connsiteY11" fmla="*/ 654536 h 6858000"/>
              <a:gd name="connsiteX12" fmla="*/ 6022331 w 12192000"/>
              <a:gd name="connsiteY12" fmla="*/ 668971 h 6858000"/>
              <a:gd name="connsiteX13" fmla="*/ 6022220 w 12192000"/>
              <a:gd name="connsiteY13" fmla="*/ 668736 h 6858000"/>
              <a:gd name="connsiteX14" fmla="*/ 6022220 w 12192000"/>
              <a:gd name="connsiteY14" fmla="*/ 668732 h 6858000"/>
              <a:gd name="connsiteX15" fmla="*/ 6013273 w 12192000"/>
              <a:gd name="connsiteY15" fmla="*/ 478531 h 6858000"/>
              <a:gd name="connsiteX16" fmla="*/ 6022220 w 12192000"/>
              <a:gd name="connsiteY16" fmla="*/ 450456 h 6858000"/>
              <a:gd name="connsiteX17" fmla="*/ 5969925 w 12192000"/>
              <a:gd name="connsiteY17" fmla="*/ 446137 h 6858000"/>
              <a:gd name="connsiteX18" fmla="*/ 6065258 w 12192000"/>
              <a:gd name="connsiteY18" fmla="*/ 371476 h 6858000"/>
              <a:gd name="connsiteX19" fmla="*/ 6022220 w 12192000"/>
              <a:gd name="connsiteY19" fmla="*/ 450457 h 6858000"/>
              <a:gd name="connsiteX20" fmla="*/ 6211033 w 12192000"/>
              <a:gd name="connsiteY20" fmla="*/ 559673 h 6858000"/>
              <a:gd name="connsiteX21" fmla="*/ 6257926 w 12192000"/>
              <a:gd name="connsiteY21" fmla="*/ 483005 h 6858000"/>
              <a:gd name="connsiteX22" fmla="*/ 6065258 w 12192000"/>
              <a:gd name="connsiteY22" fmla="*/ 371476 h 6858000"/>
              <a:gd name="connsiteX23" fmla="*/ 0 w 12192000"/>
              <a:gd name="connsiteY23" fmla="*/ 0 h 6858000"/>
              <a:gd name="connsiteX24" fmla="*/ 12192000 w 12192000"/>
              <a:gd name="connsiteY24" fmla="*/ 0 h 6858000"/>
              <a:gd name="connsiteX25" fmla="*/ 12192000 w 12192000"/>
              <a:gd name="connsiteY25" fmla="*/ 6858000 h 6858000"/>
              <a:gd name="connsiteX26" fmla="*/ 0 w 12192000"/>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192000" h="6858000">
                <a:moveTo>
                  <a:pt x="5969925" y="446137"/>
                </a:moveTo>
                <a:cubicBezTo>
                  <a:pt x="5957277" y="446137"/>
                  <a:pt x="5944627" y="446908"/>
                  <a:pt x="5932287" y="448451"/>
                </a:cubicBezTo>
                <a:cubicBezTo>
                  <a:pt x="5911615" y="520027"/>
                  <a:pt x="5910689" y="597156"/>
                  <a:pt x="5932287" y="671046"/>
                </a:cubicBezTo>
                <a:cubicBezTo>
                  <a:pt x="5944627" y="672589"/>
                  <a:pt x="5957123" y="673360"/>
                  <a:pt x="5969925" y="673360"/>
                </a:cubicBezTo>
                <a:cubicBezTo>
                  <a:pt x="5987666" y="673360"/>
                  <a:pt x="6005251" y="671818"/>
                  <a:pt x="6022220" y="669042"/>
                </a:cubicBezTo>
                <a:lnTo>
                  <a:pt x="6022220" y="669000"/>
                </a:lnTo>
                <a:lnTo>
                  <a:pt x="6022331" y="668971"/>
                </a:lnTo>
                <a:lnTo>
                  <a:pt x="6044431" y="716091"/>
                </a:lnTo>
                <a:cubicBezTo>
                  <a:pt x="6050756" y="727042"/>
                  <a:pt x="6057698" y="737533"/>
                  <a:pt x="6065257" y="747714"/>
                </a:cubicBezTo>
                <a:cubicBezTo>
                  <a:pt x="6139919" y="729358"/>
                  <a:pt x="6206250" y="690175"/>
                  <a:pt x="6257771" y="636493"/>
                </a:cubicBezTo>
                <a:cubicBezTo>
                  <a:pt x="6245895" y="608571"/>
                  <a:pt x="6230005" y="582812"/>
                  <a:pt x="6210878" y="559826"/>
                </a:cubicBezTo>
                <a:cubicBezTo>
                  <a:pt x="6175707" y="602285"/>
                  <a:pt x="6129515" y="635287"/>
                  <a:pt x="6076795" y="654536"/>
                </a:cubicBezTo>
                <a:lnTo>
                  <a:pt x="6022331" y="668971"/>
                </a:lnTo>
                <a:lnTo>
                  <a:pt x="6022220" y="668736"/>
                </a:lnTo>
                <a:lnTo>
                  <a:pt x="6022220" y="668732"/>
                </a:lnTo>
                <a:cubicBezTo>
                  <a:pt x="5999543" y="608109"/>
                  <a:pt x="5996150" y="542241"/>
                  <a:pt x="6013273" y="478531"/>
                </a:cubicBezTo>
                <a:cubicBezTo>
                  <a:pt x="6015894" y="468968"/>
                  <a:pt x="6018827" y="459558"/>
                  <a:pt x="6022220" y="450456"/>
                </a:cubicBezTo>
                <a:cubicBezTo>
                  <a:pt x="6005251" y="447525"/>
                  <a:pt x="5987819" y="446137"/>
                  <a:pt x="5969925" y="446137"/>
                </a:cubicBezTo>
                <a:close/>
                <a:moveTo>
                  <a:pt x="6065258" y="371476"/>
                </a:moveTo>
                <a:cubicBezTo>
                  <a:pt x="6047364" y="395386"/>
                  <a:pt x="6032863" y="421918"/>
                  <a:pt x="6022220" y="450457"/>
                </a:cubicBezTo>
                <a:cubicBezTo>
                  <a:pt x="6097806" y="463260"/>
                  <a:pt x="6164138" y="503059"/>
                  <a:pt x="6211033" y="559673"/>
                </a:cubicBezTo>
                <a:cubicBezTo>
                  <a:pt x="6230160" y="536687"/>
                  <a:pt x="6246050" y="510771"/>
                  <a:pt x="6257926" y="483005"/>
                </a:cubicBezTo>
                <a:cubicBezTo>
                  <a:pt x="6206405" y="429014"/>
                  <a:pt x="6139919" y="389832"/>
                  <a:pt x="6065258" y="371476"/>
                </a:cubicBezTo>
                <a:close/>
                <a:moveTo>
                  <a:pt x="0" y="0"/>
                </a:moveTo>
                <a:lnTo>
                  <a:pt x="12192000" y="0"/>
                </a:lnTo>
                <a:lnTo>
                  <a:pt x="12192000" y="6858000"/>
                </a:lnTo>
                <a:lnTo>
                  <a:pt x="0" y="6858000"/>
                </a:lnTo>
                <a:close/>
              </a:path>
            </a:pathLst>
          </a:custGeom>
          <a:solidFill>
            <a:schemeClr val="bg1">
              <a:lumMod val="95000"/>
            </a:schemeClr>
          </a:solidFill>
        </p:spPr>
        <p:txBody>
          <a:bodyPr wrap="square" tIns="108000">
            <a:noAutofit/>
          </a:bodyPr>
          <a:lstStyle>
            <a:lvl1pPr marL="0" indent="0" algn="ctr">
              <a:buNone/>
              <a:defRPr sz="1000">
                <a:solidFill>
                  <a:schemeClr val="accent2"/>
                </a:solidFill>
              </a:defRPr>
            </a:lvl1pPr>
          </a:lstStyle>
          <a:p>
            <a:r>
              <a:rPr lang="en-US"/>
              <a:t>Drag picture file here or click </a:t>
            </a:r>
            <a:r>
              <a:rPr lang="en-US" noProof="0"/>
              <a:t>center</a:t>
            </a:r>
            <a:r>
              <a:rPr lang="en-US"/>
              <a:t> icon to insert light image</a:t>
            </a:r>
          </a:p>
          <a:p>
            <a:endParaRPr lang="en-GB"/>
          </a:p>
        </p:txBody>
      </p:sp>
      <p:sp>
        <p:nvSpPr>
          <p:cNvPr id="3" name="Text Placeholder 9">
            <a:extLst>
              <a:ext uri="{FF2B5EF4-FFF2-40B4-BE49-F238E27FC236}">
                <a16:creationId xmlns:a16="http://schemas.microsoft.com/office/drawing/2014/main" id="{6E57A2C4-59D9-2771-7F7C-85AB94B2718D}"/>
              </a:ext>
            </a:extLst>
          </p:cNvPr>
          <p:cNvSpPr>
            <a:spLocks noGrp="1"/>
          </p:cNvSpPr>
          <p:nvPr>
            <p:ph type="body" sz="quarter" idx="16" hasCustomPrompt="1"/>
          </p:nvPr>
        </p:nvSpPr>
        <p:spPr>
          <a:xfrm>
            <a:off x="1487487" y="2500384"/>
            <a:ext cx="9217026" cy="1030130"/>
          </a:xfrm>
          <a:prstGeom prst="rect">
            <a:avLst/>
          </a:prstGeom>
        </p:spPr>
        <p:txBody>
          <a:bodyPr lIns="0" tIns="36000" rIns="0" bIns="0" anchor="b" anchorCtr="0">
            <a:noAutofit/>
          </a:bodyPr>
          <a:lstStyle>
            <a:lvl1pPr marL="0" indent="0" algn="ctr">
              <a:lnSpc>
                <a:spcPct val="85000"/>
              </a:lnSpc>
              <a:spcBef>
                <a:spcPts val="0"/>
              </a:spcBef>
              <a:buNone/>
              <a:defRPr sz="3600">
                <a:solidFill>
                  <a:schemeClr val="tx1"/>
                </a:solidFill>
                <a:latin typeface="+mj-lt"/>
              </a:defRPr>
            </a:lvl1pPr>
          </a:lstStyle>
          <a:p>
            <a:pPr lvl="0"/>
            <a:r>
              <a:rPr lang="en-US" dirty="0"/>
              <a:t>Section break one line</a:t>
            </a:r>
          </a:p>
        </p:txBody>
      </p:sp>
      <p:sp>
        <p:nvSpPr>
          <p:cNvPr id="4" name="Text Placeholder 9">
            <a:extLst>
              <a:ext uri="{FF2B5EF4-FFF2-40B4-BE49-F238E27FC236}">
                <a16:creationId xmlns:a16="http://schemas.microsoft.com/office/drawing/2014/main" id="{EF52E4A2-526B-92C0-3BC8-41B3956FCFBA}"/>
              </a:ext>
            </a:extLst>
          </p:cNvPr>
          <p:cNvSpPr>
            <a:spLocks noGrp="1"/>
          </p:cNvSpPr>
          <p:nvPr>
            <p:ph type="body" sz="quarter" idx="17" hasCustomPrompt="1"/>
          </p:nvPr>
        </p:nvSpPr>
        <p:spPr>
          <a:xfrm>
            <a:off x="1487487" y="3659011"/>
            <a:ext cx="9213525" cy="281703"/>
          </a:xfrm>
          <a:prstGeom prst="rect">
            <a:avLst/>
          </a:prstGeom>
        </p:spPr>
        <p:txBody>
          <a:bodyPr lIns="0" tIns="36000" rIns="0" bIns="0" anchor="t" anchorCtr="0">
            <a:noAutofit/>
          </a:bodyPr>
          <a:lstStyle>
            <a:lvl1pPr marL="0" indent="0" algn="ctr">
              <a:lnSpc>
                <a:spcPct val="85000"/>
              </a:lnSpc>
              <a:buNone/>
              <a:defRPr sz="2000">
                <a:solidFill>
                  <a:schemeClr val="tx1"/>
                </a:solidFill>
                <a:latin typeface="+mn-lt"/>
              </a:defRPr>
            </a:lvl1pPr>
          </a:lstStyle>
          <a:p>
            <a:pPr lvl="0"/>
            <a:r>
              <a:rPr lang="en-US" dirty="0"/>
              <a:t>Section break subtitle here</a:t>
            </a:r>
          </a:p>
        </p:txBody>
      </p:sp>
    </p:spTree>
    <p:extLst>
      <p:ext uri="{BB962C8B-B14F-4D97-AF65-F5344CB8AC3E}">
        <p14:creationId xmlns:p14="http://schemas.microsoft.com/office/powerpoint/2010/main" val="33059586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x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574"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10692574"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E79289D7-5C2E-68CE-3B90-A9A8960FA82B}"/>
              </a:ext>
            </a:extLst>
          </p:cNvPr>
          <p:cNvSpPr>
            <a:spLocks noGrp="1"/>
          </p:cNvSpPr>
          <p:nvPr>
            <p:ph type="body" sz="quarter" idx="16"/>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8" name="Text Placeholder 12">
            <a:extLst>
              <a:ext uri="{FF2B5EF4-FFF2-40B4-BE49-F238E27FC236}">
                <a16:creationId xmlns:a16="http://schemas.microsoft.com/office/drawing/2014/main" id="{49E19914-A73D-36ED-F704-267D2EE80CB7}"/>
              </a:ext>
            </a:extLst>
          </p:cNvPr>
          <p:cNvSpPr>
            <a:spLocks noGrp="1"/>
          </p:cNvSpPr>
          <p:nvPr>
            <p:ph type="body" sz="quarter" idx="17"/>
          </p:nvPr>
        </p:nvSpPr>
        <p:spPr>
          <a:xfrm>
            <a:off x="8039438"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2312723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x Icon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3822"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3822"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 uri="{C183D7F6-B498-43B3-948B-1728B52AA6E4}">
                <adec:decorative xmlns:adec="http://schemas.microsoft.com/office/drawing/2017/decorative" val="0"/>
              </a:ext>
            </a:extLst>
          </p:cNvPr>
          <p:cNvSpPr>
            <a:spLocks noGrp="1"/>
          </p:cNvSpPr>
          <p:nvPr>
            <p:ph type="pic" sz="quarter" idx="20" hasCustomPrompt="1"/>
          </p:nvPr>
        </p:nvSpPr>
        <p:spPr>
          <a:xfrm>
            <a:off x="550863"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5" name="Text Placeholder 12">
            <a:extLst>
              <a:ext uri="{FF2B5EF4-FFF2-40B4-BE49-F238E27FC236}">
                <a16:creationId xmlns:a16="http://schemas.microsoft.com/office/drawing/2014/main" id="{9A6FB466-17DF-825B-8CFE-D36B7DFFAAC9}"/>
              </a:ext>
            </a:extLst>
          </p:cNvPr>
          <p:cNvSpPr>
            <a:spLocks noGrp="1"/>
          </p:cNvSpPr>
          <p:nvPr>
            <p:ph type="body" sz="quarter" idx="41" hasCustomPrompt="1"/>
          </p:nvPr>
        </p:nvSpPr>
        <p:spPr>
          <a:xfrm>
            <a:off x="550864"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3" y="2716212"/>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17" name="Picture Placeholder 15">
            <a:extLst>
              <a:ext uri="{FF2B5EF4-FFF2-40B4-BE49-F238E27FC236}">
                <a16:creationId xmlns:a16="http://schemas.microsoft.com/office/drawing/2014/main" id="{CD8935F0-FF95-E453-E9F6-68893F7A504D}"/>
              </a:ext>
            </a:extLst>
          </p:cNvPr>
          <p:cNvSpPr>
            <a:spLocks noGrp="1"/>
          </p:cNvSpPr>
          <p:nvPr>
            <p:ph type="pic" sz="quarter" idx="21" hasCustomPrompt="1"/>
          </p:nvPr>
        </p:nvSpPr>
        <p:spPr>
          <a:xfrm>
            <a:off x="4295776"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9" name="Text Placeholder 12">
            <a:extLst>
              <a:ext uri="{FF2B5EF4-FFF2-40B4-BE49-F238E27FC236}">
                <a16:creationId xmlns:a16="http://schemas.microsoft.com/office/drawing/2014/main" id="{EBA31540-DD60-C1FE-84D9-AB3B913DE24E}"/>
              </a:ext>
            </a:extLst>
          </p:cNvPr>
          <p:cNvSpPr>
            <a:spLocks noGrp="1"/>
          </p:cNvSpPr>
          <p:nvPr>
            <p:ph type="body" sz="quarter" idx="45" hasCustomPrompt="1"/>
          </p:nvPr>
        </p:nvSpPr>
        <p:spPr>
          <a:xfrm>
            <a:off x="4301240"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6" name="Text Placeholder 12">
            <a:extLst>
              <a:ext uri="{FF2B5EF4-FFF2-40B4-BE49-F238E27FC236}">
                <a16:creationId xmlns:a16="http://schemas.microsoft.com/office/drawing/2014/main" id="{41114B1E-A563-1101-CB97-0755E7E651D0}"/>
              </a:ext>
            </a:extLst>
          </p:cNvPr>
          <p:cNvSpPr>
            <a:spLocks noGrp="1"/>
          </p:cNvSpPr>
          <p:nvPr>
            <p:ph type="body" sz="quarter" idx="15"/>
          </p:nvPr>
        </p:nvSpPr>
        <p:spPr>
          <a:xfrm>
            <a:off x="4295776"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8" name="Picture Placeholder 15">
            <a:extLst>
              <a:ext uri="{FF2B5EF4-FFF2-40B4-BE49-F238E27FC236}">
                <a16:creationId xmlns:a16="http://schemas.microsoft.com/office/drawing/2014/main" id="{222353BC-D3DC-BA3E-0558-E3C87FF2BDCC}"/>
              </a:ext>
            </a:extLst>
          </p:cNvPr>
          <p:cNvSpPr>
            <a:spLocks noGrp="1"/>
          </p:cNvSpPr>
          <p:nvPr>
            <p:ph type="pic" sz="quarter" idx="22" hasCustomPrompt="1"/>
          </p:nvPr>
        </p:nvSpPr>
        <p:spPr>
          <a:xfrm>
            <a:off x="8040687" y="1815305"/>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15" name="Text Placeholder 12">
            <a:extLst>
              <a:ext uri="{FF2B5EF4-FFF2-40B4-BE49-F238E27FC236}">
                <a16:creationId xmlns:a16="http://schemas.microsoft.com/office/drawing/2014/main" id="{47A08AD4-EF40-3EEE-D086-FAFE12BF8572}"/>
              </a:ext>
            </a:extLst>
          </p:cNvPr>
          <p:cNvSpPr>
            <a:spLocks noGrp="1"/>
          </p:cNvSpPr>
          <p:nvPr>
            <p:ph type="body" sz="quarter" idx="67" hasCustomPrompt="1"/>
          </p:nvPr>
        </p:nvSpPr>
        <p:spPr>
          <a:xfrm>
            <a:off x="8039099" y="2354265"/>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7" name="Text Placeholder 12">
            <a:extLst>
              <a:ext uri="{FF2B5EF4-FFF2-40B4-BE49-F238E27FC236}">
                <a16:creationId xmlns:a16="http://schemas.microsoft.com/office/drawing/2014/main" id="{399FA75D-803B-3E4B-7183-E3994966E24B}"/>
              </a:ext>
            </a:extLst>
          </p:cNvPr>
          <p:cNvSpPr>
            <a:spLocks noGrp="1"/>
          </p:cNvSpPr>
          <p:nvPr>
            <p:ph type="body" sz="quarter" idx="16"/>
          </p:nvPr>
        </p:nvSpPr>
        <p:spPr>
          <a:xfrm>
            <a:off x="8040687" y="2716213"/>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19" name="Picture Placeholder 15">
            <a:extLst>
              <a:ext uri="{FF2B5EF4-FFF2-40B4-BE49-F238E27FC236}">
                <a16:creationId xmlns:a16="http://schemas.microsoft.com/office/drawing/2014/main" id="{470F1949-6467-FE3B-E626-1F303399B974}"/>
              </a:ext>
            </a:extLst>
          </p:cNvPr>
          <p:cNvSpPr>
            <a:spLocks noGrp="1"/>
          </p:cNvSpPr>
          <p:nvPr>
            <p:ph type="pic" sz="quarter" idx="23" hasCustomPrompt="1"/>
          </p:nvPr>
        </p:nvSpPr>
        <p:spPr>
          <a:xfrm>
            <a:off x="550863"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2" name="Text Placeholder 12">
            <a:extLst>
              <a:ext uri="{FF2B5EF4-FFF2-40B4-BE49-F238E27FC236}">
                <a16:creationId xmlns:a16="http://schemas.microsoft.com/office/drawing/2014/main" id="{488A00D0-DFE0-4018-7DEA-DB963BB63359}"/>
              </a:ext>
            </a:extLst>
          </p:cNvPr>
          <p:cNvSpPr>
            <a:spLocks noGrp="1"/>
          </p:cNvSpPr>
          <p:nvPr>
            <p:ph type="body" sz="quarter" idx="68" hasCustomPrompt="1"/>
          </p:nvPr>
        </p:nvSpPr>
        <p:spPr>
          <a:xfrm>
            <a:off x="550864"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11" name="Text Placeholder 12">
            <a:extLst>
              <a:ext uri="{FF2B5EF4-FFF2-40B4-BE49-F238E27FC236}">
                <a16:creationId xmlns:a16="http://schemas.microsoft.com/office/drawing/2014/main" id="{956E8744-4447-9B41-C4EF-92000E2207C8}"/>
              </a:ext>
            </a:extLst>
          </p:cNvPr>
          <p:cNvSpPr>
            <a:spLocks noGrp="1"/>
          </p:cNvSpPr>
          <p:nvPr>
            <p:ph type="body" sz="quarter" idx="17"/>
          </p:nvPr>
        </p:nvSpPr>
        <p:spPr>
          <a:xfrm>
            <a:off x="550863" y="4883149"/>
            <a:ext cx="3204000" cy="1079500"/>
          </a:xfrm>
        </p:spPr>
        <p:txBody>
          <a:bodyPr/>
          <a:lstStyle/>
          <a:p>
            <a:pPr lvl="0"/>
            <a:r>
              <a:rPr lang="en-US" dirty="0"/>
              <a:t>Click to edit Master text styles</a:t>
            </a:r>
          </a:p>
          <a:p>
            <a:pPr lvl="1"/>
            <a:r>
              <a:rPr lang="en-US" dirty="0"/>
              <a:t>Second level</a:t>
            </a:r>
          </a:p>
          <a:p>
            <a:pPr lvl="2"/>
            <a:r>
              <a:rPr lang="en-US" dirty="0"/>
              <a:t>Third level</a:t>
            </a:r>
          </a:p>
        </p:txBody>
      </p:sp>
      <p:sp>
        <p:nvSpPr>
          <p:cNvPr id="20" name="Picture Placeholder 15">
            <a:extLst>
              <a:ext uri="{FF2B5EF4-FFF2-40B4-BE49-F238E27FC236}">
                <a16:creationId xmlns:a16="http://schemas.microsoft.com/office/drawing/2014/main" id="{ED0BCDCE-72FA-F3E6-C968-84566E1BEF5B}"/>
              </a:ext>
            </a:extLst>
          </p:cNvPr>
          <p:cNvSpPr>
            <a:spLocks noGrp="1"/>
          </p:cNvSpPr>
          <p:nvPr>
            <p:ph type="pic" sz="quarter" idx="24" hasCustomPrompt="1"/>
          </p:nvPr>
        </p:nvSpPr>
        <p:spPr>
          <a:xfrm>
            <a:off x="4295776"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3" name="Text Placeholder 12">
            <a:extLst>
              <a:ext uri="{FF2B5EF4-FFF2-40B4-BE49-F238E27FC236}">
                <a16:creationId xmlns:a16="http://schemas.microsoft.com/office/drawing/2014/main" id="{35021A18-46DC-3008-76D5-10DA7AF4F84A}"/>
              </a:ext>
            </a:extLst>
          </p:cNvPr>
          <p:cNvSpPr>
            <a:spLocks noGrp="1"/>
          </p:cNvSpPr>
          <p:nvPr>
            <p:ph type="body" sz="quarter" idx="69" hasCustomPrompt="1"/>
          </p:nvPr>
        </p:nvSpPr>
        <p:spPr>
          <a:xfrm>
            <a:off x="4301240"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Five</a:t>
            </a:r>
          </a:p>
        </p:txBody>
      </p:sp>
      <p:sp>
        <p:nvSpPr>
          <p:cNvPr id="12" name="Text Placeholder 12">
            <a:extLst>
              <a:ext uri="{FF2B5EF4-FFF2-40B4-BE49-F238E27FC236}">
                <a16:creationId xmlns:a16="http://schemas.microsoft.com/office/drawing/2014/main" id="{92D22F55-B345-13EA-70B9-B62C67DD2FB7}"/>
              </a:ext>
            </a:extLst>
          </p:cNvPr>
          <p:cNvSpPr>
            <a:spLocks noGrp="1"/>
          </p:cNvSpPr>
          <p:nvPr>
            <p:ph type="body" sz="quarter" idx="18"/>
          </p:nvPr>
        </p:nvSpPr>
        <p:spPr>
          <a:xfrm>
            <a:off x="4295776"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21" name="Picture Placeholder 15">
            <a:extLst>
              <a:ext uri="{FF2B5EF4-FFF2-40B4-BE49-F238E27FC236}">
                <a16:creationId xmlns:a16="http://schemas.microsoft.com/office/drawing/2014/main" id="{95AC45EB-6812-379E-D631-F1DE40638311}"/>
              </a:ext>
            </a:extLst>
          </p:cNvPr>
          <p:cNvSpPr>
            <a:spLocks noGrp="1"/>
          </p:cNvSpPr>
          <p:nvPr>
            <p:ph type="pic" sz="quarter" idx="25" hasCustomPrompt="1"/>
          </p:nvPr>
        </p:nvSpPr>
        <p:spPr>
          <a:xfrm>
            <a:off x="8040687" y="3975101"/>
            <a:ext cx="360362" cy="360362"/>
          </a:xfrm>
          <a:noFill/>
        </p:spPr>
        <p:txBody>
          <a:bodyPr anchor="ctr" anchorCtr="0"/>
          <a:lstStyle>
            <a:lvl1pPr marL="0" indent="0" algn="ctr">
              <a:buNone/>
              <a:defRPr sz="1000">
                <a:solidFill>
                  <a:schemeClr val="accent2"/>
                </a:solidFill>
                <a:latin typeface="+mn-lt"/>
              </a:defRPr>
            </a:lvl1pPr>
          </a:lstStyle>
          <a:p>
            <a:pPr lvl="0"/>
            <a:r>
              <a:rPr lang="en-GB" dirty="0"/>
              <a:t>icon</a:t>
            </a:r>
          </a:p>
        </p:txBody>
      </p:sp>
      <p:sp>
        <p:nvSpPr>
          <p:cNvPr id="24" name="Text Placeholder 12">
            <a:extLst>
              <a:ext uri="{FF2B5EF4-FFF2-40B4-BE49-F238E27FC236}">
                <a16:creationId xmlns:a16="http://schemas.microsoft.com/office/drawing/2014/main" id="{69000ADE-09E6-91EC-6A61-155867714C5E}"/>
              </a:ext>
            </a:extLst>
          </p:cNvPr>
          <p:cNvSpPr>
            <a:spLocks noGrp="1"/>
          </p:cNvSpPr>
          <p:nvPr>
            <p:ph type="body" sz="quarter" idx="70" hasCustomPrompt="1"/>
          </p:nvPr>
        </p:nvSpPr>
        <p:spPr>
          <a:xfrm>
            <a:off x="8039099" y="4514851"/>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Six</a:t>
            </a:r>
          </a:p>
        </p:txBody>
      </p:sp>
      <p:sp>
        <p:nvSpPr>
          <p:cNvPr id="14" name="Text Placeholder 12">
            <a:extLst>
              <a:ext uri="{FF2B5EF4-FFF2-40B4-BE49-F238E27FC236}">
                <a16:creationId xmlns:a16="http://schemas.microsoft.com/office/drawing/2014/main" id="{0876B04D-418A-408D-4B86-1F152EA3B9AC}"/>
              </a:ext>
            </a:extLst>
          </p:cNvPr>
          <p:cNvSpPr>
            <a:spLocks noGrp="1"/>
          </p:cNvSpPr>
          <p:nvPr>
            <p:ph type="body" sz="quarter" idx="19"/>
          </p:nvPr>
        </p:nvSpPr>
        <p:spPr>
          <a:xfrm>
            <a:off x="8040687" y="4883150"/>
            <a:ext cx="3204000" cy="1079500"/>
          </a:xfrm>
        </p:spPr>
        <p:txBody>
          <a:bodyPr/>
          <a:lstStyle/>
          <a:p>
            <a:pPr lvl="0"/>
            <a:r>
              <a:rPr lang="en-US" dirty="0"/>
              <a:t>Click to edit Master text styles</a:t>
            </a:r>
          </a:p>
          <a:p>
            <a:pPr lvl="1"/>
            <a:r>
              <a:rPr lang="en-US" dirty="0"/>
              <a:t>Second level</a:t>
            </a:r>
          </a:p>
          <a:p>
            <a:pPr lvl="2"/>
            <a:r>
              <a:rPr lang="en-US" dirty="0"/>
              <a:t>Third level</a:t>
            </a: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860837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6173271"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6172903"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6172903"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0486426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10692860"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60"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5"/>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B2482E55-CD47-6253-53E5-42929A12AC26}"/>
              </a:ext>
            </a:extLst>
          </p:cNvPr>
          <p:cNvSpPr>
            <a:spLocks noGrp="1"/>
          </p:cNvSpPr>
          <p:nvPr>
            <p:ph type="body" sz="quarter" idx="41" hasCustomPrompt="1"/>
          </p:nvPr>
        </p:nvSpPr>
        <p:spPr>
          <a:xfrm>
            <a:off x="550864"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63381" y="3435900"/>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4301608" y="1816649"/>
            <a:ext cx="930792"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78A5A533-705A-55BF-9640-A52E87924F43}"/>
              </a:ext>
            </a:extLst>
          </p:cNvPr>
          <p:cNvSpPr>
            <a:spLocks noGrp="1"/>
          </p:cNvSpPr>
          <p:nvPr>
            <p:ph type="body" sz="quarter" idx="45" hasCustomPrompt="1"/>
          </p:nvPr>
        </p:nvSpPr>
        <p:spPr>
          <a:xfrm>
            <a:off x="4301240"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4301240" y="3437244"/>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8039099" y="1816892"/>
            <a:ext cx="936257" cy="892971"/>
          </a:xfrm>
          <a:noFill/>
        </p:spPr>
        <p:txBody>
          <a:bodyPr anchor="ctr" anchorCtr="0"/>
          <a:lstStyle>
            <a:lvl1pPr marL="0" indent="0" algn="ctr">
              <a:spcBef>
                <a:spcPts val="0"/>
              </a:spcBef>
              <a:buNone/>
              <a:defRPr sz="105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B81F170-703F-7395-84C2-03E6D0796583}"/>
              </a:ext>
            </a:extLst>
          </p:cNvPr>
          <p:cNvSpPr>
            <a:spLocks noGrp="1"/>
          </p:cNvSpPr>
          <p:nvPr>
            <p:ph type="body" sz="quarter" idx="67" hasCustomPrompt="1"/>
          </p:nvPr>
        </p:nvSpPr>
        <p:spPr>
          <a:xfrm>
            <a:off x="8039099" y="3068637"/>
            <a:ext cx="3204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8039099" y="3437487"/>
            <a:ext cx="3204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24467858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x Pictograms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10692859"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1069285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6" name="Picture Placeholder 15">
            <a:extLst>
              <a:ext uri="{FF2B5EF4-FFF2-40B4-BE49-F238E27FC236}">
                <a16:creationId xmlns:a16="http://schemas.microsoft.com/office/drawing/2014/main" id="{5EA0C833-46C2-988C-0074-D6A83249C216}"/>
              </a:ext>
            </a:extLst>
          </p:cNvPr>
          <p:cNvSpPr>
            <a:spLocks noGrp="1"/>
          </p:cNvSpPr>
          <p:nvPr>
            <p:ph type="pic" sz="quarter" idx="20" hasCustomPrompt="1"/>
          </p:nvPr>
        </p:nvSpPr>
        <p:spPr>
          <a:xfrm>
            <a:off x="55123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5" name="Text Placeholder 12">
            <a:extLst>
              <a:ext uri="{FF2B5EF4-FFF2-40B4-BE49-F238E27FC236}">
                <a16:creationId xmlns:a16="http://schemas.microsoft.com/office/drawing/2014/main" id="{169E0A6E-F6FC-97AD-7624-C07FE47220AD}"/>
              </a:ext>
            </a:extLst>
          </p:cNvPr>
          <p:cNvSpPr>
            <a:spLocks noGrp="1"/>
          </p:cNvSpPr>
          <p:nvPr>
            <p:ph type="body" sz="quarter" idx="41" hasCustomPrompt="1"/>
          </p:nvPr>
        </p:nvSpPr>
        <p:spPr>
          <a:xfrm>
            <a:off x="550864"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One</a:t>
            </a:r>
          </a:p>
        </p:txBody>
      </p:sp>
      <p:sp>
        <p:nvSpPr>
          <p:cNvPr id="15" name="Text Placeholder 12">
            <a:extLst>
              <a:ext uri="{FF2B5EF4-FFF2-40B4-BE49-F238E27FC236}">
                <a16:creationId xmlns:a16="http://schemas.microsoft.com/office/drawing/2014/main" id="{7E826685-2A04-0F68-4915-A118119AB364}"/>
              </a:ext>
            </a:extLst>
          </p:cNvPr>
          <p:cNvSpPr>
            <a:spLocks noGrp="1"/>
          </p:cNvSpPr>
          <p:nvPr>
            <p:ph type="body" sz="quarter" idx="26"/>
          </p:nvPr>
        </p:nvSpPr>
        <p:spPr>
          <a:xfrm>
            <a:off x="55086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2" name="Picture Placeholder 15">
            <a:extLst>
              <a:ext uri="{FF2B5EF4-FFF2-40B4-BE49-F238E27FC236}">
                <a16:creationId xmlns:a16="http://schemas.microsoft.com/office/drawing/2014/main" id="{164A5E75-1C3A-DC3D-81BD-E0B3A4964763}"/>
              </a:ext>
            </a:extLst>
          </p:cNvPr>
          <p:cNvSpPr>
            <a:spLocks noGrp="1"/>
          </p:cNvSpPr>
          <p:nvPr>
            <p:ph type="pic" sz="quarter" idx="27" hasCustomPrompt="1"/>
          </p:nvPr>
        </p:nvSpPr>
        <p:spPr>
          <a:xfrm>
            <a:off x="3359518"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6" name="Text Placeholder 12">
            <a:extLst>
              <a:ext uri="{FF2B5EF4-FFF2-40B4-BE49-F238E27FC236}">
                <a16:creationId xmlns:a16="http://schemas.microsoft.com/office/drawing/2014/main" id="{C8EA8597-2A4A-0CD6-F43E-581D734CDCAD}"/>
              </a:ext>
            </a:extLst>
          </p:cNvPr>
          <p:cNvSpPr>
            <a:spLocks noGrp="1"/>
          </p:cNvSpPr>
          <p:nvPr>
            <p:ph type="body" sz="quarter" idx="45" hasCustomPrompt="1"/>
          </p:nvPr>
        </p:nvSpPr>
        <p:spPr>
          <a:xfrm>
            <a:off x="336487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Two</a:t>
            </a:r>
          </a:p>
        </p:txBody>
      </p:sp>
      <p:sp>
        <p:nvSpPr>
          <p:cNvPr id="23" name="Text Placeholder 12">
            <a:extLst>
              <a:ext uri="{FF2B5EF4-FFF2-40B4-BE49-F238E27FC236}">
                <a16:creationId xmlns:a16="http://schemas.microsoft.com/office/drawing/2014/main" id="{5371896C-3F0D-4AC8-A11F-BDE72D75131C}"/>
              </a:ext>
            </a:extLst>
          </p:cNvPr>
          <p:cNvSpPr>
            <a:spLocks noGrp="1"/>
          </p:cNvSpPr>
          <p:nvPr>
            <p:ph type="body" sz="quarter" idx="28"/>
          </p:nvPr>
        </p:nvSpPr>
        <p:spPr>
          <a:xfrm>
            <a:off x="3359151"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4" name="Picture Placeholder 15">
            <a:extLst>
              <a:ext uri="{FF2B5EF4-FFF2-40B4-BE49-F238E27FC236}">
                <a16:creationId xmlns:a16="http://schemas.microsoft.com/office/drawing/2014/main" id="{113F9B6D-211A-B9B6-4248-1FACCD47C162}"/>
              </a:ext>
            </a:extLst>
          </p:cNvPr>
          <p:cNvSpPr>
            <a:spLocks noGrp="1"/>
          </p:cNvSpPr>
          <p:nvPr>
            <p:ph type="pic" sz="quarter" idx="29" hasCustomPrompt="1"/>
          </p:nvPr>
        </p:nvSpPr>
        <p:spPr>
          <a:xfrm>
            <a:off x="6167805"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7" name="Text Placeholder 12">
            <a:extLst>
              <a:ext uri="{FF2B5EF4-FFF2-40B4-BE49-F238E27FC236}">
                <a16:creationId xmlns:a16="http://schemas.microsoft.com/office/drawing/2014/main" id="{68A568C4-ADFE-5A6C-2391-882D49319A87}"/>
              </a:ext>
            </a:extLst>
          </p:cNvPr>
          <p:cNvSpPr>
            <a:spLocks noGrp="1"/>
          </p:cNvSpPr>
          <p:nvPr>
            <p:ph type="body" sz="quarter" idx="67" hasCustomPrompt="1"/>
          </p:nvPr>
        </p:nvSpPr>
        <p:spPr>
          <a:xfrm>
            <a:off x="6167438"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Three</a:t>
            </a:r>
          </a:p>
        </p:txBody>
      </p:sp>
      <p:sp>
        <p:nvSpPr>
          <p:cNvPr id="25" name="Text Placeholder 12">
            <a:extLst>
              <a:ext uri="{FF2B5EF4-FFF2-40B4-BE49-F238E27FC236}">
                <a16:creationId xmlns:a16="http://schemas.microsoft.com/office/drawing/2014/main" id="{9319EC4E-4AC2-69F0-186B-251CEA53F4F3}"/>
              </a:ext>
            </a:extLst>
          </p:cNvPr>
          <p:cNvSpPr>
            <a:spLocks noGrp="1"/>
          </p:cNvSpPr>
          <p:nvPr>
            <p:ph type="body" sz="quarter" idx="30"/>
          </p:nvPr>
        </p:nvSpPr>
        <p:spPr>
          <a:xfrm>
            <a:off x="6167438"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26" name="Picture Placeholder 15">
            <a:extLst>
              <a:ext uri="{FF2B5EF4-FFF2-40B4-BE49-F238E27FC236}">
                <a16:creationId xmlns:a16="http://schemas.microsoft.com/office/drawing/2014/main" id="{B2667B7A-D629-4091-56C6-D363D67E793B}"/>
              </a:ext>
            </a:extLst>
          </p:cNvPr>
          <p:cNvSpPr>
            <a:spLocks noGrp="1"/>
          </p:cNvSpPr>
          <p:nvPr>
            <p:ph type="pic" sz="quarter" idx="31" hasCustomPrompt="1"/>
          </p:nvPr>
        </p:nvSpPr>
        <p:spPr>
          <a:xfrm>
            <a:off x="8976091" y="1815304"/>
            <a:ext cx="936257" cy="892971"/>
          </a:xfrm>
          <a:noFill/>
        </p:spPr>
        <p:txBody>
          <a:bodyPr anchor="ctr" anchorCtr="0"/>
          <a:lstStyle>
            <a:lvl1pPr marL="0" indent="0" algn="ctr">
              <a:spcBef>
                <a:spcPts val="0"/>
              </a:spcBef>
              <a:buNone/>
              <a:defRPr sz="1000">
                <a:solidFill>
                  <a:schemeClr val="accent2"/>
                </a:solidFill>
                <a:latin typeface="+mn-lt"/>
              </a:defRPr>
            </a:lvl1pPr>
          </a:lstStyle>
          <a:p>
            <a:pPr lvl="0"/>
            <a:r>
              <a:rPr lang="en-GB" dirty="0"/>
              <a:t>click or drag </a:t>
            </a:r>
            <a:br>
              <a:rPr lang="en-GB" dirty="0"/>
            </a:br>
            <a:r>
              <a:rPr lang="en-GB" dirty="0"/>
              <a:t>to insert  pictogram</a:t>
            </a:r>
          </a:p>
        </p:txBody>
      </p:sp>
      <p:sp>
        <p:nvSpPr>
          <p:cNvPr id="9" name="Text Placeholder 12">
            <a:extLst>
              <a:ext uri="{FF2B5EF4-FFF2-40B4-BE49-F238E27FC236}">
                <a16:creationId xmlns:a16="http://schemas.microsoft.com/office/drawing/2014/main" id="{27AAA7D2-9EA7-4887-CE73-9A4FFE173C8C}"/>
              </a:ext>
            </a:extLst>
          </p:cNvPr>
          <p:cNvSpPr>
            <a:spLocks noGrp="1"/>
          </p:cNvSpPr>
          <p:nvPr>
            <p:ph type="body" sz="quarter" idx="70" hasCustomPrompt="1"/>
          </p:nvPr>
        </p:nvSpPr>
        <p:spPr>
          <a:xfrm>
            <a:off x="8982703" y="3068637"/>
            <a:ext cx="2268000" cy="270168"/>
          </a:xfrm>
        </p:spPr>
        <p:txBody>
          <a:bodyPr anchor="b" anchorCtr="0"/>
          <a:lstStyle>
            <a:lvl1pPr marL="0" indent="0" algn="l">
              <a:lnSpc>
                <a:spcPct val="95000"/>
              </a:lnSpc>
              <a:buNone/>
              <a:defRPr sz="1800">
                <a:solidFill>
                  <a:schemeClr val="accent2"/>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Section Four</a:t>
            </a:r>
          </a:p>
        </p:txBody>
      </p:sp>
      <p:sp>
        <p:nvSpPr>
          <p:cNvPr id="27" name="Text Placeholder 12">
            <a:extLst>
              <a:ext uri="{FF2B5EF4-FFF2-40B4-BE49-F238E27FC236}">
                <a16:creationId xmlns:a16="http://schemas.microsoft.com/office/drawing/2014/main" id="{CA6B12B2-861A-5081-56F5-2053A7672719}"/>
              </a:ext>
            </a:extLst>
          </p:cNvPr>
          <p:cNvSpPr>
            <a:spLocks noGrp="1"/>
          </p:cNvSpPr>
          <p:nvPr>
            <p:ph type="body" sz="quarter" idx="32"/>
          </p:nvPr>
        </p:nvSpPr>
        <p:spPr>
          <a:xfrm>
            <a:off x="8975724" y="3429000"/>
            <a:ext cx="2268000" cy="1979613"/>
          </a:xfrm>
        </p:spPr>
        <p:txBody>
          <a:body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1407145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7896226" y="0"/>
            <a:ext cx="429577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6966375" cy="251885"/>
          </a:xfrm>
        </p:spPr>
        <p:txBody>
          <a:bodyPr/>
          <a:lstStyle>
            <a:lvl1pPr>
              <a:defRPr/>
            </a:lvl1pPr>
          </a:lstStyle>
          <a:p>
            <a:r>
              <a:rPr lang="en-US" dirty="0"/>
              <a:t>Header avenir demi 24pt</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2052"/>
            <a:ext cx="6966375"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8" name="Text Placeholder 12">
            <a:extLst>
              <a:ext uri="{FF2B5EF4-FFF2-40B4-BE49-F238E27FC236}">
                <a16:creationId xmlns:a16="http://schemas.microsoft.com/office/drawing/2014/main" id="{3F44278E-E901-C1DE-92E4-ACA715734969}"/>
              </a:ext>
            </a:extLst>
          </p:cNvPr>
          <p:cNvSpPr>
            <a:spLocks noGrp="1"/>
          </p:cNvSpPr>
          <p:nvPr>
            <p:ph type="body" sz="quarter" idx="14"/>
          </p:nvPr>
        </p:nvSpPr>
        <p:spPr>
          <a:xfrm>
            <a:off x="550864"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9" name="Text Placeholder 12">
            <a:extLst>
              <a:ext uri="{FF2B5EF4-FFF2-40B4-BE49-F238E27FC236}">
                <a16:creationId xmlns:a16="http://schemas.microsoft.com/office/drawing/2014/main" id="{BF118552-E3C1-3540-F57A-9CA2F0C7D623}"/>
              </a:ext>
            </a:extLst>
          </p:cNvPr>
          <p:cNvSpPr>
            <a:spLocks noGrp="1"/>
          </p:cNvSpPr>
          <p:nvPr>
            <p:ph type="body" sz="quarter" idx="17"/>
          </p:nvPr>
        </p:nvSpPr>
        <p:spPr>
          <a:xfrm>
            <a:off x="4295151"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1" name="Text Placeholder 12">
            <a:extLst>
              <a:ext uri="{FF2B5EF4-FFF2-40B4-BE49-F238E27FC236}">
                <a16:creationId xmlns:a16="http://schemas.microsoft.com/office/drawing/2014/main" id="{A9CD24D4-DA21-58A6-D7F7-52F6BB2323FF}"/>
              </a:ext>
            </a:extLst>
          </p:cNvPr>
          <p:cNvSpPr>
            <a:spLocks noGrp="1"/>
          </p:cNvSpPr>
          <p:nvPr>
            <p:ph type="body" sz="quarter" idx="18"/>
          </p:nvPr>
        </p:nvSpPr>
        <p:spPr>
          <a:xfrm>
            <a:off x="8437136" y="1808163"/>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36000040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x Columns - Paste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A42F6E-246E-1108-4C12-F80987CC1815}"/>
              </a:ext>
            </a:extLst>
          </p:cNvPr>
          <p:cNvSpPr/>
          <p:nvPr userDrawn="1"/>
        </p:nvSpPr>
        <p:spPr>
          <a:xfrm>
            <a:off x="6095997" y="0"/>
            <a:ext cx="6096003"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p>
            <a:fld id="{F59CD943-D024-467A-B36E-F11E1285ED75}" type="slidenum">
              <a:rPr lang="en-GB" smtClean="0"/>
              <a:pPr/>
              <a:t>‹#›</a:t>
            </a:fld>
            <a:endParaRPr lang="en-GB" dirty="0"/>
          </a:p>
        </p:txBody>
      </p:sp>
      <p:sp>
        <p:nvSpPr>
          <p:cNvPr id="6" name="Title 1">
            <a:extLst>
              <a:ext uri="{FF2B5EF4-FFF2-40B4-BE49-F238E27FC236}">
                <a16:creationId xmlns:a16="http://schemas.microsoft.com/office/drawing/2014/main" id="{72173C6D-32FE-71CF-2FBB-512DB6CF2C3F}"/>
              </a:ext>
            </a:extLst>
          </p:cNvPr>
          <p:cNvSpPr>
            <a:spLocks noGrp="1"/>
          </p:cNvSpPr>
          <p:nvPr>
            <p:ph type="title" hasCustomPrompt="1"/>
          </p:nvPr>
        </p:nvSpPr>
        <p:spPr>
          <a:xfrm>
            <a:off x="550865" y="368828"/>
            <a:ext cx="5075998" cy="251885"/>
          </a:xfrm>
        </p:spPr>
        <p:txBody>
          <a:bodyPr/>
          <a:lstStyle>
            <a:lvl1pPr>
              <a:defRPr/>
            </a:lvl1pPr>
          </a:lstStyle>
          <a:p>
            <a:r>
              <a:rPr lang="en-US" dirty="0"/>
              <a:t>Header avenir demi 24pt</a:t>
            </a:r>
            <a:endParaRPr lang="en-GB" dirty="0"/>
          </a:p>
        </p:txBody>
      </p:sp>
      <p:sp>
        <p:nvSpPr>
          <p:cNvPr id="7" name="Text Placeholder 9">
            <a:extLst>
              <a:ext uri="{FF2B5EF4-FFF2-40B4-BE49-F238E27FC236}">
                <a16:creationId xmlns:a16="http://schemas.microsoft.com/office/drawing/2014/main" id="{838C0768-BEC5-3152-F12C-35785BA74A8F}"/>
              </a:ext>
            </a:extLst>
          </p:cNvPr>
          <p:cNvSpPr>
            <a:spLocks noGrp="1"/>
          </p:cNvSpPr>
          <p:nvPr>
            <p:ph type="body" sz="quarter" idx="13" hasCustomPrompt="1"/>
          </p:nvPr>
        </p:nvSpPr>
        <p:spPr>
          <a:xfrm>
            <a:off x="550865" y="753852"/>
            <a:ext cx="5075998"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8105A449-5BAE-DF74-F24B-A818099BCEBA}"/>
              </a:ext>
            </a:extLst>
          </p:cNvPr>
          <p:cNvSpPr>
            <a:spLocks noGrp="1"/>
          </p:cNvSpPr>
          <p:nvPr>
            <p:ph type="body" sz="quarter" idx="14"/>
          </p:nvPr>
        </p:nvSpPr>
        <p:spPr>
          <a:xfrm>
            <a:off x="550864" y="1808163"/>
            <a:ext cx="5076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13" name="Text Placeholder 12">
            <a:extLst>
              <a:ext uri="{FF2B5EF4-FFF2-40B4-BE49-F238E27FC236}">
                <a16:creationId xmlns:a16="http://schemas.microsoft.com/office/drawing/2014/main" id="{05C8FA5B-C103-3A91-5742-FA5FB511C8D8}"/>
              </a:ext>
            </a:extLst>
          </p:cNvPr>
          <p:cNvSpPr>
            <a:spLocks noGrp="1"/>
          </p:cNvSpPr>
          <p:nvPr>
            <p:ph type="body" sz="quarter" idx="15"/>
          </p:nvPr>
        </p:nvSpPr>
        <p:spPr>
          <a:xfrm>
            <a:off x="6636906" y="1808163"/>
            <a:ext cx="4606531"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054859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9426BABF-82F1-BE8F-A605-73352740620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889000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x Columns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2" name="Text Placeholder 12">
            <a:extLst>
              <a:ext uri="{FF2B5EF4-FFF2-40B4-BE49-F238E27FC236}">
                <a16:creationId xmlns:a16="http://schemas.microsoft.com/office/drawing/2014/main" id="{78E62AFA-8CAC-DF8F-ECBF-F7D5E587FEDD}"/>
              </a:ext>
            </a:extLst>
          </p:cNvPr>
          <p:cNvSpPr>
            <a:spLocks noGrp="1"/>
          </p:cNvSpPr>
          <p:nvPr>
            <p:ph type="body" sz="quarter" idx="17"/>
          </p:nvPr>
        </p:nvSpPr>
        <p:spPr>
          <a:xfrm>
            <a:off x="4689299"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ext Placeholder 12">
            <a:extLst>
              <a:ext uri="{FF2B5EF4-FFF2-40B4-BE49-F238E27FC236}">
                <a16:creationId xmlns:a16="http://schemas.microsoft.com/office/drawing/2014/main" id="{C7C1BD0C-1BC2-0403-5041-362D436CBCD9}"/>
              </a:ext>
            </a:extLst>
          </p:cNvPr>
          <p:cNvSpPr>
            <a:spLocks noGrp="1"/>
          </p:cNvSpPr>
          <p:nvPr>
            <p:ph type="body" sz="quarter" idx="18"/>
          </p:nvPr>
        </p:nvSpPr>
        <p:spPr>
          <a:xfrm>
            <a:off x="8437138" y="1811338"/>
            <a:ext cx="3204000" cy="4321175"/>
          </a:xfr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8" name="Graphic 7">
            <a:extLst>
              <a:ext uri="{FF2B5EF4-FFF2-40B4-BE49-F238E27FC236}">
                <a16:creationId xmlns:a16="http://schemas.microsoft.com/office/drawing/2014/main" id="{7ACB882C-CB4A-9AFE-5F9D-447BFE4528B3}"/>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0371623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x Column - Blue / Purple Lef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D0FDE-F3B7-E9ED-8FBE-820CEDD9BD52}"/>
              </a:ext>
              <a:ext uri="{C183D7F6-B498-43B3-948B-1728B52AA6E4}">
                <adec:decorative xmlns:adec="http://schemas.microsoft.com/office/drawing/2017/decorative" val="1"/>
              </a:ext>
            </a:extLst>
          </p:cNvPr>
          <p:cNvSpPr/>
          <p:nvPr userDrawn="1"/>
        </p:nvSpPr>
        <p:spPr>
          <a:xfrm rot="10800000">
            <a:off x="0" y="0"/>
            <a:ext cx="4151311" cy="6858000"/>
          </a:xfrm>
          <a:prstGeom prst="rect">
            <a:avLst/>
          </a:prstGeom>
          <a:gradFill>
            <a:gsLst>
              <a:gs pos="85000">
                <a:srgbClr val="3595F0"/>
              </a:gs>
              <a:gs pos="15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5" y="368828"/>
            <a:ext cx="3204000" cy="251885"/>
          </a:xfrm>
        </p:spPr>
        <p:txBody>
          <a:bodyPr/>
          <a:lstStyle>
            <a:lvl1pPr>
              <a:defRPr>
                <a:solidFill>
                  <a:schemeClr val="bg1"/>
                </a:solidFill>
              </a:defRPr>
            </a:lvl1pPr>
          </a:lstStyle>
          <a:p>
            <a:r>
              <a:rPr lang="en-US" dirty="0"/>
              <a:t>Header avenir demi</a:t>
            </a:r>
            <a:endParaRPr lang="en-GB" dirty="0"/>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5" y="752052"/>
            <a:ext cx="3204000" cy="336973"/>
          </a:xfrm>
          <a:prstGeom prst="rect">
            <a:avLst/>
          </a:prstGeom>
        </p:spPr>
        <p:txBody>
          <a:bodyPr lIns="0" tIns="0" rIns="0" bIns="0">
            <a:noAutofit/>
          </a:bodyPr>
          <a:lstStyle>
            <a:lvl1pPr marL="0" indent="0">
              <a:lnSpc>
                <a:spcPct val="90000"/>
              </a:lnSpc>
              <a:buNone/>
              <a:defRPr sz="2000">
                <a:solidFill>
                  <a:schemeClr val="bg1"/>
                </a:solidFill>
              </a:defRPr>
            </a:lvl1pPr>
          </a:lstStyle>
          <a:p>
            <a:pPr lvl="0"/>
            <a:r>
              <a:rPr lang="en-US" dirty="0"/>
              <a:t>Subhead avenir pro 20pt</a:t>
            </a:r>
            <a:endParaRPr lang="en-GB" dirty="0"/>
          </a:p>
        </p:txBody>
      </p:sp>
      <p:sp>
        <p:nvSpPr>
          <p:cNvPr id="11" name="Text Placeholder 12">
            <a:extLst>
              <a:ext uri="{FF2B5EF4-FFF2-40B4-BE49-F238E27FC236}">
                <a16:creationId xmlns:a16="http://schemas.microsoft.com/office/drawing/2014/main" id="{CBD94631-F21A-E9A8-E18B-36A8C2123E83}"/>
              </a:ext>
            </a:extLst>
          </p:cNvPr>
          <p:cNvSpPr>
            <a:spLocks noGrp="1"/>
          </p:cNvSpPr>
          <p:nvPr>
            <p:ph type="body" sz="quarter" idx="14"/>
          </p:nvPr>
        </p:nvSpPr>
        <p:spPr>
          <a:xfrm>
            <a:off x="550864" y="1811338"/>
            <a:ext cx="3204000" cy="4321175"/>
          </a:xfrm>
        </p:spPr>
        <p:txBody>
          <a:bodyPr/>
          <a:lstStyle>
            <a:lvl1pPr>
              <a:defRPr>
                <a:solidFill>
                  <a:schemeClr val="bg1"/>
                </a:solidFill>
              </a:defRPr>
            </a:lvl1pPr>
            <a:lvl2pPr>
              <a:defRPr>
                <a:solidFill>
                  <a:schemeClr val="bg1"/>
                </a:solidFill>
              </a:defRPr>
            </a:lvl2pPr>
            <a:lvl3pPr>
              <a:defRPr>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id="{0871EE65-26EE-B181-C60C-77234227C285}"/>
              </a:ext>
              <a:ext uri="{C183D7F6-B498-43B3-948B-1728B52AA6E4}">
                <adec:decorative xmlns:adec="http://schemas.microsoft.com/office/drawing/2017/decorative" val="1"/>
              </a:ext>
            </a:extLst>
          </p:cNvPr>
          <p:cNvSpPr>
            <a:spLocks noGrp="1"/>
          </p:cNvSpPr>
          <p:nvPr>
            <p:ph type="ftr" sz="quarter" idx="10"/>
          </p:nvPr>
        </p:nvSpPr>
        <p:spPr>
          <a:xfrm>
            <a:off x="8040688" y="6348353"/>
            <a:ext cx="3292473" cy="215901"/>
          </a:xfrm>
        </p:spPr>
        <p:txBody>
          <a:bodyPr/>
          <a:lstStyle>
            <a:lvl1pPr>
              <a:defRPr>
                <a:solidFill>
                  <a:schemeClr val="tx1"/>
                </a:solidFill>
              </a:defRPr>
            </a:lvl1pPr>
          </a:lstStyle>
          <a:p>
            <a:r>
              <a:rPr lang="en-US" dirty="0"/>
              <a:t>© 2025 Clarivate. All rights reserved.</a:t>
            </a:r>
          </a:p>
        </p:txBody>
      </p:sp>
      <p:sp>
        <p:nvSpPr>
          <p:cNvPr id="4" name="Slide Number Placeholder 3">
            <a:extLst>
              <a:ext uri="{FF2B5EF4-FFF2-40B4-BE49-F238E27FC236}">
                <a16:creationId xmlns:a16="http://schemas.microsoft.com/office/drawing/2014/main" id="{50BDD441-95E6-955E-8A17-BE1B5185D4A8}"/>
              </a:ext>
              <a:ext uri="{C183D7F6-B498-43B3-948B-1728B52AA6E4}">
                <adec:decorative xmlns:adec="http://schemas.microsoft.com/office/drawing/2017/decorative" val="1"/>
              </a:ext>
            </a:extLst>
          </p:cNvPr>
          <p:cNvSpPr>
            <a:spLocks noGrp="1"/>
          </p:cNvSpPr>
          <p:nvPr>
            <p:ph type="sldNum" sz="quarter" idx="11"/>
          </p:nvPr>
        </p:nvSpPr>
        <p:spPr>
          <a:xfrm>
            <a:off x="11506200" y="6348353"/>
            <a:ext cx="216000" cy="215900"/>
          </a:xfrm>
        </p:spPr>
        <p:txBody>
          <a:bodyPr/>
          <a:lstStyle>
            <a:lvl1pPr>
              <a:defRPr>
                <a:solidFill>
                  <a:schemeClr val="tx1"/>
                </a:solidFill>
              </a:defRPr>
            </a:lvl1pPr>
          </a:lstStyle>
          <a:p>
            <a:fld id="{F59CD943-D024-467A-B36E-F11E1285ED75}" type="slidenum">
              <a:rPr lang="en-GB" smtClean="0"/>
              <a:pPr/>
              <a:t>‹#›</a:t>
            </a:fld>
            <a:endParaRPr lang="en-GB" dirty="0"/>
          </a:p>
        </p:txBody>
      </p:sp>
      <p:pic>
        <p:nvPicPr>
          <p:cNvPr id="6" name="Graphic 5">
            <a:extLst>
              <a:ext uri="{FF2B5EF4-FFF2-40B4-BE49-F238E27FC236}">
                <a16:creationId xmlns:a16="http://schemas.microsoft.com/office/drawing/2014/main" id="{C6EC22AA-EB71-1C63-2A47-66FF10DFA538}"/>
              </a:ext>
            </a:extLst>
          </p:cNvPr>
          <p:cNvPicPr>
            <a:picLocks noChangeAspect="1"/>
          </p:cNvPicPr>
          <p:nvPr userDrawn="1"/>
        </p:nvPicPr>
        <p:blipFill>
          <a:blip r:embed="rId2">
            <a:extLst>
              <a:ext uri="{96DAC541-7B7A-43D3-8B79-37D633B846F1}">
                <asvg:svgBlip xmlns:asvg="http://schemas.microsoft.com/office/drawing/2016/SVG/main" r:embed="rId3"/>
              </a:ext>
            </a:extLst>
          </a:blip>
          <a:srcRect l="9263" t="23870" r="9262" b="23680"/>
          <a:stretch/>
        </p:blipFill>
        <p:spPr>
          <a:xfrm>
            <a:off x="550863" y="6329363"/>
            <a:ext cx="1296000" cy="254793"/>
          </a:xfrm>
          <a:prstGeom prst="rect">
            <a:avLst/>
          </a:prstGeom>
        </p:spPr>
      </p:pic>
    </p:spTree>
    <p:extLst>
      <p:ext uri="{BB962C8B-B14F-4D97-AF65-F5344CB8AC3E}">
        <p14:creationId xmlns:p14="http://schemas.microsoft.com/office/powerpoint/2010/main" val="340463067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slideLayout" Target="../slideLayouts/slideLayout127.xml"/><Relationship Id="rId47" Type="http://schemas.openxmlformats.org/officeDocument/2006/relationships/image" Target="../media/image12.svg"/><Relationship Id="rId7" Type="http://schemas.openxmlformats.org/officeDocument/2006/relationships/slideLayout" Target="../slideLayouts/slideLayout9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theme" Target="../theme/theme2.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slideLayout" Target="../slideLayouts/slideLayout129.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slideLayout" Target="../slideLayouts/slideLayout128.xml"/><Relationship Id="rId8" Type="http://schemas.openxmlformats.org/officeDocument/2006/relationships/slideLayout" Target="../slideLayouts/slideLayout93.xml"/><Relationship Id="rId3" Type="http://schemas.openxmlformats.org/officeDocument/2006/relationships/slideLayout" Target="../slideLayouts/slideLayout88.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46" Type="http://schemas.openxmlformats.org/officeDocument/2006/relationships/image" Target="../media/image11.png"/><Relationship Id="rId20" Type="http://schemas.openxmlformats.org/officeDocument/2006/relationships/slideLayout" Target="../slideLayouts/slideLayout105.xml"/><Relationship Id="rId41"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365688" y="368828"/>
            <a:ext cx="11421604" cy="309766"/>
          </a:xfrm>
          <a:prstGeom prst="rect">
            <a:avLst/>
          </a:prstGeom>
        </p:spPr>
        <p:txBody>
          <a:bodyPr vert="horz" lIns="0" tIns="0" rIns="0" bIns="0" rtlCol="0" anchor="t" anchorCtr="0">
            <a:noAutofit/>
          </a:bodyPr>
          <a:lstStyle/>
          <a:p>
            <a:r>
              <a:rPr lang="en-US" dirty="0"/>
              <a:t>Header avenir demi </a:t>
            </a:r>
            <a:r>
              <a:rPr lang="he-IL" dirty="0"/>
              <a:t>32</a:t>
            </a:r>
            <a:r>
              <a:rPr lang="en-US" dirty="0" err="1"/>
              <a:t>pt</a:t>
            </a:r>
            <a:endParaRPr lang="en-GB" dirty="0"/>
          </a:p>
        </p:txBody>
      </p:sp>
      <p:sp>
        <p:nvSpPr>
          <p:cNvPr id="6" name="Slide Number Placeholder 5">
            <a:extLst>
              <a:ext uri="{FF2B5EF4-FFF2-40B4-BE49-F238E27FC236}">
                <a16:creationId xmlns:a16="http://schemas.microsoft.com/office/drawing/2014/main" id="{06A1DE54-54E0-3EB1-4173-FB5DCE9D7614}"/>
              </a:ext>
            </a:extLst>
          </p:cNvPr>
          <p:cNvSpPr>
            <a:spLocks noGrp="1"/>
          </p:cNvSpPr>
          <p:nvPr>
            <p:ph type="sldNum" sz="quarter" idx="4"/>
          </p:nvPr>
        </p:nvSpPr>
        <p:spPr>
          <a:xfrm>
            <a:off x="11671500" y="6465692"/>
            <a:ext cx="216000" cy="215900"/>
          </a:xfrm>
          <a:prstGeom prst="rect">
            <a:avLst/>
          </a:prstGeom>
        </p:spPr>
        <p:txBody>
          <a:bodyPr vert="horz" lIns="0" tIns="0" rIns="0" bIns="0" rtlCol="0" anchor="ctr"/>
          <a:lstStyle>
            <a:lvl1pPr algn="l">
              <a:defRPr sz="900">
                <a:solidFill>
                  <a:schemeClr val="tx1"/>
                </a:solidFill>
              </a:defRPr>
            </a:lvl1pPr>
          </a:lstStyle>
          <a:p>
            <a:fld id="{F59CD943-D024-467A-B36E-F11E1285ED75}" type="slidenum">
              <a:rPr lang="en-GB" smtClean="0"/>
              <a:pPr/>
              <a:t>‹#›</a:t>
            </a:fld>
            <a:endParaRPr lang="en-GB"/>
          </a:p>
        </p:txBody>
      </p:sp>
      <p:grpSp>
        <p:nvGrpSpPr>
          <p:cNvPr id="18" name="Group 17">
            <a:extLst>
              <a:ext uri="{FF2B5EF4-FFF2-40B4-BE49-F238E27FC236}">
                <a16:creationId xmlns:a16="http://schemas.microsoft.com/office/drawing/2014/main" id="{F9B7B87D-C20A-0E5B-ED37-D6B58C7D7D09}"/>
              </a:ext>
            </a:extLst>
          </p:cNvPr>
          <p:cNvGrpSpPr/>
          <p:nvPr userDrawn="1"/>
        </p:nvGrpSpPr>
        <p:grpSpPr>
          <a:xfrm>
            <a:off x="12337200" y="0"/>
            <a:ext cx="288000" cy="6858000"/>
            <a:chOff x="12337200" y="0"/>
            <a:chExt cx="288000" cy="6858000"/>
          </a:xfrm>
        </p:grpSpPr>
        <p:sp>
          <p:nvSpPr>
            <p:cNvPr id="19" name="Rectangle 18">
              <a:extLst>
                <a:ext uri="{FF2B5EF4-FFF2-40B4-BE49-F238E27FC236}">
                  <a16:creationId xmlns:a16="http://schemas.microsoft.com/office/drawing/2014/main" id="{B5DD8644-27C9-E8E4-4751-18BA66E62010}"/>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0F131E8-62DE-35D4-233F-6CB06FC6B302}"/>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C5496BE-3682-96FB-BB64-7D3C45E1AF43}"/>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FE49F71-4EBF-2EFD-86CA-2476C727BC20}"/>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64839F6-FFE9-AF1D-3BC2-5905C2297631}"/>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B96D8FC-9927-769E-43CE-DDE825ED4D55}"/>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EE62C59-07C8-2BC2-F7AD-4917E550BCCD}"/>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65CE1E-31DF-294E-0385-5634C00AAA19}"/>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1FD4153-12EB-E60A-8E3F-E4700D52D398}"/>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68BC99C-D301-F420-053E-C5564C39D404}"/>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7D8CB5F-F197-51F0-548C-0B1D37174F46}"/>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9994C1A-2594-B1D9-D641-81CD9A7767C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C0127835-5DDC-DAB4-DC3B-E0572991DAC3}"/>
              </a:ext>
            </a:extLst>
          </p:cNvPr>
          <p:cNvGrpSpPr/>
          <p:nvPr userDrawn="1"/>
        </p:nvGrpSpPr>
        <p:grpSpPr>
          <a:xfrm>
            <a:off x="356788" y="6308725"/>
            <a:ext cx="1373902" cy="388189"/>
            <a:chOff x="5284371" y="428067"/>
            <a:chExt cx="1625355" cy="459236"/>
          </a:xfrm>
        </p:grpSpPr>
        <p:sp>
          <p:nvSpPr>
            <p:cNvPr id="4" name="Freeform 3">
              <a:extLst>
                <a:ext uri="{FF2B5EF4-FFF2-40B4-BE49-F238E27FC236}">
                  <a16:creationId xmlns:a16="http://schemas.microsoft.com/office/drawing/2014/main" id="{54ACD79E-FB31-ADCF-FDEA-5B46891FFCC9}"/>
                </a:ext>
              </a:extLst>
            </p:cNvPr>
            <p:cNvSpPr/>
            <p:nvPr userDrawn="1"/>
          </p:nvSpPr>
          <p:spPr>
            <a:xfrm>
              <a:off x="5606232" y="783975"/>
              <a:ext cx="62149" cy="101278"/>
            </a:xfrm>
            <a:custGeom>
              <a:avLst/>
              <a:gdLst>
                <a:gd name="connsiteX0" fmla="*/ 20955 w 143827"/>
                <a:gd name="connsiteY0" fmla="*/ 234380 h 234379"/>
                <a:gd name="connsiteX1" fmla="*/ 0 w 143827"/>
                <a:gd name="connsiteY1" fmla="*/ 234380 h 234379"/>
                <a:gd name="connsiteX2" fmla="*/ 0 w 143827"/>
                <a:gd name="connsiteY2" fmla="*/ 0 h 234379"/>
                <a:gd name="connsiteX3" fmla="*/ 62865 w 143827"/>
                <a:gd name="connsiteY3" fmla="*/ 0 h 234379"/>
                <a:gd name="connsiteX4" fmla="*/ 143828 w 143827"/>
                <a:gd name="connsiteY4" fmla="*/ 71168 h 234379"/>
                <a:gd name="connsiteX5" fmla="*/ 62865 w 143827"/>
                <a:gd name="connsiteY5" fmla="*/ 143285 h 234379"/>
                <a:gd name="connsiteX6" fmla="*/ 20955 w 143827"/>
                <a:gd name="connsiteY6" fmla="*/ 143285 h 234379"/>
                <a:gd name="connsiteX7" fmla="*/ 20955 w 143827"/>
                <a:gd name="connsiteY7" fmla="*/ 234380 h 234379"/>
                <a:gd name="connsiteX8" fmla="*/ 20955 w 143827"/>
                <a:gd name="connsiteY8" fmla="*/ 234380 h 234379"/>
                <a:gd name="connsiteX9" fmla="*/ 20955 w 143827"/>
                <a:gd name="connsiteY9" fmla="*/ 18029 h 234379"/>
                <a:gd name="connsiteX10" fmla="*/ 20955 w 143827"/>
                <a:gd name="connsiteY10" fmla="*/ 124307 h 234379"/>
                <a:gd name="connsiteX11" fmla="*/ 64770 w 143827"/>
                <a:gd name="connsiteY11" fmla="*/ 124307 h 234379"/>
                <a:gd name="connsiteX12" fmla="*/ 121920 w 143827"/>
                <a:gd name="connsiteY12" fmla="*/ 70219 h 234379"/>
                <a:gd name="connsiteX13" fmla="*/ 64770 w 143827"/>
                <a:gd name="connsiteY13" fmla="*/ 17080 h 234379"/>
                <a:gd name="connsiteX14" fmla="*/ 20955 w 143827"/>
                <a:gd name="connsiteY14" fmla="*/ 17080 h 234379"/>
                <a:gd name="connsiteX15" fmla="*/ 20955 w 143827"/>
                <a:gd name="connsiteY15" fmla="*/ 18029 h 234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827" h="234379">
                  <a:moveTo>
                    <a:pt x="20955" y="234380"/>
                  </a:moveTo>
                  <a:lnTo>
                    <a:pt x="0" y="234380"/>
                  </a:lnTo>
                  <a:lnTo>
                    <a:pt x="0" y="0"/>
                  </a:lnTo>
                  <a:lnTo>
                    <a:pt x="62865" y="0"/>
                  </a:lnTo>
                  <a:cubicBezTo>
                    <a:pt x="117158" y="0"/>
                    <a:pt x="143828" y="32263"/>
                    <a:pt x="143828" y="71168"/>
                  </a:cubicBezTo>
                  <a:cubicBezTo>
                    <a:pt x="143828" y="110073"/>
                    <a:pt x="117158" y="143285"/>
                    <a:pt x="62865" y="143285"/>
                  </a:cubicBezTo>
                  <a:lnTo>
                    <a:pt x="20955" y="143285"/>
                  </a:lnTo>
                  <a:lnTo>
                    <a:pt x="20955" y="234380"/>
                  </a:lnTo>
                  <a:lnTo>
                    <a:pt x="20955" y="234380"/>
                  </a:lnTo>
                  <a:close/>
                  <a:moveTo>
                    <a:pt x="20955" y="18029"/>
                  </a:moveTo>
                  <a:lnTo>
                    <a:pt x="20955" y="124307"/>
                  </a:lnTo>
                  <a:lnTo>
                    <a:pt x="64770" y="124307"/>
                  </a:lnTo>
                  <a:cubicBezTo>
                    <a:pt x="96203" y="124307"/>
                    <a:pt x="121920" y="105329"/>
                    <a:pt x="121920" y="70219"/>
                  </a:cubicBezTo>
                  <a:cubicBezTo>
                    <a:pt x="121920" y="35109"/>
                    <a:pt x="95250" y="17080"/>
                    <a:pt x="64770" y="17080"/>
                  </a:cubicBezTo>
                  <a:lnTo>
                    <a:pt x="20955" y="17080"/>
                  </a:lnTo>
                  <a:lnTo>
                    <a:pt x="20955" y="18029"/>
                  </a:lnTo>
                  <a:close/>
                </a:path>
              </a:pathLst>
            </a:custGeom>
            <a:solidFill>
              <a:srgbClr val="000000"/>
            </a:solidFill>
            <a:ln w="9525"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407E2F1-7F6D-D617-7CE6-631E0896CCCF}"/>
                </a:ext>
              </a:extLst>
            </p:cNvPr>
            <p:cNvSpPr/>
            <p:nvPr userDrawn="1"/>
          </p:nvSpPr>
          <p:spPr>
            <a:xfrm>
              <a:off x="5674555" y="819648"/>
              <a:ext cx="52683" cy="67655"/>
            </a:xfrm>
            <a:custGeom>
              <a:avLst/>
              <a:gdLst>
                <a:gd name="connsiteX0" fmla="*/ 100965 w 121920"/>
                <a:gd name="connsiteY0" fmla="*/ 49343 h 156569"/>
                <a:gd name="connsiteX1" fmla="*/ 63817 w 121920"/>
                <a:gd name="connsiteY1" fmla="*/ 18029 h 156569"/>
                <a:gd name="connsiteX2" fmla="*/ 18097 w 121920"/>
                <a:gd name="connsiteY2" fmla="*/ 34161 h 156569"/>
                <a:gd name="connsiteX3" fmla="*/ 8572 w 121920"/>
                <a:gd name="connsiteY3" fmla="*/ 18978 h 156569"/>
                <a:gd name="connsiteX4" fmla="*/ 65722 w 121920"/>
                <a:gd name="connsiteY4" fmla="*/ 0 h 156569"/>
                <a:gd name="connsiteX5" fmla="*/ 121920 w 121920"/>
                <a:gd name="connsiteY5" fmla="*/ 50292 h 156569"/>
                <a:gd name="connsiteX6" fmla="*/ 121920 w 121920"/>
                <a:gd name="connsiteY6" fmla="*/ 151825 h 156569"/>
                <a:gd name="connsiteX7" fmla="*/ 100965 w 121920"/>
                <a:gd name="connsiteY7" fmla="*/ 151825 h 156569"/>
                <a:gd name="connsiteX8" fmla="*/ 100965 w 121920"/>
                <a:gd name="connsiteY8" fmla="*/ 133796 h 156569"/>
                <a:gd name="connsiteX9" fmla="*/ 54292 w 121920"/>
                <a:gd name="connsiteY9" fmla="*/ 156569 h 156569"/>
                <a:gd name="connsiteX10" fmla="*/ 0 w 121920"/>
                <a:gd name="connsiteY10" fmla="*/ 111022 h 156569"/>
                <a:gd name="connsiteX11" fmla="*/ 50483 w 121920"/>
                <a:gd name="connsiteY11" fmla="*/ 67372 h 156569"/>
                <a:gd name="connsiteX12" fmla="*/ 85725 w 121920"/>
                <a:gd name="connsiteY12" fmla="*/ 67372 h 156569"/>
                <a:gd name="connsiteX13" fmla="*/ 100013 w 121920"/>
                <a:gd name="connsiteY13" fmla="*/ 54088 h 156569"/>
                <a:gd name="connsiteX14" fmla="*/ 100965 w 121920"/>
                <a:gd name="connsiteY14" fmla="*/ 49343 h 156569"/>
                <a:gd name="connsiteX15" fmla="*/ 100965 w 121920"/>
                <a:gd name="connsiteY15" fmla="*/ 49343 h 156569"/>
                <a:gd name="connsiteX16" fmla="*/ 100965 w 121920"/>
                <a:gd name="connsiteY16" fmla="*/ 98686 h 156569"/>
                <a:gd name="connsiteX17" fmla="*/ 100965 w 121920"/>
                <a:gd name="connsiteY17" fmla="*/ 77810 h 156569"/>
                <a:gd name="connsiteX18" fmla="*/ 81915 w 121920"/>
                <a:gd name="connsiteY18" fmla="*/ 83504 h 156569"/>
                <a:gd name="connsiteX19" fmla="*/ 54292 w 121920"/>
                <a:gd name="connsiteY19" fmla="*/ 83504 h 156569"/>
                <a:gd name="connsiteX20" fmla="*/ 21908 w 121920"/>
                <a:gd name="connsiteY20" fmla="*/ 110073 h 156569"/>
                <a:gd name="connsiteX21" fmla="*/ 56197 w 121920"/>
                <a:gd name="connsiteY21" fmla="*/ 137591 h 156569"/>
                <a:gd name="connsiteX22" fmla="*/ 100965 w 121920"/>
                <a:gd name="connsiteY22" fmla="*/ 98686 h 156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 h="156569">
                  <a:moveTo>
                    <a:pt x="100965" y="49343"/>
                  </a:moveTo>
                  <a:cubicBezTo>
                    <a:pt x="100965" y="26569"/>
                    <a:pt x="83820" y="18029"/>
                    <a:pt x="63817" y="18029"/>
                  </a:cubicBezTo>
                  <a:cubicBezTo>
                    <a:pt x="45720" y="18029"/>
                    <a:pt x="30480" y="25621"/>
                    <a:pt x="18097" y="34161"/>
                  </a:cubicBezTo>
                  <a:lnTo>
                    <a:pt x="8572" y="18978"/>
                  </a:lnTo>
                  <a:cubicBezTo>
                    <a:pt x="19050" y="11387"/>
                    <a:pt x="40005" y="0"/>
                    <a:pt x="65722" y="0"/>
                  </a:cubicBezTo>
                  <a:cubicBezTo>
                    <a:pt x="100965" y="0"/>
                    <a:pt x="121920" y="19927"/>
                    <a:pt x="121920" y="50292"/>
                  </a:cubicBezTo>
                  <a:lnTo>
                    <a:pt x="121920" y="151825"/>
                  </a:lnTo>
                  <a:lnTo>
                    <a:pt x="100965" y="151825"/>
                  </a:lnTo>
                  <a:lnTo>
                    <a:pt x="100965" y="133796"/>
                  </a:lnTo>
                  <a:cubicBezTo>
                    <a:pt x="92392" y="148978"/>
                    <a:pt x="72390" y="156569"/>
                    <a:pt x="54292" y="156569"/>
                  </a:cubicBezTo>
                  <a:cubicBezTo>
                    <a:pt x="21908" y="156569"/>
                    <a:pt x="0" y="137591"/>
                    <a:pt x="0" y="111022"/>
                  </a:cubicBezTo>
                  <a:cubicBezTo>
                    <a:pt x="0" y="83504"/>
                    <a:pt x="20002" y="67372"/>
                    <a:pt x="50483" y="67372"/>
                  </a:cubicBezTo>
                  <a:lnTo>
                    <a:pt x="85725" y="67372"/>
                  </a:lnTo>
                  <a:cubicBezTo>
                    <a:pt x="96202" y="67372"/>
                    <a:pt x="100013" y="61679"/>
                    <a:pt x="100013" y="54088"/>
                  </a:cubicBezTo>
                  <a:lnTo>
                    <a:pt x="100965" y="49343"/>
                  </a:lnTo>
                  <a:lnTo>
                    <a:pt x="100965" y="49343"/>
                  </a:lnTo>
                  <a:close/>
                  <a:moveTo>
                    <a:pt x="100965" y="98686"/>
                  </a:moveTo>
                  <a:lnTo>
                    <a:pt x="100965" y="77810"/>
                  </a:lnTo>
                  <a:cubicBezTo>
                    <a:pt x="97155" y="82555"/>
                    <a:pt x="89535" y="83504"/>
                    <a:pt x="81915" y="83504"/>
                  </a:cubicBezTo>
                  <a:lnTo>
                    <a:pt x="54292" y="83504"/>
                  </a:lnTo>
                  <a:cubicBezTo>
                    <a:pt x="32385" y="83504"/>
                    <a:pt x="21908" y="93942"/>
                    <a:pt x="21908" y="110073"/>
                  </a:cubicBezTo>
                  <a:cubicBezTo>
                    <a:pt x="21908" y="122409"/>
                    <a:pt x="31433" y="137591"/>
                    <a:pt x="56197" y="137591"/>
                  </a:cubicBezTo>
                  <a:cubicBezTo>
                    <a:pt x="79058" y="138540"/>
                    <a:pt x="100965" y="126204"/>
                    <a:pt x="100965" y="98686"/>
                  </a:cubicBezTo>
                  <a:close/>
                </a:path>
              </a:pathLst>
            </a:custGeom>
            <a:solidFill>
              <a:srgbClr val="000000"/>
            </a:solidFill>
            <a:ln w="9525"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57C51BB-C1BE-FD28-8C99-70131589A207}"/>
                </a:ext>
              </a:extLst>
            </p:cNvPr>
            <p:cNvSpPr/>
            <p:nvPr userDrawn="1"/>
          </p:nvSpPr>
          <p:spPr>
            <a:xfrm>
              <a:off x="5746995" y="820058"/>
              <a:ext cx="32927" cy="64785"/>
            </a:xfrm>
            <a:custGeom>
              <a:avLst/>
              <a:gdLst>
                <a:gd name="connsiteX0" fmla="*/ 75248 w 76200"/>
                <a:gd name="connsiteY0" fmla="*/ 20876 h 149927"/>
                <a:gd name="connsiteX1" fmla="*/ 64770 w 76200"/>
                <a:gd name="connsiteY1" fmla="*/ 20876 h 149927"/>
                <a:gd name="connsiteX2" fmla="*/ 20003 w 76200"/>
                <a:gd name="connsiteY2" fmla="*/ 67372 h 149927"/>
                <a:gd name="connsiteX3" fmla="*/ 20003 w 76200"/>
                <a:gd name="connsiteY3" fmla="*/ 149927 h 149927"/>
                <a:gd name="connsiteX4" fmla="*/ 0 w 76200"/>
                <a:gd name="connsiteY4" fmla="*/ 149927 h 149927"/>
                <a:gd name="connsiteX5" fmla="*/ 0 w 76200"/>
                <a:gd name="connsiteY5" fmla="*/ 1898 h 149927"/>
                <a:gd name="connsiteX6" fmla="*/ 20003 w 76200"/>
                <a:gd name="connsiteY6" fmla="*/ 1898 h 149927"/>
                <a:gd name="connsiteX7" fmla="*/ 20003 w 76200"/>
                <a:gd name="connsiteY7" fmla="*/ 27518 h 149927"/>
                <a:gd name="connsiteX8" fmla="*/ 64770 w 76200"/>
                <a:gd name="connsiteY8" fmla="*/ 0 h 149927"/>
                <a:gd name="connsiteX9" fmla="*/ 76200 w 76200"/>
                <a:gd name="connsiteY9" fmla="*/ 949 h 149927"/>
                <a:gd name="connsiteX10" fmla="*/ 75248 w 76200"/>
                <a:gd name="connsiteY10" fmla="*/ 20876 h 149927"/>
                <a:gd name="connsiteX11" fmla="*/ 75248 w 76200"/>
                <a:gd name="connsiteY11" fmla="*/ 20876 h 14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149927">
                  <a:moveTo>
                    <a:pt x="75248" y="20876"/>
                  </a:moveTo>
                  <a:lnTo>
                    <a:pt x="64770" y="20876"/>
                  </a:lnTo>
                  <a:cubicBezTo>
                    <a:pt x="38100" y="20876"/>
                    <a:pt x="20003" y="33212"/>
                    <a:pt x="20003" y="67372"/>
                  </a:cubicBezTo>
                  <a:lnTo>
                    <a:pt x="20003" y="149927"/>
                  </a:lnTo>
                  <a:lnTo>
                    <a:pt x="0" y="149927"/>
                  </a:lnTo>
                  <a:lnTo>
                    <a:pt x="0" y="1898"/>
                  </a:lnTo>
                  <a:lnTo>
                    <a:pt x="20003" y="1898"/>
                  </a:lnTo>
                  <a:lnTo>
                    <a:pt x="20003" y="27518"/>
                  </a:lnTo>
                  <a:cubicBezTo>
                    <a:pt x="28575" y="7591"/>
                    <a:pt x="46673" y="0"/>
                    <a:pt x="64770" y="0"/>
                  </a:cubicBezTo>
                  <a:cubicBezTo>
                    <a:pt x="68580" y="0"/>
                    <a:pt x="71438" y="0"/>
                    <a:pt x="76200" y="949"/>
                  </a:cubicBezTo>
                  <a:lnTo>
                    <a:pt x="75248" y="20876"/>
                  </a:lnTo>
                  <a:lnTo>
                    <a:pt x="75248" y="20876"/>
                  </a:lnTo>
                  <a:close/>
                </a:path>
              </a:pathLst>
            </a:custGeom>
            <a:solidFill>
              <a:srgbClr val="000000"/>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192A749-C21E-ECA2-FD8E-94B6CE649D2D}"/>
                </a:ext>
              </a:extLst>
            </p:cNvPr>
            <p:cNvSpPr/>
            <p:nvPr userDrawn="1"/>
          </p:nvSpPr>
          <p:spPr>
            <a:xfrm>
              <a:off x="5785272" y="794226"/>
              <a:ext cx="36220" cy="91437"/>
            </a:xfrm>
            <a:custGeom>
              <a:avLst/>
              <a:gdLst>
                <a:gd name="connsiteX0" fmla="*/ 46673 w 83820"/>
                <a:gd name="connsiteY0" fmla="*/ 0 h 211605"/>
                <a:gd name="connsiteX1" fmla="*/ 46673 w 83820"/>
                <a:gd name="connsiteY1" fmla="*/ 62628 h 211605"/>
                <a:gd name="connsiteX2" fmla="*/ 83820 w 83820"/>
                <a:gd name="connsiteY2" fmla="*/ 62628 h 211605"/>
                <a:gd name="connsiteX3" fmla="*/ 83820 w 83820"/>
                <a:gd name="connsiteY3" fmla="*/ 79708 h 211605"/>
                <a:gd name="connsiteX4" fmla="*/ 46673 w 83820"/>
                <a:gd name="connsiteY4" fmla="*/ 79708 h 211605"/>
                <a:gd name="connsiteX5" fmla="*/ 46673 w 83820"/>
                <a:gd name="connsiteY5" fmla="*/ 180292 h 211605"/>
                <a:gd name="connsiteX6" fmla="*/ 67628 w 83820"/>
                <a:gd name="connsiteY6" fmla="*/ 194526 h 211605"/>
                <a:gd name="connsiteX7" fmla="*/ 82867 w 83820"/>
                <a:gd name="connsiteY7" fmla="*/ 193577 h 211605"/>
                <a:gd name="connsiteX8" fmla="*/ 82867 w 83820"/>
                <a:gd name="connsiteY8" fmla="*/ 210657 h 211605"/>
                <a:gd name="connsiteX9" fmla="*/ 60008 w 83820"/>
                <a:gd name="connsiteY9" fmla="*/ 211606 h 211605"/>
                <a:gd name="connsiteX10" fmla="*/ 25717 w 83820"/>
                <a:gd name="connsiteY10" fmla="*/ 180292 h 211605"/>
                <a:gd name="connsiteX11" fmla="*/ 25717 w 83820"/>
                <a:gd name="connsiteY11" fmla="*/ 79708 h 211605"/>
                <a:gd name="connsiteX12" fmla="*/ 0 w 83820"/>
                <a:gd name="connsiteY12" fmla="*/ 79708 h 211605"/>
                <a:gd name="connsiteX13" fmla="*/ 0 w 83820"/>
                <a:gd name="connsiteY13" fmla="*/ 62628 h 211605"/>
                <a:gd name="connsiteX14" fmla="*/ 25717 w 83820"/>
                <a:gd name="connsiteY14" fmla="*/ 62628 h 211605"/>
                <a:gd name="connsiteX15" fmla="*/ 25717 w 83820"/>
                <a:gd name="connsiteY15" fmla="*/ 0 h 211605"/>
                <a:gd name="connsiteX16" fmla="*/ 46673 w 83820"/>
                <a:gd name="connsiteY16" fmla="*/ 0 h 21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3820" h="211605">
                  <a:moveTo>
                    <a:pt x="46673" y="0"/>
                  </a:moveTo>
                  <a:lnTo>
                    <a:pt x="46673" y="62628"/>
                  </a:lnTo>
                  <a:lnTo>
                    <a:pt x="83820" y="62628"/>
                  </a:lnTo>
                  <a:lnTo>
                    <a:pt x="83820" y="79708"/>
                  </a:lnTo>
                  <a:lnTo>
                    <a:pt x="46673" y="79708"/>
                  </a:lnTo>
                  <a:lnTo>
                    <a:pt x="46673" y="180292"/>
                  </a:lnTo>
                  <a:cubicBezTo>
                    <a:pt x="46673" y="193577"/>
                    <a:pt x="56198" y="194526"/>
                    <a:pt x="67628" y="194526"/>
                  </a:cubicBezTo>
                  <a:cubicBezTo>
                    <a:pt x="77153" y="194526"/>
                    <a:pt x="82867" y="193577"/>
                    <a:pt x="82867" y="193577"/>
                  </a:cubicBezTo>
                  <a:lnTo>
                    <a:pt x="82867" y="210657"/>
                  </a:lnTo>
                  <a:cubicBezTo>
                    <a:pt x="82867" y="210657"/>
                    <a:pt x="72390" y="211606"/>
                    <a:pt x="60008" y="211606"/>
                  </a:cubicBezTo>
                  <a:cubicBezTo>
                    <a:pt x="44767" y="211606"/>
                    <a:pt x="25717" y="207810"/>
                    <a:pt x="25717" y="180292"/>
                  </a:cubicBezTo>
                  <a:lnTo>
                    <a:pt x="25717" y="79708"/>
                  </a:lnTo>
                  <a:lnTo>
                    <a:pt x="0" y="79708"/>
                  </a:lnTo>
                  <a:lnTo>
                    <a:pt x="0" y="62628"/>
                  </a:lnTo>
                  <a:lnTo>
                    <a:pt x="25717" y="62628"/>
                  </a:lnTo>
                  <a:lnTo>
                    <a:pt x="25717" y="0"/>
                  </a:lnTo>
                  <a:lnTo>
                    <a:pt x="46673" y="0"/>
                  </a:lnTo>
                  <a:close/>
                </a:path>
              </a:pathLst>
            </a:custGeom>
            <a:solidFill>
              <a:srgbClr val="000000"/>
            </a:solidFill>
            <a:ln w="95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DBF58CA6-69C0-BF35-CBB0-3101D4F1A6AD}"/>
                </a:ext>
              </a:extLst>
            </p:cNvPr>
            <p:cNvSpPr/>
            <p:nvPr userDrawn="1"/>
          </p:nvSpPr>
          <p:spPr>
            <a:xfrm>
              <a:off x="5859357" y="819648"/>
              <a:ext cx="66677" cy="67245"/>
            </a:xfrm>
            <a:custGeom>
              <a:avLst/>
              <a:gdLst>
                <a:gd name="connsiteX0" fmla="*/ 77153 w 154304"/>
                <a:gd name="connsiteY0" fmla="*/ 0 h 155620"/>
                <a:gd name="connsiteX1" fmla="*/ 154305 w 154304"/>
                <a:gd name="connsiteY1" fmla="*/ 77810 h 155620"/>
                <a:gd name="connsiteX2" fmla="*/ 77153 w 154304"/>
                <a:gd name="connsiteY2" fmla="*/ 155621 h 155620"/>
                <a:gd name="connsiteX3" fmla="*/ 0 w 154304"/>
                <a:gd name="connsiteY3" fmla="*/ 77810 h 155620"/>
                <a:gd name="connsiteX4" fmla="*/ 77153 w 154304"/>
                <a:gd name="connsiteY4" fmla="*/ 0 h 155620"/>
                <a:gd name="connsiteX5" fmla="*/ 77153 w 154304"/>
                <a:gd name="connsiteY5" fmla="*/ 18029 h 155620"/>
                <a:gd name="connsiteX6" fmla="*/ 20955 w 154304"/>
                <a:gd name="connsiteY6" fmla="*/ 77810 h 155620"/>
                <a:gd name="connsiteX7" fmla="*/ 77153 w 154304"/>
                <a:gd name="connsiteY7" fmla="*/ 137591 h 155620"/>
                <a:gd name="connsiteX8" fmla="*/ 133350 w 154304"/>
                <a:gd name="connsiteY8" fmla="*/ 77810 h 155620"/>
                <a:gd name="connsiteX9" fmla="*/ 77153 w 154304"/>
                <a:gd name="connsiteY9" fmla="*/ 18029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4" h="155620">
                  <a:moveTo>
                    <a:pt x="77153" y="0"/>
                  </a:moveTo>
                  <a:cubicBezTo>
                    <a:pt x="120015" y="0"/>
                    <a:pt x="154305" y="33212"/>
                    <a:pt x="154305" y="77810"/>
                  </a:cubicBezTo>
                  <a:cubicBezTo>
                    <a:pt x="154305" y="123358"/>
                    <a:pt x="120015" y="155621"/>
                    <a:pt x="77153" y="155621"/>
                  </a:cubicBezTo>
                  <a:cubicBezTo>
                    <a:pt x="34290" y="155621"/>
                    <a:pt x="0" y="123358"/>
                    <a:pt x="0" y="77810"/>
                  </a:cubicBezTo>
                  <a:cubicBezTo>
                    <a:pt x="0" y="32263"/>
                    <a:pt x="34290" y="0"/>
                    <a:pt x="77153" y="0"/>
                  </a:cubicBezTo>
                  <a:close/>
                  <a:moveTo>
                    <a:pt x="77153" y="18029"/>
                  </a:moveTo>
                  <a:cubicBezTo>
                    <a:pt x="43815" y="18029"/>
                    <a:pt x="20955" y="44599"/>
                    <a:pt x="20955" y="77810"/>
                  </a:cubicBezTo>
                  <a:cubicBezTo>
                    <a:pt x="20955" y="111971"/>
                    <a:pt x="43815" y="137591"/>
                    <a:pt x="77153" y="137591"/>
                  </a:cubicBezTo>
                  <a:cubicBezTo>
                    <a:pt x="110490" y="137591"/>
                    <a:pt x="133350" y="111022"/>
                    <a:pt x="133350" y="77810"/>
                  </a:cubicBezTo>
                  <a:cubicBezTo>
                    <a:pt x="133350" y="43650"/>
                    <a:pt x="110490" y="18029"/>
                    <a:pt x="77153" y="18029"/>
                  </a:cubicBezTo>
                  <a:close/>
                </a:path>
              </a:pathLst>
            </a:custGeom>
            <a:solidFill>
              <a:srgbClr val="000000"/>
            </a:solidFill>
            <a:ln w="95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4C8AC181-AAE6-1AE7-9577-B312DDF97543}"/>
                </a:ext>
              </a:extLst>
            </p:cNvPr>
            <p:cNvSpPr/>
            <p:nvPr userDrawn="1"/>
          </p:nvSpPr>
          <p:spPr>
            <a:xfrm>
              <a:off x="5933855" y="783155"/>
              <a:ext cx="34573" cy="101688"/>
            </a:xfrm>
            <a:custGeom>
              <a:avLst/>
              <a:gdLst>
                <a:gd name="connsiteX0" fmla="*/ 26670 w 80009"/>
                <a:gd name="connsiteY0" fmla="*/ 35109 h 235328"/>
                <a:gd name="connsiteX1" fmla="*/ 60008 w 80009"/>
                <a:gd name="connsiteY1" fmla="*/ 0 h 235328"/>
                <a:gd name="connsiteX2" fmla="*/ 80010 w 80009"/>
                <a:gd name="connsiteY2" fmla="*/ 949 h 235328"/>
                <a:gd name="connsiteX3" fmla="*/ 80010 w 80009"/>
                <a:gd name="connsiteY3" fmla="*/ 18978 h 235328"/>
                <a:gd name="connsiteX4" fmla="*/ 64770 w 80009"/>
                <a:gd name="connsiteY4" fmla="*/ 17080 h 235328"/>
                <a:gd name="connsiteX5" fmla="*/ 46672 w 80009"/>
                <a:gd name="connsiteY5" fmla="*/ 37007 h 235328"/>
                <a:gd name="connsiteX6" fmla="*/ 46672 w 80009"/>
                <a:gd name="connsiteY6" fmla="*/ 87299 h 235328"/>
                <a:gd name="connsiteX7" fmla="*/ 77152 w 80009"/>
                <a:gd name="connsiteY7" fmla="*/ 87299 h 235328"/>
                <a:gd name="connsiteX8" fmla="*/ 77152 w 80009"/>
                <a:gd name="connsiteY8" fmla="*/ 104380 h 235328"/>
                <a:gd name="connsiteX9" fmla="*/ 46672 w 80009"/>
                <a:gd name="connsiteY9" fmla="*/ 104380 h 235328"/>
                <a:gd name="connsiteX10" fmla="*/ 46672 w 80009"/>
                <a:gd name="connsiteY10" fmla="*/ 235329 h 235328"/>
                <a:gd name="connsiteX11" fmla="*/ 25717 w 80009"/>
                <a:gd name="connsiteY11" fmla="*/ 235329 h 235328"/>
                <a:gd name="connsiteX12" fmla="*/ 25717 w 80009"/>
                <a:gd name="connsiteY12" fmla="*/ 104380 h 235328"/>
                <a:gd name="connsiteX13" fmla="*/ 0 w 80009"/>
                <a:gd name="connsiteY13" fmla="*/ 104380 h 235328"/>
                <a:gd name="connsiteX14" fmla="*/ 0 w 80009"/>
                <a:gd name="connsiteY14" fmla="*/ 87299 h 235328"/>
                <a:gd name="connsiteX15" fmla="*/ 25717 w 80009"/>
                <a:gd name="connsiteY15" fmla="*/ 87299 h 235328"/>
                <a:gd name="connsiteX16" fmla="*/ 26670 w 80009"/>
                <a:gd name="connsiteY16" fmla="*/ 35109 h 235328"/>
                <a:gd name="connsiteX17" fmla="*/ 26670 w 80009"/>
                <a:gd name="connsiteY17" fmla="*/ 35109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09" h="235328">
                  <a:moveTo>
                    <a:pt x="26670" y="35109"/>
                  </a:moveTo>
                  <a:cubicBezTo>
                    <a:pt x="26670" y="7591"/>
                    <a:pt x="44767" y="0"/>
                    <a:pt x="60008" y="0"/>
                  </a:cubicBezTo>
                  <a:cubicBezTo>
                    <a:pt x="70485" y="0"/>
                    <a:pt x="80010" y="949"/>
                    <a:pt x="80010" y="949"/>
                  </a:cubicBezTo>
                  <a:lnTo>
                    <a:pt x="80010" y="18978"/>
                  </a:lnTo>
                  <a:cubicBezTo>
                    <a:pt x="80010" y="18978"/>
                    <a:pt x="70485" y="17080"/>
                    <a:pt x="64770" y="17080"/>
                  </a:cubicBezTo>
                  <a:cubicBezTo>
                    <a:pt x="51435" y="17080"/>
                    <a:pt x="46672" y="22774"/>
                    <a:pt x="46672" y="37007"/>
                  </a:cubicBezTo>
                  <a:lnTo>
                    <a:pt x="46672" y="87299"/>
                  </a:lnTo>
                  <a:lnTo>
                    <a:pt x="77152" y="87299"/>
                  </a:lnTo>
                  <a:lnTo>
                    <a:pt x="77152" y="104380"/>
                  </a:lnTo>
                  <a:lnTo>
                    <a:pt x="46672" y="104380"/>
                  </a:lnTo>
                  <a:lnTo>
                    <a:pt x="46672" y="235329"/>
                  </a:lnTo>
                  <a:lnTo>
                    <a:pt x="25717" y="235329"/>
                  </a:lnTo>
                  <a:lnTo>
                    <a:pt x="25717" y="104380"/>
                  </a:lnTo>
                  <a:lnTo>
                    <a:pt x="0" y="104380"/>
                  </a:lnTo>
                  <a:lnTo>
                    <a:pt x="0" y="87299"/>
                  </a:lnTo>
                  <a:lnTo>
                    <a:pt x="25717" y="87299"/>
                  </a:lnTo>
                  <a:lnTo>
                    <a:pt x="26670" y="35109"/>
                  </a:lnTo>
                  <a:lnTo>
                    <a:pt x="26670" y="35109"/>
                  </a:lnTo>
                  <a:close/>
                </a:path>
              </a:pathLst>
            </a:custGeom>
            <a:solidFill>
              <a:srgbClr val="000000"/>
            </a:solidFill>
            <a:ln w="95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45DCB1F1-5BA3-951A-F86A-18779A899697}"/>
                </a:ext>
              </a:extLst>
            </p:cNvPr>
            <p:cNvSpPr/>
            <p:nvPr userDrawn="1"/>
          </p:nvSpPr>
          <p:spPr>
            <a:xfrm>
              <a:off x="6002590" y="781925"/>
              <a:ext cx="102897" cy="104968"/>
            </a:xfrm>
            <a:custGeom>
              <a:avLst/>
              <a:gdLst>
                <a:gd name="connsiteX0" fmla="*/ 122872 w 238125"/>
                <a:gd name="connsiteY0" fmla="*/ 200219 h 242919"/>
                <a:gd name="connsiteX1" fmla="*/ 186690 w 238125"/>
                <a:gd name="connsiteY1" fmla="*/ 155621 h 242919"/>
                <a:gd name="connsiteX2" fmla="*/ 238125 w 238125"/>
                <a:gd name="connsiteY2" fmla="*/ 155621 h 242919"/>
                <a:gd name="connsiteX3" fmla="*/ 122872 w 238125"/>
                <a:gd name="connsiteY3" fmla="*/ 242920 h 242919"/>
                <a:gd name="connsiteX4" fmla="*/ 0 w 238125"/>
                <a:gd name="connsiteY4" fmla="*/ 121460 h 242919"/>
                <a:gd name="connsiteX5" fmla="*/ 122872 w 238125"/>
                <a:gd name="connsiteY5" fmla="*/ 0 h 242919"/>
                <a:gd name="connsiteX6" fmla="*/ 238125 w 238125"/>
                <a:gd name="connsiteY6" fmla="*/ 87299 h 242919"/>
                <a:gd name="connsiteX7" fmla="*/ 186690 w 238125"/>
                <a:gd name="connsiteY7" fmla="*/ 87299 h 242919"/>
                <a:gd name="connsiteX8" fmla="*/ 122872 w 238125"/>
                <a:gd name="connsiteY8" fmla="*/ 42701 h 242919"/>
                <a:gd name="connsiteX9" fmla="*/ 48578 w 238125"/>
                <a:gd name="connsiteY9" fmla="*/ 121460 h 242919"/>
                <a:gd name="connsiteX10" fmla="*/ 122872 w 238125"/>
                <a:gd name="connsiteY10" fmla="*/ 200219 h 2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42919">
                  <a:moveTo>
                    <a:pt x="122872" y="200219"/>
                  </a:moveTo>
                  <a:cubicBezTo>
                    <a:pt x="154305" y="200219"/>
                    <a:pt x="178118" y="183139"/>
                    <a:pt x="186690" y="155621"/>
                  </a:cubicBezTo>
                  <a:lnTo>
                    <a:pt x="238125" y="155621"/>
                  </a:lnTo>
                  <a:cubicBezTo>
                    <a:pt x="224790" y="210657"/>
                    <a:pt x="176213" y="242920"/>
                    <a:pt x="122872" y="242920"/>
                  </a:cubicBezTo>
                  <a:cubicBezTo>
                    <a:pt x="53340" y="242920"/>
                    <a:pt x="0" y="192628"/>
                    <a:pt x="0" y="121460"/>
                  </a:cubicBezTo>
                  <a:cubicBezTo>
                    <a:pt x="0" y="50292"/>
                    <a:pt x="53340" y="0"/>
                    <a:pt x="122872" y="0"/>
                  </a:cubicBezTo>
                  <a:cubicBezTo>
                    <a:pt x="176213" y="0"/>
                    <a:pt x="224790" y="32263"/>
                    <a:pt x="238125" y="87299"/>
                  </a:cubicBezTo>
                  <a:lnTo>
                    <a:pt x="186690" y="87299"/>
                  </a:lnTo>
                  <a:cubicBezTo>
                    <a:pt x="178118" y="59781"/>
                    <a:pt x="154305" y="42701"/>
                    <a:pt x="122872" y="42701"/>
                  </a:cubicBezTo>
                  <a:cubicBezTo>
                    <a:pt x="78105" y="42701"/>
                    <a:pt x="48578" y="75912"/>
                    <a:pt x="48578" y="121460"/>
                  </a:cubicBezTo>
                  <a:cubicBezTo>
                    <a:pt x="48578" y="167007"/>
                    <a:pt x="78105" y="200219"/>
                    <a:pt x="122872" y="200219"/>
                  </a:cubicBezTo>
                  <a:close/>
                </a:path>
              </a:pathLst>
            </a:custGeom>
            <a:solidFill>
              <a:srgbClr val="000000"/>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A093206-A334-9E39-52FD-FDFA2655B15F}"/>
                </a:ext>
              </a:extLst>
            </p:cNvPr>
            <p:cNvSpPr/>
            <p:nvPr userDrawn="1"/>
          </p:nvSpPr>
          <p:spPr>
            <a:xfrm>
              <a:off x="6117011" y="783975"/>
              <a:ext cx="18933" cy="101278"/>
            </a:xfrm>
            <a:custGeom>
              <a:avLst/>
              <a:gdLst>
                <a:gd name="connsiteX0" fmla="*/ 43815 w 43815"/>
                <a:gd name="connsiteY0" fmla="*/ 234380 h 234379"/>
                <a:gd name="connsiteX1" fmla="*/ 0 w 43815"/>
                <a:gd name="connsiteY1" fmla="*/ 234380 h 234379"/>
                <a:gd name="connsiteX2" fmla="*/ 0 w 43815"/>
                <a:gd name="connsiteY2" fmla="*/ 0 h 234379"/>
                <a:gd name="connsiteX3" fmla="*/ 43815 w 43815"/>
                <a:gd name="connsiteY3" fmla="*/ 0 h 234379"/>
                <a:gd name="connsiteX4" fmla="*/ 43815 w 43815"/>
                <a:gd name="connsiteY4" fmla="*/ 234380 h 234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34379">
                  <a:moveTo>
                    <a:pt x="43815" y="234380"/>
                  </a:moveTo>
                  <a:lnTo>
                    <a:pt x="0" y="234380"/>
                  </a:lnTo>
                  <a:lnTo>
                    <a:pt x="0" y="0"/>
                  </a:lnTo>
                  <a:lnTo>
                    <a:pt x="43815" y="0"/>
                  </a:lnTo>
                  <a:lnTo>
                    <a:pt x="43815" y="234380"/>
                  </a:lnTo>
                  <a:close/>
                </a:path>
              </a:pathLst>
            </a:custGeom>
            <a:solidFill>
              <a:srgbClr val="000000"/>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DF90937-8D3B-2075-766F-47E22D48DEDD}"/>
                </a:ext>
              </a:extLst>
            </p:cNvPr>
            <p:cNvSpPr/>
            <p:nvPr userDrawn="1"/>
          </p:nvSpPr>
          <p:spPr>
            <a:xfrm>
              <a:off x="6147057" y="816778"/>
              <a:ext cx="60914" cy="69705"/>
            </a:xfrm>
            <a:custGeom>
              <a:avLst/>
              <a:gdLst>
                <a:gd name="connsiteX0" fmla="*/ 98107 w 140969"/>
                <a:gd name="connsiteY0" fmla="*/ 55986 h 161313"/>
                <a:gd name="connsiteX1" fmla="*/ 72390 w 140969"/>
                <a:gd name="connsiteY1" fmla="*/ 37956 h 161313"/>
                <a:gd name="connsiteX2" fmla="*/ 25717 w 140969"/>
                <a:gd name="connsiteY2" fmla="*/ 52190 h 161313"/>
                <a:gd name="connsiteX3" fmla="*/ 8572 w 140969"/>
                <a:gd name="connsiteY3" fmla="*/ 18978 h 161313"/>
                <a:gd name="connsiteX4" fmla="*/ 74295 w 140969"/>
                <a:gd name="connsiteY4" fmla="*/ 0 h 161313"/>
                <a:gd name="connsiteX5" fmla="*/ 140970 w 140969"/>
                <a:gd name="connsiteY5" fmla="*/ 56934 h 161313"/>
                <a:gd name="connsiteX6" fmla="*/ 140970 w 140969"/>
                <a:gd name="connsiteY6" fmla="*/ 157518 h 161313"/>
                <a:gd name="connsiteX7" fmla="*/ 97155 w 140969"/>
                <a:gd name="connsiteY7" fmla="*/ 157518 h 161313"/>
                <a:gd name="connsiteX8" fmla="*/ 97155 w 140969"/>
                <a:gd name="connsiteY8" fmla="*/ 143285 h 161313"/>
                <a:gd name="connsiteX9" fmla="*/ 54292 w 140969"/>
                <a:gd name="connsiteY9" fmla="*/ 161314 h 161313"/>
                <a:gd name="connsiteX10" fmla="*/ 0 w 140969"/>
                <a:gd name="connsiteY10" fmla="*/ 112920 h 161313"/>
                <a:gd name="connsiteX11" fmla="*/ 56197 w 140969"/>
                <a:gd name="connsiteY11" fmla="*/ 65475 h 161313"/>
                <a:gd name="connsiteX12" fmla="*/ 86678 w 140969"/>
                <a:gd name="connsiteY12" fmla="*/ 65475 h 161313"/>
                <a:gd name="connsiteX13" fmla="*/ 97155 w 140969"/>
                <a:gd name="connsiteY13" fmla="*/ 55986 h 161313"/>
                <a:gd name="connsiteX14" fmla="*/ 97155 w 140969"/>
                <a:gd name="connsiteY14" fmla="*/ 55986 h 161313"/>
                <a:gd name="connsiteX15" fmla="*/ 98107 w 140969"/>
                <a:gd name="connsiteY15" fmla="*/ 55986 h 161313"/>
                <a:gd name="connsiteX16" fmla="*/ 98107 w 140969"/>
                <a:gd name="connsiteY16" fmla="*/ 103431 h 161313"/>
                <a:gd name="connsiteX17" fmla="*/ 98107 w 140969"/>
                <a:gd name="connsiteY17" fmla="*/ 92044 h 161313"/>
                <a:gd name="connsiteX18" fmla="*/ 84772 w 140969"/>
                <a:gd name="connsiteY18" fmla="*/ 95840 h 161313"/>
                <a:gd name="connsiteX19" fmla="*/ 68580 w 140969"/>
                <a:gd name="connsiteY19" fmla="*/ 95840 h 161313"/>
                <a:gd name="connsiteX20" fmla="*/ 46672 w 140969"/>
                <a:gd name="connsiteY20" fmla="*/ 112920 h 161313"/>
                <a:gd name="connsiteX21" fmla="*/ 68580 w 140969"/>
                <a:gd name="connsiteY21" fmla="*/ 130949 h 161313"/>
                <a:gd name="connsiteX22" fmla="*/ 98107 w 140969"/>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69" h="161313">
                  <a:moveTo>
                    <a:pt x="98107" y="55986"/>
                  </a:moveTo>
                  <a:cubicBezTo>
                    <a:pt x="98107" y="44599"/>
                    <a:pt x="89535" y="37956"/>
                    <a:pt x="72390" y="37956"/>
                  </a:cubicBezTo>
                  <a:cubicBezTo>
                    <a:pt x="57150" y="37956"/>
                    <a:pt x="37147" y="45548"/>
                    <a:pt x="25717" y="52190"/>
                  </a:cubicBezTo>
                  <a:lnTo>
                    <a:pt x="8572" y="18978"/>
                  </a:lnTo>
                  <a:cubicBezTo>
                    <a:pt x="8572" y="18978"/>
                    <a:pt x="37147" y="0"/>
                    <a:pt x="74295" y="0"/>
                  </a:cubicBezTo>
                  <a:cubicBezTo>
                    <a:pt x="109538" y="0"/>
                    <a:pt x="140970" y="16131"/>
                    <a:pt x="140970" y="56934"/>
                  </a:cubicBezTo>
                  <a:lnTo>
                    <a:pt x="140970" y="157518"/>
                  </a:lnTo>
                  <a:lnTo>
                    <a:pt x="97155" y="157518"/>
                  </a:lnTo>
                  <a:lnTo>
                    <a:pt x="97155" y="143285"/>
                  </a:lnTo>
                  <a:cubicBezTo>
                    <a:pt x="89535" y="155621"/>
                    <a:pt x="71438" y="161314"/>
                    <a:pt x="54292" y="161314"/>
                  </a:cubicBezTo>
                  <a:cubicBezTo>
                    <a:pt x="21907" y="161314"/>
                    <a:pt x="0" y="138540"/>
                    <a:pt x="0" y="112920"/>
                  </a:cubicBezTo>
                  <a:cubicBezTo>
                    <a:pt x="0" y="83504"/>
                    <a:pt x="21907" y="65475"/>
                    <a:pt x="56197" y="65475"/>
                  </a:cubicBezTo>
                  <a:lnTo>
                    <a:pt x="86678" y="65475"/>
                  </a:lnTo>
                  <a:cubicBezTo>
                    <a:pt x="94297" y="65475"/>
                    <a:pt x="97155" y="61679"/>
                    <a:pt x="97155" y="55986"/>
                  </a:cubicBezTo>
                  <a:lnTo>
                    <a:pt x="97155" y="55986"/>
                  </a:lnTo>
                  <a:lnTo>
                    <a:pt x="98107" y="55986"/>
                  </a:lnTo>
                  <a:close/>
                  <a:moveTo>
                    <a:pt x="98107" y="103431"/>
                  </a:moveTo>
                  <a:lnTo>
                    <a:pt x="98107" y="92044"/>
                  </a:lnTo>
                  <a:cubicBezTo>
                    <a:pt x="95250" y="94891"/>
                    <a:pt x="90488" y="95840"/>
                    <a:pt x="84772" y="95840"/>
                  </a:cubicBezTo>
                  <a:lnTo>
                    <a:pt x="68580" y="95840"/>
                  </a:lnTo>
                  <a:cubicBezTo>
                    <a:pt x="55245" y="95840"/>
                    <a:pt x="46672" y="101533"/>
                    <a:pt x="46672" y="112920"/>
                  </a:cubicBezTo>
                  <a:cubicBezTo>
                    <a:pt x="46672" y="123358"/>
                    <a:pt x="55245" y="130949"/>
                    <a:pt x="68580" y="130949"/>
                  </a:cubicBezTo>
                  <a:cubicBezTo>
                    <a:pt x="83820" y="130949"/>
                    <a:pt x="98107" y="122409"/>
                    <a:pt x="98107" y="103431"/>
                  </a:cubicBezTo>
                  <a:close/>
                </a:path>
              </a:pathLst>
            </a:custGeom>
            <a:solidFill>
              <a:srgbClr val="000000"/>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25EA6448-7678-A436-C103-C41B9DEF7837}"/>
                </a:ext>
              </a:extLst>
            </p:cNvPr>
            <p:cNvSpPr/>
            <p:nvPr userDrawn="1"/>
          </p:nvSpPr>
          <p:spPr>
            <a:xfrm>
              <a:off x="6224023" y="817598"/>
              <a:ext cx="41159" cy="67245"/>
            </a:xfrm>
            <a:custGeom>
              <a:avLst/>
              <a:gdLst>
                <a:gd name="connsiteX0" fmla="*/ 94298 w 95250"/>
                <a:gd name="connsiteY0" fmla="*/ 45548 h 155620"/>
                <a:gd name="connsiteX1" fmla="*/ 76200 w 95250"/>
                <a:gd name="connsiteY1" fmla="*/ 45548 h 155620"/>
                <a:gd name="connsiteX2" fmla="*/ 43815 w 95250"/>
                <a:gd name="connsiteY2" fmla="*/ 82555 h 155620"/>
                <a:gd name="connsiteX3" fmla="*/ 43815 w 95250"/>
                <a:gd name="connsiteY3" fmla="*/ 155621 h 155620"/>
                <a:gd name="connsiteX4" fmla="*/ 0 w 95250"/>
                <a:gd name="connsiteY4" fmla="*/ 155621 h 155620"/>
                <a:gd name="connsiteX5" fmla="*/ 0 w 95250"/>
                <a:gd name="connsiteY5" fmla="*/ 1898 h 155620"/>
                <a:gd name="connsiteX6" fmla="*/ 42863 w 95250"/>
                <a:gd name="connsiteY6" fmla="*/ 1898 h 155620"/>
                <a:gd name="connsiteX7" fmla="*/ 42863 w 95250"/>
                <a:gd name="connsiteY7" fmla="*/ 26569 h 155620"/>
                <a:gd name="connsiteX8" fmla="*/ 82868 w 95250"/>
                <a:gd name="connsiteY8" fmla="*/ 0 h 155620"/>
                <a:gd name="connsiteX9" fmla="*/ 95250 w 95250"/>
                <a:gd name="connsiteY9" fmla="*/ 949 h 155620"/>
                <a:gd name="connsiteX10" fmla="*/ 95250 w 95250"/>
                <a:gd name="connsiteY10" fmla="*/ 45548 h 155620"/>
                <a:gd name="connsiteX11" fmla="*/ 94298 w 95250"/>
                <a:gd name="connsiteY11" fmla="*/ 45548 h 155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 h="155620">
                  <a:moveTo>
                    <a:pt x="94298" y="45548"/>
                  </a:moveTo>
                  <a:lnTo>
                    <a:pt x="76200" y="45548"/>
                  </a:lnTo>
                  <a:cubicBezTo>
                    <a:pt x="54293" y="45548"/>
                    <a:pt x="43815" y="55986"/>
                    <a:pt x="43815" y="82555"/>
                  </a:cubicBezTo>
                  <a:lnTo>
                    <a:pt x="43815" y="155621"/>
                  </a:lnTo>
                  <a:lnTo>
                    <a:pt x="0" y="155621"/>
                  </a:lnTo>
                  <a:lnTo>
                    <a:pt x="0" y="1898"/>
                  </a:lnTo>
                  <a:lnTo>
                    <a:pt x="42863" y="1898"/>
                  </a:lnTo>
                  <a:lnTo>
                    <a:pt x="42863" y="26569"/>
                  </a:lnTo>
                  <a:cubicBezTo>
                    <a:pt x="48578" y="10438"/>
                    <a:pt x="63818" y="0"/>
                    <a:pt x="82868" y="0"/>
                  </a:cubicBezTo>
                  <a:cubicBezTo>
                    <a:pt x="86678" y="0"/>
                    <a:pt x="90488" y="0"/>
                    <a:pt x="95250" y="949"/>
                  </a:cubicBezTo>
                  <a:lnTo>
                    <a:pt x="95250" y="45548"/>
                  </a:lnTo>
                  <a:lnTo>
                    <a:pt x="94298" y="45548"/>
                  </a:lnTo>
                  <a:close/>
                </a:path>
              </a:pathLst>
            </a:custGeom>
            <a:solidFill>
              <a:srgbClr val="000000"/>
            </a:solidFill>
            <a:ln w="9525"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A3FDACF6-F309-8DF5-F1E6-08BFF9F7CE43}"/>
                </a:ext>
              </a:extLst>
            </p:cNvPr>
            <p:cNvSpPr/>
            <p:nvPr userDrawn="1"/>
          </p:nvSpPr>
          <p:spPr>
            <a:xfrm>
              <a:off x="6270121" y="783565"/>
              <a:ext cx="30046" cy="101688"/>
            </a:xfrm>
            <a:custGeom>
              <a:avLst/>
              <a:gdLst>
                <a:gd name="connsiteX0" fmla="*/ 64770 w 69532"/>
                <a:gd name="connsiteY0" fmla="*/ 235328 h 235328"/>
                <a:gd name="connsiteX1" fmla="*/ 20955 w 69532"/>
                <a:gd name="connsiteY1" fmla="*/ 235328 h 235328"/>
                <a:gd name="connsiteX2" fmla="*/ 20955 w 69532"/>
                <a:gd name="connsiteY2" fmla="*/ 118613 h 235328"/>
                <a:gd name="connsiteX3" fmla="*/ 0 w 69532"/>
                <a:gd name="connsiteY3" fmla="*/ 118613 h 235328"/>
                <a:gd name="connsiteX4" fmla="*/ 0 w 69532"/>
                <a:gd name="connsiteY4" fmla="*/ 81606 h 235328"/>
                <a:gd name="connsiteX5" fmla="*/ 65722 w 69532"/>
                <a:gd name="connsiteY5" fmla="*/ 81606 h 235328"/>
                <a:gd name="connsiteX6" fmla="*/ 65722 w 69532"/>
                <a:gd name="connsiteY6" fmla="*/ 235328 h 235328"/>
                <a:gd name="connsiteX7" fmla="*/ 64770 w 69532"/>
                <a:gd name="connsiteY7" fmla="*/ 235328 h 235328"/>
                <a:gd name="connsiteX8" fmla="*/ 40957 w 69532"/>
                <a:gd name="connsiteY8" fmla="*/ 0 h 235328"/>
                <a:gd name="connsiteX9" fmla="*/ 69532 w 69532"/>
                <a:gd name="connsiteY9" fmla="*/ 28467 h 235328"/>
                <a:gd name="connsiteX10" fmla="*/ 40957 w 69532"/>
                <a:gd name="connsiteY10" fmla="*/ 55985 h 235328"/>
                <a:gd name="connsiteX11" fmla="*/ 13335 w 69532"/>
                <a:gd name="connsiteY11" fmla="*/ 28467 h 235328"/>
                <a:gd name="connsiteX12" fmla="*/ 40957 w 69532"/>
                <a:gd name="connsiteY12" fmla="*/ 0 h 2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 h="235328">
                  <a:moveTo>
                    <a:pt x="64770" y="235328"/>
                  </a:moveTo>
                  <a:lnTo>
                    <a:pt x="20955" y="235328"/>
                  </a:lnTo>
                  <a:lnTo>
                    <a:pt x="20955" y="118613"/>
                  </a:lnTo>
                  <a:lnTo>
                    <a:pt x="0" y="118613"/>
                  </a:lnTo>
                  <a:lnTo>
                    <a:pt x="0" y="81606"/>
                  </a:lnTo>
                  <a:lnTo>
                    <a:pt x="65722" y="81606"/>
                  </a:lnTo>
                  <a:lnTo>
                    <a:pt x="65722" y="235328"/>
                  </a:lnTo>
                  <a:lnTo>
                    <a:pt x="64770" y="235328"/>
                  </a:lnTo>
                  <a:close/>
                  <a:moveTo>
                    <a:pt x="40957" y="0"/>
                  </a:moveTo>
                  <a:cubicBezTo>
                    <a:pt x="57150" y="0"/>
                    <a:pt x="69532" y="12336"/>
                    <a:pt x="69532" y="28467"/>
                  </a:cubicBezTo>
                  <a:cubicBezTo>
                    <a:pt x="69532" y="44599"/>
                    <a:pt x="57150" y="55985"/>
                    <a:pt x="40957" y="55985"/>
                  </a:cubicBezTo>
                  <a:cubicBezTo>
                    <a:pt x="25718" y="55985"/>
                    <a:pt x="13335" y="43650"/>
                    <a:pt x="13335" y="28467"/>
                  </a:cubicBezTo>
                  <a:cubicBezTo>
                    <a:pt x="13335" y="13285"/>
                    <a:pt x="25718" y="0"/>
                    <a:pt x="40957" y="0"/>
                  </a:cubicBezTo>
                  <a:close/>
                </a:path>
              </a:pathLst>
            </a:custGeom>
            <a:solidFill>
              <a:srgbClr val="000000"/>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3DAEC06-44D8-063D-A8DD-D174445F5EE7}"/>
                </a:ext>
              </a:extLst>
            </p:cNvPr>
            <p:cNvSpPr/>
            <p:nvPr userDrawn="1"/>
          </p:nvSpPr>
          <p:spPr>
            <a:xfrm>
              <a:off x="6307987" y="818828"/>
              <a:ext cx="69970" cy="66425"/>
            </a:xfrm>
            <a:custGeom>
              <a:avLst/>
              <a:gdLst>
                <a:gd name="connsiteX0" fmla="*/ 80963 w 161925"/>
                <a:gd name="connsiteY0" fmla="*/ 106277 h 153722"/>
                <a:gd name="connsiteX1" fmla="*/ 116205 w 161925"/>
                <a:gd name="connsiteY1" fmla="*/ 0 h 153722"/>
                <a:gd name="connsiteX2" fmla="*/ 161925 w 161925"/>
                <a:gd name="connsiteY2" fmla="*/ 0 h 153722"/>
                <a:gd name="connsiteX3" fmla="*/ 106680 w 161925"/>
                <a:gd name="connsiteY3" fmla="*/ 153723 h 153722"/>
                <a:gd name="connsiteX4" fmla="*/ 52388 w 161925"/>
                <a:gd name="connsiteY4" fmla="*/ 153723 h 153722"/>
                <a:gd name="connsiteX5" fmla="*/ 0 w 161925"/>
                <a:gd name="connsiteY5" fmla="*/ 0 h 153722"/>
                <a:gd name="connsiteX6" fmla="*/ 47625 w 161925"/>
                <a:gd name="connsiteY6" fmla="*/ 0 h 153722"/>
                <a:gd name="connsiteX7" fmla="*/ 80963 w 161925"/>
                <a:gd name="connsiteY7" fmla="*/ 106277 h 15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53722">
                  <a:moveTo>
                    <a:pt x="80963" y="106277"/>
                  </a:moveTo>
                  <a:lnTo>
                    <a:pt x="116205" y="0"/>
                  </a:lnTo>
                  <a:lnTo>
                    <a:pt x="161925" y="0"/>
                  </a:lnTo>
                  <a:lnTo>
                    <a:pt x="106680" y="153723"/>
                  </a:lnTo>
                  <a:lnTo>
                    <a:pt x="52388" y="153723"/>
                  </a:lnTo>
                  <a:lnTo>
                    <a:pt x="0" y="0"/>
                  </a:lnTo>
                  <a:lnTo>
                    <a:pt x="47625" y="0"/>
                  </a:lnTo>
                  <a:lnTo>
                    <a:pt x="80963" y="106277"/>
                  </a:lnTo>
                  <a:close/>
                </a:path>
              </a:pathLst>
            </a:custGeom>
            <a:solidFill>
              <a:srgbClr val="000000"/>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64505CA-DE69-06CC-850E-E760943D7ACB}"/>
                </a:ext>
              </a:extLst>
            </p:cNvPr>
            <p:cNvSpPr/>
            <p:nvPr userDrawn="1"/>
          </p:nvSpPr>
          <p:spPr>
            <a:xfrm>
              <a:off x="6380426" y="816778"/>
              <a:ext cx="60915" cy="69705"/>
            </a:xfrm>
            <a:custGeom>
              <a:avLst/>
              <a:gdLst>
                <a:gd name="connsiteX0" fmla="*/ 98108 w 140970"/>
                <a:gd name="connsiteY0" fmla="*/ 55986 h 161313"/>
                <a:gd name="connsiteX1" fmla="*/ 72390 w 140970"/>
                <a:gd name="connsiteY1" fmla="*/ 37956 h 161313"/>
                <a:gd name="connsiteX2" fmla="*/ 25718 w 140970"/>
                <a:gd name="connsiteY2" fmla="*/ 52190 h 161313"/>
                <a:gd name="connsiteX3" fmla="*/ 8573 w 140970"/>
                <a:gd name="connsiteY3" fmla="*/ 18978 h 161313"/>
                <a:gd name="connsiteX4" fmla="*/ 74295 w 140970"/>
                <a:gd name="connsiteY4" fmla="*/ 0 h 161313"/>
                <a:gd name="connsiteX5" fmla="*/ 140970 w 140970"/>
                <a:gd name="connsiteY5" fmla="*/ 56934 h 161313"/>
                <a:gd name="connsiteX6" fmla="*/ 140970 w 140970"/>
                <a:gd name="connsiteY6" fmla="*/ 157518 h 161313"/>
                <a:gd name="connsiteX7" fmla="*/ 97155 w 140970"/>
                <a:gd name="connsiteY7" fmla="*/ 157518 h 161313"/>
                <a:gd name="connsiteX8" fmla="*/ 97155 w 140970"/>
                <a:gd name="connsiteY8" fmla="*/ 143285 h 161313"/>
                <a:gd name="connsiteX9" fmla="*/ 54293 w 140970"/>
                <a:gd name="connsiteY9" fmla="*/ 161314 h 161313"/>
                <a:gd name="connsiteX10" fmla="*/ 0 w 140970"/>
                <a:gd name="connsiteY10" fmla="*/ 112920 h 161313"/>
                <a:gd name="connsiteX11" fmla="*/ 56198 w 140970"/>
                <a:gd name="connsiteY11" fmla="*/ 65475 h 161313"/>
                <a:gd name="connsiteX12" fmla="*/ 86678 w 140970"/>
                <a:gd name="connsiteY12" fmla="*/ 65475 h 161313"/>
                <a:gd name="connsiteX13" fmla="*/ 97155 w 140970"/>
                <a:gd name="connsiteY13" fmla="*/ 55986 h 161313"/>
                <a:gd name="connsiteX14" fmla="*/ 97155 w 140970"/>
                <a:gd name="connsiteY14" fmla="*/ 55986 h 161313"/>
                <a:gd name="connsiteX15" fmla="*/ 98108 w 140970"/>
                <a:gd name="connsiteY15" fmla="*/ 55986 h 161313"/>
                <a:gd name="connsiteX16" fmla="*/ 98108 w 140970"/>
                <a:gd name="connsiteY16" fmla="*/ 103431 h 161313"/>
                <a:gd name="connsiteX17" fmla="*/ 98108 w 140970"/>
                <a:gd name="connsiteY17" fmla="*/ 92044 h 161313"/>
                <a:gd name="connsiteX18" fmla="*/ 84773 w 140970"/>
                <a:gd name="connsiteY18" fmla="*/ 95840 h 161313"/>
                <a:gd name="connsiteX19" fmla="*/ 68580 w 140970"/>
                <a:gd name="connsiteY19" fmla="*/ 95840 h 161313"/>
                <a:gd name="connsiteX20" fmla="*/ 46673 w 140970"/>
                <a:gd name="connsiteY20" fmla="*/ 112920 h 161313"/>
                <a:gd name="connsiteX21" fmla="*/ 68580 w 140970"/>
                <a:gd name="connsiteY21" fmla="*/ 130949 h 161313"/>
                <a:gd name="connsiteX22" fmla="*/ 98108 w 140970"/>
                <a:gd name="connsiteY22" fmla="*/ 103431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0970" h="161313">
                  <a:moveTo>
                    <a:pt x="98108" y="55986"/>
                  </a:moveTo>
                  <a:cubicBezTo>
                    <a:pt x="98108" y="44599"/>
                    <a:pt x="89535" y="37956"/>
                    <a:pt x="72390" y="37956"/>
                  </a:cubicBezTo>
                  <a:cubicBezTo>
                    <a:pt x="57150" y="37956"/>
                    <a:pt x="37148" y="45548"/>
                    <a:pt x="25718" y="52190"/>
                  </a:cubicBezTo>
                  <a:lnTo>
                    <a:pt x="8573" y="18978"/>
                  </a:lnTo>
                  <a:cubicBezTo>
                    <a:pt x="8573" y="18978"/>
                    <a:pt x="37148" y="0"/>
                    <a:pt x="74295" y="0"/>
                  </a:cubicBezTo>
                  <a:cubicBezTo>
                    <a:pt x="109538" y="0"/>
                    <a:pt x="140970" y="16131"/>
                    <a:pt x="140970" y="56934"/>
                  </a:cubicBezTo>
                  <a:lnTo>
                    <a:pt x="140970" y="157518"/>
                  </a:lnTo>
                  <a:lnTo>
                    <a:pt x="97155" y="157518"/>
                  </a:lnTo>
                  <a:lnTo>
                    <a:pt x="97155" y="143285"/>
                  </a:lnTo>
                  <a:cubicBezTo>
                    <a:pt x="89535" y="155621"/>
                    <a:pt x="71438" y="161314"/>
                    <a:pt x="54293" y="161314"/>
                  </a:cubicBezTo>
                  <a:cubicBezTo>
                    <a:pt x="21908" y="161314"/>
                    <a:pt x="0" y="138540"/>
                    <a:pt x="0" y="112920"/>
                  </a:cubicBezTo>
                  <a:cubicBezTo>
                    <a:pt x="0" y="83504"/>
                    <a:pt x="21908" y="65475"/>
                    <a:pt x="56198" y="65475"/>
                  </a:cubicBezTo>
                  <a:lnTo>
                    <a:pt x="86678" y="65475"/>
                  </a:lnTo>
                  <a:cubicBezTo>
                    <a:pt x="94298" y="65475"/>
                    <a:pt x="97155" y="61679"/>
                    <a:pt x="97155" y="55986"/>
                  </a:cubicBezTo>
                  <a:lnTo>
                    <a:pt x="97155" y="55986"/>
                  </a:lnTo>
                  <a:lnTo>
                    <a:pt x="98108" y="55986"/>
                  </a:lnTo>
                  <a:close/>
                  <a:moveTo>
                    <a:pt x="98108" y="103431"/>
                  </a:moveTo>
                  <a:lnTo>
                    <a:pt x="98108" y="92044"/>
                  </a:lnTo>
                  <a:cubicBezTo>
                    <a:pt x="95250" y="94891"/>
                    <a:pt x="90488" y="95840"/>
                    <a:pt x="84773" y="95840"/>
                  </a:cubicBezTo>
                  <a:lnTo>
                    <a:pt x="68580" y="95840"/>
                  </a:lnTo>
                  <a:cubicBezTo>
                    <a:pt x="55245" y="95840"/>
                    <a:pt x="46673" y="101533"/>
                    <a:pt x="46673" y="112920"/>
                  </a:cubicBezTo>
                  <a:cubicBezTo>
                    <a:pt x="46673" y="123358"/>
                    <a:pt x="55245" y="130949"/>
                    <a:pt x="68580" y="130949"/>
                  </a:cubicBezTo>
                  <a:cubicBezTo>
                    <a:pt x="84773" y="130949"/>
                    <a:pt x="98108" y="122409"/>
                    <a:pt x="98108" y="103431"/>
                  </a:cubicBezTo>
                  <a:close/>
                </a:path>
              </a:pathLst>
            </a:custGeom>
            <a:solidFill>
              <a:srgbClr val="000000"/>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8714D70-5C61-2BEE-3931-C0513887BD20}"/>
                </a:ext>
              </a:extLst>
            </p:cNvPr>
            <p:cNvSpPr/>
            <p:nvPr userDrawn="1"/>
          </p:nvSpPr>
          <p:spPr>
            <a:xfrm>
              <a:off x="6451631" y="793816"/>
              <a:ext cx="44451" cy="92667"/>
            </a:xfrm>
            <a:custGeom>
              <a:avLst/>
              <a:gdLst>
                <a:gd name="connsiteX0" fmla="*/ 68580 w 102869"/>
                <a:gd name="connsiteY0" fmla="*/ 0 h 214452"/>
                <a:gd name="connsiteX1" fmla="*/ 68580 w 102869"/>
                <a:gd name="connsiteY1" fmla="*/ 58832 h 214452"/>
                <a:gd name="connsiteX2" fmla="*/ 101917 w 102869"/>
                <a:gd name="connsiteY2" fmla="*/ 58832 h 214452"/>
                <a:gd name="connsiteX3" fmla="*/ 101917 w 102869"/>
                <a:gd name="connsiteY3" fmla="*/ 95839 h 214452"/>
                <a:gd name="connsiteX4" fmla="*/ 68580 w 102869"/>
                <a:gd name="connsiteY4" fmla="*/ 95839 h 214452"/>
                <a:gd name="connsiteX5" fmla="*/ 68580 w 102869"/>
                <a:gd name="connsiteY5" fmla="*/ 165110 h 214452"/>
                <a:gd name="connsiteX6" fmla="*/ 82867 w 102869"/>
                <a:gd name="connsiteY6" fmla="*/ 176496 h 214452"/>
                <a:gd name="connsiteX7" fmla="*/ 102870 w 102869"/>
                <a:gd name="connsiteY7" fmla="*/ 175548 h 214452"/>
                <a:gd name="connsiteX8" fmla="*/ 102870 w 102869"/>
                <a:gd name="connsiteY8" fmla="*/ 212555 h 214452"/>
                <a:gd name="connsiteX9" fmla="*/ 68580 w 102869"/>
                <a:gd name="connsiteY9" fmla="*/ 214453 h 214452"/>
                <a:gd name="connsiteX10" fmla="*/ 23813 w 102869"/>
                <a:gd name="connsiteY10" fmla="*/ 180292 h 214452"/>
                <a:gd name="connsiteX11" fmla="*/ 23813 w 102869"/>
                <a:gd name="connsiteY11" fmla="*/ 95839 h 214452"/>
                <a:gd name="connsiteX12" fmla="*/ 0 w 102869"/>
                <a:gd name="connsiteY12" fmla="*/ 95839 h 214452"/>
                <a:gd name="connsiteX13" fmla="*/ 0 w 102869"/>
                <a:gd name="connsiteY13" fmla="*/ 58832 h 214452"/>
                <a:gd name="connsiteX14" fmla="*/ 23813 w 102869"/>
                <a:gd name="connsiteY14" fmla="*/ 58832 h 214452"/>
                <a:gd name="connsiteX15" fmla="*/ 23813 w 102869"/>
                <a:gd name="connsiteY15" fmla="*/ 0 h 214452"/>
                <a:gd name="connsiteX16" fmla="*/ 68580 w 102869"/>
                <a:gd name="connsiteY16" fmla="*/ 0 h 214452"/>
                <a:gd name="connsiteX17" fmla="*/ 68580 w 102869"/>
                <a:gd name="connsiteY17" fmla="*/ 0 h 21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2869" h="214452">
                  <a:moveTo>
                    <a:pt x="68580" y="0"/>
                  </a:moveTo>
                  <a:lnTo>
                    <a:pt x="68580" y="58832"/>
                  </a:lnTo>
                  <a:lnTo>
                    <a:pt x="101917" y="58832"/>
                  </a:lnTo>
                  <a:lnTo>
                    <a:pt x="101917" y="95839"/>
                  </a:lnTo>
                  <a:lnTo>
                    <a:pt x="68580" y="95839"/>
                  </a:lnTo>
                  <a:lnTo>
                    <a:pt x="68580" y="165110"/>
                  </a:lnTo>
                  <a:cubicBezTo>
                    <a:pt x="68580" y="174599"/>
                    <a:pt x="76200" y="176496"/>
                    <a:pt x="82867" y="176496"/>
                  </a:cubicBezTo>
                  <a:cubicBezTo>
                    <a:pt x="94297" y="176496"/>
                    <a:pt x="102870" y="175548"/>
                    <a:pt x="102870" y="175548"/>
                  </a:cubicBezTo>
                  <a:lnTo>
                    <a:pt x="102870" y="212555"/>
                  </a:lnTo>
                  <a:cubicBezTo>
                    <a:pt x="102870" y="212555"/>
                    <a:pt x="81915" y="214453"/>
                    <a:pt x="68580" y="214453"/>
                  </a:cubicBezTo>
                  <a:cubicBezTo>
                    <a:pt x="46672" y="214453"/>
                    <a:pt x="23813" y="210657"/>
                    <a:pt x="23813" y="180292"/>
                  </a:cubicBezTo>
                  <a:lnTo>
                    <a:pt x="23813" y="95839"/>
                  </a:lnTo>
                  <a:lnTo>
                    <a:pt x="0" y="95839"/>
                  </a:lnTo>
                  <a:lnTo>
                    <a:pt x="0" y="58832"/>
                  </a:lnTo>
                  <a:lnTo>
                    <a:pt x="23813" y="58832"/>
                  </a:lnTo>
                  <a:lnTo>
                    <a:pt x="23813" y="0"/>
                  </a:lnTo>
                  <a:lnTo>
                    <a:pt x="68580" y="0"/>
                  </a:lnTo>
                  <a:lnTo>
                    <a:pt x="68580" y="0"/>
                  </a:lnTo>
                  <a:close/>
                </a:path>
              </a:pathLst>
            </a:custGeom>
            <a:solidFill>
              <a:srgbClr val="000000"/>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D481BC4-E65D-0A25-9540-C3EC52E26CE3}"/>
                </a:ext>
              </a:extLst>
            </p:cNvPr>
            <p:cNvSpPr/>
            <p:nvPr userDrawn="1"/>
          </p:nvSpPr>
          <p:spPr>
            <a:xfrm>
              <a:off x="6504726" y="817188"/>
              <a:ext cx="69558" cy="69705"/>
            </a:xfrm>
            <a:custGeom>
              <a:avLst/>
              <a:gdLst>
                <a:gd name="connsiteX0" fmla="*/ 160972 w 160972"/>
                <a:gd name="connsiteY0" fmla="*/ 92993 h 161313"/>
                <a:gd name="connsiteX1" fmla="*/ 45720 w 160972"/>
                <a:gd name="connsiteY1" fmla="*/ 92993 h 161313"/>
                <a:gd name="connsiteX2" fmla="*/ 80963 w 160972"/>
                <a:gd name="connsiteY2" fmla="*/ 124307 h 161313"/>
                <a:gd name="connsiteX3" fmla="*/ 112395 w 160972"/>
                <a:gd name="connsiteY3" fmla="*/ 108175 h 161313"/>
                <a:gd name="connsiteX4" fmla="*/ 158115 w 160972"/>
                <a:gd name="connsiteY4" fmla="*/ 112920 h 161313"/>
                <a:gd name="connsiteX5" fmla="*/ 80963 w 160972"/>
                <a:gd name="connsiteY5" fmla="*/ 161314 h 161313"/>
                <a:gd name="connsiteX6" fmla="*/ 0 w 160972"/>
                <a:gd name="connsiteY6" fmla="*/ 80657 h 161313"/>
                <a:gd name="connsiteX7" fmla="*/ 80010 w 160972"/>
                <a:gd name="connsiteY7" fmla="*/ 0 h 161313"/>
                <a:gd name="connsiteX8" fmla="*/ 160972 w 160972"/>
                <a:gd name="connsiteY8" fmla="*/ 92993 h 161313"/>
                <a:gd name="connsiteX9" fmla="*/ 160972 w 160972"/>
                <a:gd name="connsiteY9" fmla="*/ 92993 h 161313"/>
                <a:gd name="connsiteX10" fmla="*/ 160972 w 160972"/>
                <a:gd name="connsiteY10" fmla="*/ 92993 h 161313"/>
                <a:gd name="connsiteX11" fmla="*/ 44768 w 160972"/>
                <a:gd name="connsiteY11" fmla="*/ 64526 h 161313"/>
                <a:gd name="connsiteX12" fmla="*/ 113347 w 160972"/>
                <a:gd name="connsiteY12" fmla="*/ 64526 h 161313"/>
                <a:gd name="connsiteX13" fmla="*/ 79057 w 160972"/>
                <a:gd name="connsiteY13" fmla="*/ 36058 h 161313"/>
                <a:gd name="connsiteX14" fmla="*/ 44768 w 160972"/>
                <a:gd name="connsiteY14" fmla="*/ 64526 h 16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0972" h="161313">
                  <a:moveTo>
                    <a:pt x="160972" y="92993"/>
                  </a:moveTo>
                  <a:lnTo>
                    <a:pt x="45720" y="92993"/>
                  </a:lnTo>
                  <a:cubicBezTo>
                    <a:pt x="47625" y="110073"/>
                    <a:pt x="61913" y="124307"/>
                    <a:pt x="80963" y="124307"/>
                  </a:cubicBezTo>
                  <a:cubicBezTo>
                    <a:pt x="93345" y="124307"/>
                    <a:pt x="105728" y="118613"/>
                    <a:pt x="112395" y="108175"/>
                  </a:cubicBezTo>
                  <a:lnTo>
                    <a:pt x="158115" y="112920"/>
                  </a:lnTo>
                  <a:cubicBezTo>
                    <a:pt x="144780" y="146131"/>
                    <a:pt x="115253" y="161314"/>
                    <a:pt x="80963" y="161314"/>
                  </a:cubicBezTo>
                  <a:cubicBezTo>
                    <a:pt x="35243" y="161314"/>
                    <a:pt x="0" y="127153"/>
                    <a:pt x="0" y="80657"/>
                  </a:cubicBezTo>
                  <a:cubicBezTo>
                    <a:pt x="0" y="34161"/>
                    <a:pt x="34290" y="0"/>
                    <a:pt x="80010" y="0"/>
                  </a:cubicBezTo>
                  <a:cubicBezTo>
                    <a:pt x="122872" y="0"/>
                    <a:pt x="160972" y="27518"/>
                    <a:pt x="160972" y="92993"/>
                  </a:cubicBezTo>
                  <a:lnTo>
                    <a:pt x="160972" y="92993"/>
                  </a:lnTo>
                  <a:lnTo>
                    <a:pt x="160972" y="92993"/>
                  </a:lnTo>
                  <a:close/>
                  <a:moveTo>
                    <a:pt x="44768" y="64526"/>
                  </a:moveTo>
                  <a:lnTo>
                    <a:pt x="113347" y="64526"/>
                  </a:lnTo>
                  <a:cubicBezTo>
                    <a:pt x="111443" y="49343"/>
                    <a:pt x="98107" y="36058"/>
                    <a:pt x="79057" y="36058"/>
                  </a:cubicBezTo>
                  <a:cubicBezTo>
                    <a:pt x="61913" y="36058"/>
                    <a:pt x="48578" y="47445"/>
                    <a:pt x="44768" y="64526"/>
                  </a:cubicBezTo>
                  <a:close/>
                </a:path>
              </a:pathLst>
            </a:custGeom>
            <a:solidFill>
              <a:srgbClr val="000000"/>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76B9BA53-B60B-2C1F-F2C8-40FEDEE9714F}"/>
                </a:ext>
              </a:extLst>
            </p:cNvPr>
            <p:cNvSpPr/>
            <p:nvPr userDrawn="1"/>
          </p:nvSpPr>
          <p:spPr>
            <a:xfrm>
              <a:off x="5284371" y="428067"/>
              <a:ext cx="89726" cy="234129"/>
            </a:xfrm>
            <a:custGeom>
              <a:avLst/>
              <a:gdLst>
                <a:gd name="connsiteX0" fmla="*/ 140017 w 207645"/>
                <a:gd name="connsiteY0" fmla="*/ 419416 h 541825"/>
                <a:gd name="connsiteX1" fmla="*/ 207645 w 207645"/>
                <a:gd name="connsiteY1" fmla="*/ 541825 h 541825"/>
                <a:gd name="connsiteX2" fmla="*/ 123825 w 207645"/>
                <a:gd name="connsiteY2" fmla="*/ 541825 h 541825"/>
                <a:gd name="connsiteX3" fmla="*/ 952 w 207645"/>
                <a:gd name="connsiteY3" fmla="*/ 419416 h 541825"/>
                <a:gd name="connsiteX4" fmla="*/ 952 w 207645"/>
                <a:gd name="connsiteY4" fmla="*/ 184088 h 541825"/>
                <a:gd name="connsiteX5" fmla="*/ 140970 w 207645"/>
                <a:gd name="connsiteY5" fmla="*/ 184088 h 541825"/>
                <a:gd name="connsiteX6" fmla="*/ 140017 w 207645"/>
                <a:gd name="connsiteY6" fmla="*/ 419416 h 541825"/>
                <a:gd name="connsiteX7" fmla="*/ 140017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645" h="541825">
                  <a:moveTo>
                    <a:pt x="140017" y="419416"/>
                  </a:moveTo>
                  <a:cubicBezTo>
                    <a:pt x="139065" y="469708"/>
                    <a:pt x="164783" y="516205"/>
                    <a:pt x="207645" y="541825"/>
                  </a:cubicBezTo>
                  <a:lnTo>
                    <a:pt x="123825" y="541825"/>
                  </a:lnTo>
                  <a:cubicBezTo>
                    <a:pt x="56198" y="541825"/>
                    <a:pt x="952" y="486789"/>
                    <a:pt x="952" y="419416"/>
                  </a:cubicBezTo>
                  <a:lnTo>
                    <a:pt x="952" y="184088"/>
                  </a:lnTo>
                  <a:cubicBezTo>
                    <a:pt x="952" y="116715"/>
                    <a:pt x="140970" y="116715"/>
                    <a:pt x="140970" y="184088"/>
                  </a:cubicBezTo>
                  <a:lnTo>
                    <a:pt x="140017" y="419416"/>
                  </a:lnTo>
                  <a:lnTo>
                    <a:pt x="140017"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613734-C6CF-B4BA-FDF1-EC9978E9AE38}"/>
                </a:ext>
              </a:extLst>
            </p:cNvPr>
            <p:cNvSpPr/>
            <p:nvPr userDrawn="1"/>
          </p:nvSpPr>
          <p:spPr>
            <a:xfrm>
              <a:off x="5359280" y="428067"/>
              <a:ext cx="89726" cy="234129"/>
            </a:xfrm>
            <a:custGeom>
              <a:avLst/>
              <a:gdLst>
                <a:gd name="connsiteX0" fmla="*/ 140018 w 207645"/>
                <a:gd name="connsiteY0" fmla="*/ 419416 h 541825"/>
                <a:gd name="connsiteX1" fmla="*/ 207645 w 207645"/>
                <a:gd name="connsiteY1" fmla="*/ 541825 h 541825"/>
                <a:gd name="connsiteX2" fmla="*/ 123825 w 207645"/>
                <a:gd name="connsiteY2" fmla="*/ 541825 h 541825"/>
                <a:gd name="connsiteX3" fmla="*/ 953 w 207645"/>
                <a:gd name="connsiteY3" fmla="*/ 419416 h 541825"/>
                <a:gd name="connsiteX4" fmla="*/ 953 w 207645"/>
                <a:gd name="connsiteY4" fmla="*/ 184088 h 541825"/>
                <a:gd name="connsiteX5" fmla="*/ 140970 w 207645"/>
                <a:gd name="connsiteY5" fmla="*/ 184088 h 541825"/>
                <a:gd name="connsiteX6" fmla="*/ 140018 w 207645"/>
                <a:gd name="connsiteY6" fmla="*/ 419416 h 541825"/>
                <a:gd name="connsiteX7" fmla="*/ 140018 w 207645"/>
                <a:gd name="connsiteY7" fmla="*/ 419416 h 541825"/>
                <a:gd name="connsiteX8" fmla="*/ 137160 w 207645"/>
                <a:gd name="connsiteY8" fmla="*/ 52190 h 541825"/>
                <a:gd name="connsiteX9" fmla="*/ 68580 w 207645"/>
                <a:gd name="connsiteY9" fmla="*/ 0 h 541825"/>
                <a:gd name="connsiteX10" fmla="*/ 0 w 207645"/>
                <a:gd name="connsiteY10" fmla="*/ 52190 h 541825"/>
                <a:gd name="connsiteX11" fmla="*/ 68580 w 207645"/>
                <a:gd name="connsiteY11" fmla="*/ 104380 h 541825"/>
                <a:gd name="connsiteX12" fmla="*/ 137160 w 207645"/>
                <a:gd name="connsiteY12" fmla="*/ 52190 h 541825"/>
                <a:gd name="connsiteX13" fmla="*/ 137160 w 207645"/>
                <a:gd name="connsiteY13" fmla="*/ 52190 h 541825"/>
                <a:gd name="connsiteX14" fmla="*/ 137160 w 207645"/>
                <a:gd name="connsiteY14"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645" h="541825">
                  <a:moveTo>
                    <a:pt x="140018" y="419416"/>
                  </a:moveTo>
                  <a:cubicBezTo>
                    <a:pt x="139065" y="469708"/>
                    <a:pt x="164783" y="516205"/>
                    <a:pt x="207645" y="541825"/>
                  </a:cubicBezTo>
                  <a:lnTo>
                    <a:pt x="123825" y="541825"/>
                  </a:lnTo>
                  <a:cubicBezTo>
                    <a:pt x="56198" y="541825"/>
                    <a:pt x="953" y="486789"/>
                    <a:pt x="953" y="419416"/>
                  </a:cubicBezTo>
                  <a:lnTo>
                    <a:pt x="953" y="184088"/>
                  </a:lnTo>
                  <a:cubicBezTo>
                    <a:pt x="953" y="116715"/>
                    <a:pt x="140970" y="116715"/>
                    <a:pt x="140970" y="184088"/>
                  </a:cubicBezTo>
                  <a:lnTo>
                    <a:pt x="140018" y="419416"/>
                  </a:lnTo>
                  <a:lnTo>
                    <a:pt x="140018" y="419416"/>
                  </a:lnTo>
                  <a:close/>
                  <a:moveTo>
                    <a:pt x="137160" y="52190"/>
                  </a:moveTo>
                  <a:cubicBezTo>
                    <a:pt x="137160" y="23723"/>
                    <a:pt x="106680" y="0"/>
                    <a:pt x="68580" y="0"/>
                  </a:cubicBezTo>
                  <a:cubicBezTo>
                    <a:pt x="30480" y="0"/>
                    <a:pt x="0" y="23723"/>
                    <a:pt x="0" y="52190"/>
                  </a:cubicBezTo>
                  <a:cubicBezTo>
                    <a:pt x="0" y="80657"/>
                    <a:pt x="30480" y="104380"/>
                    <a:pt x="68580" y="104380"/>
                  </a:cubicBezTo>
                  <a:cubicBezTo>
                    <a:pt x="106680" y="104380"/>
                    <a:pt x="137160" y="80657"/>
                    <a:pt x="137160" y="52190"/>
                  </a:cubicBezTo>
                  <a:lnTo>
                    <a:pt x="137160" y="52190"/>
                  </a:lnTo>
                  <a:lnTo>
                    <a:pt x="137160" y="52190"/>
                  </a:lnTo>
                  <a:close/>
                </a:path>
              </a:pathLst>
            </a:custGeom>
            <a:solidFill>
              <a:srgbClr val="000000"/>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F5AD154B-70A2-95DA-B512-E1357B18C0E4}"/>
                </a:ext>
              </a:extLst>
            </p:cNvPr>
            <p:cNvSpPr/>
            <p:nvPr userDrawn="1"/>
          </p:nvSpPr>
          <p:spPr>
            <a:xfrm>
              <a:off x="5435012" y="428067"/>
              <a:ext cx="90137" cy="234129"/>
            </a:xfrm>
            <a:custGeom>
              <a:avLst/>
              <a:gdLst>
                <a:gd name="connsiteX0" fmla="*/ 140970 w 208597"/>
                <a:gd name="connsiteY0" fmla="*/ 419416 h 541825"/>
                <a:gd name="connsiteX1" fmla="*/ 208598 w 208597"/>
                <a:gd name="connsiteY1" fmla="*/ 541825 h 541825"/>
                <a:gd name="connsiteX2" fmla="*/ 124777 w 208597"/>
                <a:gd name="connsiteY2" fmla="*/ 541825 h 541825"/>
                <a:gd name="connsiteX3" fmla="*/ 1905 w 208597"/>
                <a:gd name="connsiteY3" fmla="*/ 419416 h 541825"/>
                <a:gd name="connsiteX4" fmla="*/ 1905 w 208597"/>
                <a:gd name="connsiteY4" fmla="*/ 184088 h 541825"/>
                <a:gd name="connsiteX5" fmla="*/ 141923 w 208597"/>
                <a:gd name="connsiteY5" fmla="*/ 184088 h 541825"/>
                <a:gd name="connsiteX6" fmla="*/ 140970 w 208597"/>
                <a:gd name="connsiteY6" fmla="*/ 419416 h 541825"/>
                <a:gd name="connsiteX7" fmla="*/ 140970 w 208597"/>
                <a:gd name="connsiteY7" fmla="*/ 419416 h 541825"/>
                <a:gd name="connsiteX8" fmla="*/ 137160 w 208597"/>
                <a:gd name="connsiteY8" fmla="*/ 52190 h 541825"/>
                <a:gd name="connsiteX9" fmla="*/ 68580 w 208597"/>
                <a:gd name="connsiteY9" fmla="*/ 0 h 541825"/>
                <a:gd name="connsiteX10" fmla="*/ 0 w 208597"/>
                <a:gd name="connsiteY10" fmla="*/ 52190 h 541825"/>
                <a:gd name="connsiteX11" fmla="*/ 68580 w 208597"/>
                <a:gd name="connsiteY11" fmla="*/ 104380 h 541825"/>
                <a:gd name="connsiteX12" fmla="*/ 137160 w 208597"/>
                <a:gd name="connsiteY12" fmla="*/ 52190 h 541825"/>
                <a:gd name="connsiteX13" fmla="*/ 137160 w 208597"/>
                <a:gd name="connsiteY13" fmla="*/ 52190 h 54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8597" h="541825">
                  <a:moveTo>
                    <a:pt x="140970" y="419416"/>
                  </a:moveTo>
                  <a:cubicBezTo>
                    <a:pt x="140018" y="469708"/>
                    <a:pt x="165735" y="516205"/>
                    <a:pt x="208598" y="541825"/>
                  </a:cubicBezTo>
                  <a:lnTo>
                    <a:pt x="124777" y="541825"/>
                  </a:lnTo>
                  <a:cubicBezTo>
                    <a:pt x="57150" y="541825"/>
                    <a:pt x="1905" y="486789"/>
                    <a:pt x="1905" y="419416"/>
                  </a:cubicBezTo>
                  <a:lnTo>
                    <a:pt x="1905" y="184088"/>
                  </a:lnTo>
                  <a:cubicBezTo>
                    <a:pt x="1905" y="116715"/>
                    <a:pt x="141923" y="116715"/>
                    <a:pt x="141923" y="184088"/>
                  </a:cubicBezTo>
                  <a:lnTo>
                    <a:pt x="140970" y="419416"/>
                  </a:lnTo>
                  <a:lnTo>
                    <a:pt x="140970" y="419416"/>
                  </a:lnTo>
                  <a:close/>
                  <a:moveTo>
                    <a:pt x="137160" y="52190"/>
                  </a:moveTo>
                  <a:cubicBezTo>
                    <a:pt x="137160" y="23723"/>
                    <a:pt x="106680" y="0"/>
                    <a:pt x="68580" y="0"/>
                  </a:cubicBezTo>
                  <a:cubicBezTo>
                    <a:pt x="30480" y="0"/>
                    <a:pt x="0" y="22774"/>
                    <a:pt x="0" y="52190"/>
                  </a:cubicBezTo>
                  <a:cubicBezTo>
                    <a:pt x="0" y="80657"/>
                    <a:pt x="30480" y="104380"/>
                    <a:pt x="68580" y="104380"/>
                  </a:cubicBezTo>
                  <a:cubicBezTo>
                    <a:pt x="106680" y="104380"/>
                    <a:pt x="137160" y="80657"/>
                    <a:pt x="137160" y="52190"/>
                  </a:cubicBezTo>
                  <a:lnTo>
                    <a:pt x="137160" y="52190"/>
                  </a:lnTo>
                  <a:close/>
                </a:path>
              </a:pathLst>
            </a:custGeom>
            <a:solidFill>
              <a:srgbClr val="000000"/>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C9D70A53-CB05-C986-59D1-4D102AC35792}"/>
                </a:ext>
              </a:extLst>
            </p:cNvPr>
            <p:cNvSpPr/>
            <p:nvPr userDrawn="1"/>
          </p:nvSpPr>
          <p:spPr>
            <a:xfrm>
              <a:off x="5600058" y="466200"/>
              <a:ext cx="24283" cy="196406"/>
            </a:xfrm>
            <a:custGeom>
              <a:avLst/>
              <a:gdLst>
                <a:gd name="connsiteX0" fmla="*/ 0 w 56197"/>
                <a:gd name="connsiteY0" fmla="*/ 0 h 454525"/>
                <a:gd name="connsiteX1" fmla="*/ 56198 w 56197"/>
                <a:gd name="connsiteY1" fmla="*/ 0 h 454525"/>
                <a:gd name="connsiteX2" fmla="*/ 56198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2858 w 56197"/>
                <a:gd name="connsiteY6" fmla="*/ 125256 h 454525"/>
                <a:gd name="connsiteX7" fmla="*/ 52388 w 56197"/>
                <a:gd name="connsiteY7" fmla="*/ 125256 h 454525"/>
                <a:gd name="connsiteX8" fmla="*/ 52388 w 56197"/>
                <a:gd name="connsiteY8" fmla="*/ 454526 h 454525"/>
                <a:gd name="connsiteX9" fmla="*/ 2858 w 56197"/>
                <a:gd name="connsiteY9" fmla="*/ 454526 h 454525"/>
                <a:gd name="connsiteX10" fmla="*/ 2858 w 56197"/>
                <a:gd name="connsiteY10" fmla="*/ 125256 h 454525"/>
                <a:gd name="connsiteX11" fmla="*/ 2858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8" y="0"/>
                  </a:lnTo>
                  <a:lnTo>
                    <a:pt x="56198" y="54088"/>
                  </a:lnTo>
                  <a:lnTo>
                    <a:pt x="0" y="54088"/>
                  </a:lnTo>
                  <a:lnTo>
                    <a:pt x="0" y="0"/>
                  </a:lnTo>
                  <a:lnTo>
                    <a:pt x="0" y="0"/>
                  </a:lnTo>
                  <a:close/>
                  <a:moveTo>
                    <a:pt x="2858" y="125256"/>
                  </a:moveTo>
                  <a:lnTo>
                    <a:pt x="52388" y="125256"/>
                  </a:lnTo>
                  <a:lnTo>
                    <a:pt x="52388" y="454526"/>
                  </a:lnTo>
                  <a:lnTo>
                    <a:pt x="2858" y="454526"/>
                  </a:lnTo>
                  <a:lnTo>
                    <a:pt x="2858" y="125256"/>
                  </a:lnTo>
                  <a:lnTo>
                    <a:pt x="2858" y="125256"/>
                  </a:lnTo>
                  <a:close/>
                </a:path>
              </a:pathLst>
            </a:custGeom>
            <a:solidFill>
              <a:srgbClr val="00000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596688F1-CCD0-4006-BBC7-E7F5F48B7E55}"/>
                </a:ext>
              </a:extLst>
            </p:cNvPr>
            <p:cNvSpPr/>
            <p:nvPr userDrawn="1"/>
          </p:nvSpPr>
          <p:spPr>
            <a:xfrm>
              <a:off x="5666735" y="517033"/>
              <a:ext cx="125122" cy="145163"/>
            </a:xfrm>
            <a:custGeom>
              <a:avLst/>
              <a:gdLst>
                <a:gd name="connsiteX0" fmla="*/ 0 w 289560"/>
                <a:gd name="connsiteY0" fmla="*/ 7618 h 335939"/>
                <a:gd name="connsiteX1" fmla="*/ 49530 w 289560"/>
                <a:gd name="connsiteY1" fmla="*/ 7618 h 335939"/>
                <a:gd name="connsiteX2" fmla="*/ 49530 w 289560"/>
                <a:gd name="connsiteY2" fmla="*/ 64552 h 335939"/>
                <a:gd name="connsiteX3" fmla="*/ 162878 w 289560"/>
                <a:gd name="connsiteY3" fmla="*/ 26 h 335939"/>
                <a:gd name="connsiteX4" fmla="*/ 289560 w 289560"/>
                <a:gd name="connsiteY4" fmla="*/ 131924 h 335939"/>
                <a:gd name="connsiteX5" fmla="*/ 289560 w 289560"/>
                <a:gd name="connsiteY5" fmla="*/ 335939 h 335939"/>
                <a:gd name="connsiteX6" fmla="*/ 240030 w 289560"/>
                <a:gd name="connsiteY6" fmla="*/ 335939 h 335939"/>
                <a:gd name="connsiteX7" fmla="*/ 240030 w 289560"/>
                <a:gd name="connsiteY7" fmla="*/ 143311 h 335939"/>
                <a:gd name="connsiteX8" fmla="*/ 148590 w 289560"/>
                <a:gd name="connsiteY8" fmla="*/ 43676 h 335939"/>
                <a:gd name="connsiteX9" fmla="*/ 146685 w 289560"/>
                <a:gd name="connsiteY9" fmla="*/ 43676 h 335939"/>
                <a:gd name="connsiteX10" fmla="*/ 49530 w 289560"/>
                <a:gd name="connsiteY10" fmla="*/ 140464 h 335939"/>
                <a:gd name="connsiteX11" fmla="*/ 49530 w 289560"/>
                <a:gd name="connsiteY11" fmla="*/ 147107 h 335939"/>
                <a:gd name="connsiteX12" fmla="*/ 49530 w 289560"/>
                <a:gd name="connsiteY12" fmla="*/ 334990 h 335939"/>
                <a:gd name="connsiteX13" fmla="*/ 0 w 289560"/>
                <a:gd name="connsiteY13" fmla="*/ 334990 h 335939"/>
                <a:gd name="connsiteX14" fmla="*/ 0 w 289560"/>
                <a:gd name="connsiteY14" fmla="*/ 7618 h 335939"/>
                <a:gd name="connsiteX15" fmla="*/ 0 w 289560"/>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60" h="335939">
                  <a:moveTo>
                    <a:pt x="0" y="7618"/>
                  </a:moveTo>
                  <a:lnTo>
                    <a:pt x="49530" y="7618"/>
                  </a:lnTo>
                  <a:lnTo>
                    <a:pt x="49530" y="64552"/>
                  </a:lnTo>
                  <a:cubicBezTo>
                    <a:pt x="72390" y="23749"/>
                    <a:pt x="116205" y="-922"/>
                    <a:pt x="162878" y="26"/>
                  </a:cubicBezTo>
                  <a:cubicBezTo>
                    <a:pt x="242888" y="26"/>
                    <a:pt x="289560" y="53165"/>
                    <a:pt x="289560" y="131924"/>
                  </a:cubicBezTo>
                  <a:lnTo>
                    <a:pt x="289560" y="335939"/>
                  </a:lnTo>
                  <a:lnTo>
                    <a:pt x="240030" y="335939"/>
                  </a:lnTo>
                  <a:lnTo>
                    <a:pt x="240030" y="143311"/>
                  </a:lnTo>
                  <a:cubicBezTo>
                    <a:pt x="240030" y="82581"/>
                    <a:pt x="206693"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618F900-188D-993E-2252-8055210282CD}"/>
                </a:ext>
              </a:extLst>
            </p:cNvPr>
            <p:cNvSpPr/>
            <p:nvPr userDrawn="1"/>
          </p:nvSpPr>
          <p:spPr>
            <a:xfrm>
              <a:off x="5830958" y="517033"/>
              <a:ext cx="125122" cy="145163"/>
            </a:xfrm>
            <a:custGeom>
              <a:avLst/>
              <a:gdLst>
                <a:gd name="connsiteX0" fmla="*/ 0 w 289559"/>
                <a:gd name="connsiteY0" fmla="*/ 7618 h 335939"/>
                <a:gd name="connsiteX1" fmla="*/ 49530 w 289559"/>
                <a:gd name="connsiteY1" fmla="*/ 7618 h 335939"/>
                <a:gd name="connsiteX2" fmla="*/ 49530 w 289559"/>
                <a:gd name="connsiteY2" fmla="*/ 64552 h 335939"/>
                <a:gd name="connsiteX3" fmla="*/ 162877 w 289559"/>
                <a:gd name="connsiteY3" fmla="*/ 26 h 335939"/>
                <a:gd name="connsiteX4" fmla="*/ 289560 w 289559"/>
                <a:gd name="connsiteY4" fmla="*/ 131924 h 335939"/>
                <a:gd name="connsiteX5" fmla="*/ 289560 w 289559"/>
                <a:gd name="connsiteY5" fmla="*/ 335939 h 335939"/>
                <a:gd name="connsiteX6" fmla="*/ 240030 w 289559"/>
                <a:gd name="connsiteY6" fmla="*/ 335939 h 335939"/>
                <a:gd name="connsiteX7" fmla="*/ 240030 w 289559"/>
                <a:gd name="connsiteY7" fmla="*/ 143311 h 335939"/>
                <a:gd name="connsiteX8" fmla="*/ 148590 w 289559"/>
                <a:gd name="connsiteY8" fmla="*/ 43676 h 335939"/>
                <a:gd name="connsiteX9" fmla="*/ 146685 w 289559"/>
                <a:gd name="connsiteY9" fmla="*/ 43676 h 335939"/>
                <a:gd name="connsiteX10" fmla="*/ 49530 w 289559"/>
                <a:gd name="connsiteY10" fmla="*/ 140464 h 335939"/>
                <a:gd name="connsiteX11" fmla="*/ 49530 w 289559"/>
                <a:gd name="connsiteY11" fmla="*/ 147107 h 335939"/>
                <a:gd name="connsiteX12" fmla="*/ 49530 w 289559"/>
                <a:gd name="connsiteY12" fmla="*/ 334990 h 335939"/>
                <a:gd name="connsiteX13" fmla="*/ 0 w 289559"/>
                <a:gd name="connsiteY13" fmla="*/ 334990 h 335939"/>
                <a:gd name="connsiteX14" fmla="*/ 0 w 289559"/>
                <a:gd name="connsiteY14" fmla="*/ 7618 h 335939"/>
                <a:gd name="connsiteX15" fmla="*/ 0 w 289559"/>
                <a:gd name="connsiteY15" fmla="*/ 7618 h 3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9559" h="335939">
                  <a:moveTo>
                    <a:pt x="0" y="7618"/>
                  </a:moveTo>
                  <a:lnTo>
                    <a:pt x="49530" y="7618"/>
                  </a:lnTo>
                  <a:lnTo>
                    <a:pt x="49530" y="64552"/>
                  </a:lnTo>
                  <a:cubicBezTo>
                    <a:pt x="72390" y="23749"/>
                    <a:pt x="116205" y="-922"/>
                    <a:pt x="162877" y="26"/>
                  </a:cubicBezTo>
                  <a:cubicBezTo>
                    <a:pt x="242888" y="26"/>
                    <a:pt x="289560" y="53165"/>
                    <a:pt x="289560" y="131924"/>
                  </a:cubicBezTo>
                  <a:lnTo>
                    <a:pt x="289560" y="335939"/>
                  </a:lnTo>
                  <a:lnTo>
                    <a:pt x="240030" y="335939"/>
                  </a:lnTo>
                  <a:lnTo>
                    <a:pt x="240030" y="143311"/>
                  </a:lnTo>
                  <a:cubicBezTo>
                    <a:pt x="240030" y="82581"/>
                    <a:pt x="206692" y="43676"/>
                    <a:pt x="148590" y="43676"/>
                  </a:cubicBezTo>
                  <a:cubicBezTo>
                    <a:pt x="147638" y="43676"/>
                    <a:pt x="147638" y="43676"/>
                    <a:pt x="146685" y="43676"/>
                  </a:cubicBezTo>
                  <a:cubicBezTo>
                    <a:pt x="93345" y="43676"/>
                    <a:pt x="49530" y="87326"/>
                    <a:pt x="49530" y="140464"/>
                  </a:cubicBezTo>
                  <a:cubicBezTo>
                    <a:pt x="49530" y="142362"/>
                    <a:pt x="49530" y="144260"/>
                    <a:pt x="49530" y="147107"/>
                  </a:cubicBezTo>
                  <a:lnTo>
                    <a:pt x="49530" y="334990"/>
                  </a:lnTo>
                  <a:lnTo>
                    <a:pt x="0" y="334990"/>
                  </a:lnTo>
                  <a:lnTo>
                    <a:pt x="0" y="7618"/>
                  </a:lnTo>
                  <a:lnTo>
                    <a:pt x="0" y="7618"/>
                  </a:lnTo>
                  <a:close/>
                </a:path>
              </a:pathLst>
            </a:custGeom>
            <a:solidFill>
              <a:srgbClr val="00000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DBC26EC1-2D66-2295-958A-2A2C6E90D6AA}"/>
                </a:ext>
              </a:extLst>
            </p:cNvPr>
            <p:cNvSpPr/>
            <p:nvPr userDrawn="1"/>
          </p:nvSpPr>
          <p:spPr>
            <a:xfrm>
              <a:off x="5986538" y="517044"/>
              <a:ext cx="148994" cy="148432"/>
            </a:xfrm>
            <a:custGeom>
              <a:avLst/>
              <a:gdLst>
                <a:gd name="connsiteX0" fmla="*/ 0 w 344804"/>
                <a:gd name="connsiteY0" fmla="*/ 173650 h 343503"/>
                <a:gd name="connsiteX1" fmla="*/ 0 w 344804"/>
                <a:gd name="connsiteY1" fmla="*/ 171752 h 343503"/>
                <a:gd name="connsiteX2" fmla="*/ 172403 w 344804"/>
                <a:gd name="connsiteY2" fmla="*/ 0 h 343503"/>
                <a:gd name="connsiteX3" fmla="*/ 344805 w 344804"/>
                <a:gd name="connsiteY3" fmla="*/ 170803 h 343503"/>
                <a:gd name="connsiteX4" fmla="*/ 344805 w 344804"/>
                <a:gd name="connsiteY4" fmla="*/ 172701 h 343503"/>
                <a:gd name="connsiteX5" fmla="*/ 173355 w 344804"/>
                <a:gd name="connsiteY5" fmla="*/ 343504 h 343503"/>
                <a:gd name="connsiteX6" fmla="*/ 171450 w 344804"/>
                <a:gd name="connsiteY6" fmla="*/ 343504 h 343503"/>
                <a:gd name="connsiteX7" fmla="*/ 169545 w 344804"/>
                <a:gd name="connsiteY7" fmla="*/ 343504 h 343503"/>
                <a:gd name="connsiteX8" fmla="*/ 0 w 344804"/>
                <a:gd name="connsiteY8" fmla="*/ 173650 h 343503"/>
                <a:gd name="connsiteX9" fmla="*/ 0 w 344804"/>
                <a:gd name="connsiteY9" fmla="*/ 173650 h 343503"/>
                <a:gd name="connsiteX10" fmla="*/ 294322 w 344804"/>
                <a:gd name="connsiteY10" fmla="*/ 173650 h 343503"/>
                <a:gd name="connsiteX11" fmla="*/ 294322 w 344804"/>
                <a:gd name="connsiteY11" fmla="*/ 173650 h 343503"/>
                <a:gd name="connsiteX12" fmla="*/ 294322 w 344804"/>
                <a:gd name="connsiteY12" fmla="*/ 168905 h 343503"/>
                <a:gd name="connsiteX13" fmla="*/ 171450 w 344804"/>
                <a:gd name="connsiteY13" fmla="*/ 44599 h 343503"/>
                <a:gd name="connsiteX14" fmla="*/ 50482 w 344804"/>
                <a:gd name="connsiteY14" fmla="*/ 171752 h 343503"/>
                <a:gd name="connsiteX15" fmla="*/ 50482 w 344804"/>
                <a:gd name="connsiteY15" fmla="*/ 172701 h 343503"/>
                <a:gd name="connsiteX16" fmla="*/ 50482 w 344804"/>
                <a:gd name="connsiteY16" fmla="*/ 177445 h 343503"/>
                <a:gd name="connsiteX17" fmla="*/ 172403 w 344804"/>
                <a:gd name="connsiteY17" fmla="*/ 300803 h 343503"/>
                <a:gd name="connsiteX18" fmla="*/ 293370 w 344804"/>
                <a:gd name="connsiteY18" fmla="*/ 179343 h 343503"/>
                <a:gd name="connsiteX19" fmla="*/ 294322 w 344804"/>
                <a:gd name="connsiteY19" fmla="*/ 173650 h 34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4804" h="343503">
                  <a:moveTo>
                    <a:pt x="0" y="173650"/>
                  </a:moveTo>
                  <a:lnTo>
                    <a:pt x="0" y="171752"/>
                  </a:lnTo>
                  <a:cubicBezTo>
                    <a:pt x="0" y="77810"/>
                    <a:pt x="78105" y="0"/>
                    <a:pt x="172403" y="0"/>
                  </a:cubicBezTo>
                  <a:cubicBezTo>
                    <a:pt x="266700" y="0"/>
                    <a:pt x="343853" y="76861"/>
                    <a:pt x="344805" y="170803"/>
                  </a:cubicBezTo>
                  <a:lnTo>
                    <a:pt x="344805" y="172701"/>
                  </a:lnTo>
                  <a:cubicBezTo>
                    <a:pt x="344805" y="266642"/>
                    <a:pt x="267653" y="343504"/>
                    <a:pt x="173355" y="343504"/>
                  </a:cubicBezTo>
                  <a:cubicBezTo>
                    <a:pt x="172403" y="343504"/>
                    <a:pt x="172403" y="343504"/>
                    <a:pt x="171450" y="343504"/>
                  </a:cubicBezTo>
                  <a:cubicBezTo>
                    <a:pt x="170497" y="343504"/>
                    <a:pt x="170497" y="343504"/>
                    <a:pt x="169545" y="343504"/>
                  </a:cubicBezTo>
                  <a:cubicBezTo>
                    <a:pt x="77152" y="343504"/>
                    <a:pt x="0" y="267591"/>
                    <a:pt x="0" y="173650"/>
                  </a:cubicBezTo>
                  <a:cubicBezTo>
                    <a:pt x="0" y="175548"/>
                    <a:pt x="0" y="174599"/>
                    <a:pt x="0" y="173650"/>
                  </a:cubicBezTo>
                  <a:moveTo>
                    <a:pt x="294322" y="173650"/>
                  </a:moveTo>
                  <a:lnTo>
                    <a:pt x="294322" y="173650"/>
                  </a:lnTo>
                  <a:cubicBezTo>
                    <a:pt x="294322" y="171752"/>
                    <a:pt x="294322" y="169854"/>
                    <a:pt x="294322" y="168905"/>
                  </a:cubicBezTo>
                  <a:cubicBezTo>
                    <a:pt x="294322" y="101533"/>
                    <a:pt x="239078" y="45548"/>
                    <a:pt x="171450" y="44599"/>
                  </a:cubicBezTo>
                  <a:cubicBezTo>
                    <a:pt x="100013" y="44599"/>
                    <a:pt x="50482" y="102482"/>
                    <a:pt x="50482" y="171752"/>
                  </a:cubicBezTo>
                  <a:lnTo>
                    <a:pt x="50482" y="172701"/>
                  </a:lnTo>
                  <a:cubicBezTo>
                    <a:pt x="50482" y="174599"/>
                    <a:pt x="50482" y="175548"/>
                    <a:pt x="50482" y="177445"/>
                  </a:cubicBezTo>
                  <a:cubicBezTo>
                    <a:pt x="50482" y="244818"/>
                    <a:pt x="105727" y="299854"/>
                    <a:pt x="172403" y="300803"/>
                  </a:cubicBezTo>
                  <a:cubicBezTo>
                    <a:pt x="239078" y="300803"/>
                    <a:pt x="293370" y="245767"/>
                    <a:pt x="293370" y="179343"/>
                  </a:cubicBezTo>
                  <a:cubicBezTo>
                    <a:pt x="294322" y="177445"/>
                    <a:pt x="294322" y="175548"/>
                    <a:pt x="294322" y="173650"/>
                  </a:cubicBezTo>
                </a:path>
              </a:pathLst>
            </a:custGeom>
            <a:solidFill>
              <a:srgbClr val="000000"/>
            </a:solidFill>
            <a:ln w="952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8793797-07E2-5FB0-9E46-16E19777C55E}"/>
                </a:ext>
              </a:extLst>
            </p:cNvPr>
            <p:cNvSpPr/>
            <p:nvPr userDrawn="1"/>
          </p:nvSpPr>
          <p:spPr>
            <a:xfrm>
              <a:off x="6145821" y="520325"/>
              <a:ext cx="142820" cy="143511"/>
            </a:xfrm>
            <a:custGeom>
              <a:avLst/>
              <a:gdLst>
                <a:gd name="connsiteX0" fmla="*/ 0 w 330517"/>
                <a:gd name="connsiteY0" fmla="*/ 0 h 332116"/>
                <a:gd name="connsiteX1" fmla="*/ 54293 w 330517"/>
                <a:gd name="connsiteY1" fmla="*/ 0 h 332116"/>
                <a:gd name="connsiteX2" fmla="*/ 165735 w 330517"/>
                <a:gd name="connsiteY2" fmla="*/ 273285 h 332116"/>
                <a:gd name="connsiteX3" fmla="*/ 277178 w 330517"/>
                <a:gd name="connsiteY3" fmla="*/ 0 h 332116"/>
                <a:gd name="connsiteX4" fmla="*/ 330518 w 330517"/>
                <a:gd name="connsiteY4" fmla="*/ 0 h 332116"/>
                <a:gd name="connsiteX5" fmla="*/ 186690 w 330517"/>
                <a:gd name="connsiteY5" fmla="*/ 332117 h 332116"/>
                <a:gd name="connsiteX6" fmla="*/ 142875 w 330517"/>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0517" h="332116">
                  <a:moveTo>
                    <a:pt x="0" y="0"/>
                  </a:moveTo>
                  <a:lnTo>
                    <a:pt x="54293" y="0"/>
                  </a:lnTo>
                  <a:lnTo>
                    <a:pt x="165735" y="273285"/>
                  </a:lnTo>
                  <a:lnTo>
                    <a:pt x="277178" y="0"/>
                  </a:lnTo>
                  <a:lnTo>
                    <a:pt x="330518" y="0"/>
                  </a:lnTo>
                  <a:lnTo>
                    <a:pt x="186690"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178CA7BF-E35D-F40E-73BD-9D69B67E40CD}"/>
                </a:ext>
              </a:extLst>
            </p:cNvPr>
            <p:cNvSpPr/>
            <p:nvPr userDrawn="1"/>
          </p:nvSpPr>
          <p:spPr>
            <a:xfrm>
              <a:off x="6298932" y="518110"/>
              <a:ext cx="125708" cy="147789"/>
            </a:xfrm>
            <a:custGeom>
              <a:avLst/>
              <a:gdLst>
                <a:gd name="connsiteX0" fmla="*/ 0 w 290916"/>
                <a:gd name="connsiteY0" fmla="*/ 239504 h 342016"/>
                <a:gd name="connsiteX1" fmla="*/ 0 w 290916"/>
                <a:gd name="connsiteY1" fmla="*/ 239504 h 342016"/>
                <a:gd name="connsiteX2" fmla="*/ 140970 w 290916"/>
                <a:gd name="connsiteY2" fmla="*/ 131328 h 342016"/>
                <a:gd name="connsiteX3" fmla="*/ 241935 w 290916"/>
                <a:gd name="connsiteY3" fmla="*/ 145562 h 342016"/>
                <a:gd name="connsiteX4" fmla="*/ 241935 w 290916"/>
                <a:gd name="connsiteY4" fmla="*/ 134175 h 342016"/>
                <a:gd name="connsiteX5" fmla="*/ 143828 w 290916"/>
                <a:gd name="connsiteY5" fmla="*/ 44978 h 342016"/>
                <a:gd name="connsiteX6" fmla="*/ 43815 w 290916"/>
                <a:gd name="connsiteY6" fmla="*/ 68701 h 342016"/>
                <a:gd name="connsiteX7" fmla="*/ 29528 w 290916"/>
                <a:gd name="connsiteY7" fmla="*/ 28847 h 342016"/>
                <a:gd name="connsiteX8" fmla="*/ 149543 w 290916"/>
                <a:gd name="connsiteY8" fmla="*/ 379 h 342016"/>
                <a:gd name="connsiteX9" fmla="*/ 256222 w 290916"/>
                <a:gd name="connsiteY9" fmla="*/ 36438 h 342016"/>
                <a:gd name="connsiteX10" fmla="*/ 290513 w 290916"/>
                <a:gd name="connsiteY10" fmla="*/ 133226 h 342016"/>
                <a:gd name="connsiteX11" fmla="*/ 290513 w 290916"/>
                <a:gd name="connsiteY11" fmla="*/ 334394 h 342016"/>
                <a:gd name="connsiteX12" fmla="*/ 241935 w 290916"/>
                <a:gd name="connsiteY12" fmla="*/ 334394 h 342016"/>
                <a:gd name="connsiteX13" fmla="*/ 241935 w 290916"/>
                <a:gd name="connsiteY13" fmla="*/ 286000 h 342016"/>
                <a:gd name="connsiteX14" fmla="*/ 122872 w 290916"/>
                <a:gd name="connsiteY14" fmla="*/ 341985 h 342016"/>
                <a:gd name="connsiteX15" fmla="*/ 0 w 290916"/>
                <a:gd name="connsiteY15" fmla="*/ 239504 h 342016"/>
                <a:gd name="connsiteX16" fmla="*/ 242888 w 290916"/>
                <a:gd name="connsiteY16" fmla="*/ 213883 h 342016"/>
                <a:gd name="connsiteX17" fmla="*/ 242888 w 290916"/>
                <a:gd name="connsiteY17" fmla="*/ 183518 h 342016"/>
                <a:gd name="connsiteX18" fmla="*/ 146685 w 290916"/>
                <a:gd name="connsiteY18" fmla="*/ 169285 h 342016"/>
                <a:gd name="connsiteX19" fmla="*/ 50482 w 290916"/>
                <a:gd name="connsiteY19" fmla="*/ 235708 h 342016"/>
                <a:gd name="connsiteX20" fmla="*/ 50482 w 290916"/>
                <a:gd name="connsiteY20" fmla="*/ 236657 h 342016"/>
                <a:gd name="connsiteX21" fmla="*/ 133350 w 290916"/>
                <a:gd name="connsiteY21" fmla="*/ 302131 h 342016"/>
                <a:gd name="connsiteX22" fmla="*/ 242888 w 290916"/>
                <a:gd name="connsiteY22" fmla="*/ 213883 h 3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0916" h="342016">
                  <a:moveTo>
                    <a:pt x="0" y="239504"/>
                  </a:moveTo>
                  <a:lnTo>
                    <a:pt x="0" y="239504"/>
                  </a:lnTo>
                  <a:cubicBezTo>
                    <a:pt x="0" y="168336"/>
                    <a:pt x="57150" y="131328"/>
                    <a:pt x="140970" y="131328"/>
                  </a:cubicBezTo>
                  <a:cubicBezTo>
                    <a:pt x="175260" y="131328"/>
                    <a:pt x="209550" y="136073"/>
                    <a:pt x="241935" y="145562"/>
                  </a:cubicBezTo>
                  <a:lnTo>
                    <a:pt x="241935" y="134175"/>
                  </a:lnTo>
                  <a:cubicBezTo>
                    <a:pt x="241935" y="75343"/>
                    <a:pt x="205740" y="44978"/>
                    <a:pt x="143828" y="44978"/>
                  </a:cubicBezTo>
                  <a:cubicBezTo>
                    <a:pt x="108585" y="44978"/>
                    <a:pt x="74295" y="53518"/>
                    <a:pt x="43815" y="68701"/>
                  </a:cubicBezTo>
                  <a:lnTo>
                    <a:pt x="29528" y="28847"/>
                  </a:lnTo>
                  <a:cubicBezTo>
                    <a:pt x="66675" y="10817"/>
                    <a:pt x="107632" y="1328"/>
                    <a:pt x="149543" y="379"/>
                  </a:cubicBezTo>
                  <a:cubicBezTo>
                    <a:pt x="188595" y="-2467"/>
                    <a:pt x="226695" y="10817"/>
                    <a:pt x="256222" y="36438"/>
                  </a:cubicBezTo>
                  <a:cubicBezTo>
                    <a:pt x="280988" y="63007"/>
                    <a:pt x="293370" y="97168"/>
                    <a:pt x="290513" y="133226"/>
                  </a:cubicBezTo>
                  <a:lnTo>
                    <a:pt x="290513" y="334394"/>
                  </a:lnTo>
                  <a:lnTo>
                    <a:pt x="241935" y="334394"/>
                  </a:lnTo>
                  <a:lnTo>
                    <a:pt x="241935" y="286000"/>
                  </a:lnTo>
                  <a:cubicBezTo>
                    <a:pt x="213360" y="322058"/>
                    <a:pt x="169545" y="342934"/>
                    <a:pt x="122872" y="341985"/>
                  </a:cubicBezTo>
                  <a:cubicBezTo>
                    <a:pt x="60960" y="341985"/>
                    <a:pt x="0" y="306876"/>
                    <a:pt x="0" y="239504"/>
                  </a:cubicBezTo>
                  <a:moveTo>
                    <a:pt x="242888" y="213883"/>
                  </a:moveTo>
                  <a:lnTo>
                    <a:pt x="242888" y="183518"/>
                  </a:lnTo>
                  <a:cubicBezTo>
                    <a:pt x="211455" y="174029"/>
                    <a:pt x="179070" y="169285"/>
                    <a:pt x="146685" y="169285"/>
                  </a:cubicBezTo>
                  <a:cubicBezTo>
                    <a:pt x="85725" y="169285"/>
                    <a:pt x="50482" y="195854"/>
                    <a:pt x="50482" y="235708"/>
                  </a:cubicBezTo>
                  <a:lnTo>
                    <a:pt x="50482" y="236657"/>
                  </a:lnTo>
                  <a:cubicBezTo>
                    <a:pt x="50482" y="278409"/>
                    <a:pt x="88582" y="302131"/>
                    <a:pt x="133350" y="302131"/>
                  </a:cubicBezTo>
                  <a:cubicBezTo>
                    <a:pt x="193357" y="302131"/>
                    <a:pt x="242888" y="266073"/>
                    <a:pt x="242888" y="213883"/>
                  </a:cubicBezTo>
                </a:path>
              </a:pathLst>
            </a:custGeom>
            <a:solidFill>
              <a:srgbClr val="000000"/>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DFFC1897-7B49-E3A6-B134-DACE4D151E1F}"/>
                </a:ext>
              </a:extLst>
            </p:cNvPr>
            <p:cNvSpPr/>
            <p:nvPr userDrawn="1"/>
          </p:nvSpPr>
          <p:spPr>
            <a:xfrm>
              <a:off x="6450395" y="477681"/>
              <a:ext cx="86433" cy="187795"/>
            </a:xfrm>
            <a:custGeom>
              <a:avLst/>
              <a:gdLst>
                <a:gd name="connsiteX0" fmla="*/ 45720 w 200025"/>
                <a:gd name="connsiteY0" fmla="*/ 340657 h 434598"/>
                <a:gd name="connsiteX1" fmla="*/ 45720 w 200025"/>
                <a:gd name="connsiteY1" fmla="*/ 142336 h 434598"/>
                <a:gd name="connsiteX2" fmla="*/ 0 w 200025"/>
                <a:gd name="connsiteY2" fmla="*/ 142336 h 434598"/>
                <a:gd name="connsiteX3" fmla="*/ 0 w 200025"/>
                <a:gd name="connsiteY3" fmla="*/ 98686 h 434598"/>
                <a:gd name="connsiteX4" fmla="*/ 45720 w 200025"/>
                <a:gd name="connsiteY4" fmla="*/ 98686 h 434598"/>
                <a:gd name="connsiteX5" fmla="*/ 45720 w 200025"/>
                <a:gd name="connsiteY5" fmla="*/ 0 h 434598"/>
                <a:gd name="connsiteX6" fmla="*/ 95250 w 200025"/>
                <a:gd name="connsiteY6" fmla="*/ 0 h 434598"/>
                <a:gd name="connsiteX7" fmla="*/ 95250 w 200025"/>
                <a:gd name="connsiteY7" fmla="*/ 99635 h 434598"/>
                <a:gd name="connsiteX8" fmla="*/ 200025 w 200025"/>
                <a:gd name="connsiteY8" fmla="*/ 99635 h 434598"/>
                <a:gd name="connsiteX9" fmla="*/ 200025 w 200025"/>
                <a:gd name="connsiteY9" fmla="*/ 143285 h 434598"/>
                <a:gd name="connsiteX10" fmla="*/ 95250 w 200025"/>
                <a:gd name="connsiteY10" fmla="*/ 143285 h 434598"/>
                <a:gd name="connsiteX11" fmla="*/ 95250 w 200025"/>
                <a:gd name="connsiteY11" fmla="*/ 334964 h 434598"/>
                <a:gd name="connsiteX12" fmla="*/ 150495 w 200025"/>
                <a:gd name="connsiteY12" fmla="*/ 390000 h 434598"/>
                <a:gd name="connsiteX13" fmla="*/ 198120 w 200025"/>
                <a:gd name="connsiteY13" fmla="*/ 378613 h 434598"/>
                <a:gd name="connsiteX14" fmla="*/ 198120 w 200025"/>
                <a:gd name="connsiteY14" fmla="*/ 420365 h 434598"/>
                <a:gd name="connsiteX15" fmla="*/ 139065 w 200025"/>
                <a:gd name="connsiteY15" fmla="*/ 434599 h 434598"/>
                <a:gd name="connsiteX16" fmla="*/ 45720 w 200025"/>
                <a:gd name="connsiteY16" fmla="*/ 340657 h 43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025" h="434598">
                  <a:moveTo>
                    <a:pt x="45720" y="340657"/>
                  </a:moveTo>
                  <a:lnTo>
                    <a:pt x="45720" y="142336"/>
                  </a:lnTo>
                  <a:lnTo>
                    <a:pt x="0" y="142336"/>
                  </a:lnTo>
                  <a:lnTo>
                    <a:pt x="0" y="98686"/>
                  </a:lnTo>
                  <a:lnTo>
                    <a:pt x="45720" y="98686"/>
                  </a:lnTo>
                  <a:lnTo>
                    <a:pt x="45720" y="0"/>
                  </a:lnTo>
                  <a:lnTo>
                    <a:pt x="95250" y="0"/>
                  </a:lnTo>
                  <a:lnTo>
                    <a:pt x="95250" y="99635"/>
                  </a:lnTo>
                  <a:lnTo>
                    <a:pt x="200025" y="99635"/>
                  </a:lnTo>
                  <a:lnTo>
                    <a:pt x="200025" y="143285"/>
                  </a:lnTo>
                  <a:lnTo>
                    <a:pt x="95250" y="143285"/>
                  </a:lnTo>
                  <a:lnTo>
                    <a:pt x="95250" y="334964"/>
                  </a:lnTo>
                  <a:cubicBezTo>
                    <a:pt x="95250" y="374818"/>
                    <a:pt x="117158" y="390000"/>
                    <a:pt x="150495" y="390000"/>
                  </a:cubicBezTo>
                  <a:cubicBezTo>
                    <a:pt x="166688" y="390000"/>
                    <a:pt x="183833" y="386205"/>
                    <a:pt x="198120" y="378613"/>
                  </a:cubicBezTo>
                  <a:lnTo>
                    <a:pt x="198120" y="420365"/>
                  </a:lnTo>
                  <a:cubicBezTo>
                    <a:pt x="180023" y="429854"/>
                    <a:pt x="159068" y="434599"/>
                    <a:pt x="139065" y="434599"/>
                  </a:cubicBezTo>
                  <a:cubicBezTo>
                    <a:pt x="85725" y="433650"/>
                    <a:pt x="45720" y="408029"/>
                    <a:pt x="45720" y="340657"/>
                  </a:cubicBezTo>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5E82CDA-6B2A-1B63-D351-76A5FAF88B0B}"/>
                </a:ext>
              </a:extLst>
            </p:cNvPr>
            <p:cNvSpPr/>
            <p:nvPr userDrawn="1"/>
          </p:nvSpPr>
          <p:spPr>
            <a:xfrm>
              <a:off x="6568933" y="466200"/>
              <a:ext cx="24283" cy="196406"/>
            </a:xfrm>
            <a:custGeom>
              <a:avLst/>
              <a:gdLst>
                <a:gd name="connsiteX0" fmla="*/ 0 w 56197"/>
                <a:gd name="connsiteY0" fmla="*/ 0 h 454525"/>
                <a:gd name="connsiteX1" fmla="*/ 56197 w 56197"/>
                <a:gd name="connsiteY1" fmla="*/ 0 h 454525"/>
                <a:gd name="connsiteX2" fmla="*/ 56197 w 56197"/>
                <a:gd name="connsiteY2" fmla="*/ 54088 h 454525"/>
                <a:gd name="connsiteX3" fmla="*/ 0 w 56197"/>
                <a:gd name="connsiteY3" fmla="*/ 54088 h 454525"/>
                <a:gd name="connsiteX4" fmla="*/ 0 w 56197"/>
                <a:gd name="connsiteY4" fmla="*/ 0 h 454525"/>
                <a:gd name="connsiteX5" fmla="*/ 0 w 56197"/>
                <a:gd name="connsiteY5" fmla="*/ 0 h 454525"/>
                <a:gd name="connsiteX6" fmla="*/ 3810 w 56197"/>
                <a:gd name="connsiteY6" fmla="*/ 125256 h 454525"/>
                <a:gd name="connsiteX7" fmla="*/ 53340 w 56197"/>
                <a:gd name="connsiteY7" fmla="*/ 125256 h 454525"/>
                <a:gd name="connsiteX8" fmla="*/ 53340 w 56197"/>
                <a:gd name="connsiteY8" fmla="*/ 454526 h 454525"/>
                <a:gd name="connsiteX9" fmla="*/ 3810 w 56197"/>
                <a:gd name="connsiteY9" fmla="*/ 454526 h 454525"/>
                <a:gd name="connsiteX10" fmla="*/ 3810 w 56197"/>
                <a:gd name="connsiteY10" fmla="*/ 125256 h 454525"/>
                <a:gd name="connsiteX11" fmla="*/ 3810 w 56197"/>
                <a:gd name="connsiteY11" fmla="*/ 125256 h 45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97" h="454525">
                  <a:moveTo>
                    <a:pt x="0" y="0"/>
                  </a:moveTo>
                  <a:lnTo>
                    <a:pt x="56197" y="0"/>
                  </a:lnTo>
                  <a:lnTo>
                    <a:pt x="56197" y="54088"/>
                  </a:lnTo>
                  <a:lnTo>
                    <a:pt x="0" y="54088"/>
                  </a:lnTo>
                  <a:lnTo>
                    <a:pt x="0" y="0"/>
                  </a:lnTo>
                  <a:lnTo>
                    <a:pt x="0" y="0"/>
                  </a:lnTo>
                  <a:close/>
                  <a:moveTo>
                    <a:pt x="3810" y="125256"/>
                  </a:moveTo>
                  <a:lnTo>
                    <a:pt x="53340" y="125256"/>
                  </a:lnTo>
                  <a:lnTo>
                    <a:pt x="53340" y="454526"/>
                  </a:lnTo>
                  <a:lnTo>
                    <a:pt x="3810" y="454526"/>
                  </a:lnTo>
                  <a:lnTo>
                    <a:pt x="3810" y="125256"/>
                  </a:lnTo>
                  <a:lnTo>
                    <a:pt x="3810" y="125256"/>
                  </a:lnTo>
                  <a:close/>
                </a:path>
              </a:pathLst>
            </a:custGeom>
            <a:solidFill>
              <a:srgbClr val="000000"/>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F3C5A20-FCCB-BF79-9DDA-EEE05D9908C4}"/>
                </a:ext>
              </a:extLst>
            </p:cNvPr>
            <p:cNvSpPr/>
            <p:nvPr userDrawn="1"/>
          </p:nvSpPr>
          <p:spPr>
            <a:xfrm>
              <a:off x="6621615" y="520325"/>
              <a:ext cx="142409" cy="143511"/>
            </a:xfrm>
            <a:custGeom>
              <a:avLst/>
              <a:gdLst>
                <a:gd name="connsiteX0" fmla="*/ 0 w 329565"/>
                <a:gd name="connsiteY0" fmla="*/ 0 h 332116"/>
                <a:gd name="connsiteX1" fmla="*/ 54293 w 329565"/>
                <a:gd name="connsiteY1" fmla="*/ 0 h 332116"/>
                <a:gd name="connsiteX2" fmla="*/ 164783 w 329565"/>
                <a:gd name="connsiteY2" fmla="*/ 273285 h 332116"/>
                <a:gd name="connsiteX3" fmla="*/ 277178 w 329565"/>
                <a:gd name="connsiteY3" fmla="*/ 0 h 332116"/>
                <a:gd name="connsiteX4" fmla="*/ 329565 w 329565"/>
                <a:gd name="connsiteY4" fmla="*/ 0 h 332116"/>
                <a:gd name="connsiteX5" fmla="*/ 185738 w 329565"/>
                <a:gd name="connsiteY5" fmla="*/ 332117 h 332116"/>
                <a:gd name="connsiteX6" fmla="*/ 142875 w 329565"/>
                <a:gd name="connsiteY6" fmla="*/ 332117 h 33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565" h="332116">
                  <a:moveTo>
                    <a:pt x="0" y="0"/>
                  </a:moveTo>
                  <a:lnTo>
                    <a:pt x="54293" y="0"/>
                  </a:lnTo>
                  <a:lnTo>
                    <a:pt x="164783" y="273285"/>
                  </a:lnTo>
                  <a:lnTo>
                    <a:pt x="277178" y="0"/>
                  </a:lnTo>
                  <a:lnTo>
                    <a:pt x="329565" y="0"/>
                  </a:lnTo>
                  <a:lnTo>
                    <a:pt x="185738" y="332117"/>
                  </a:lnTo>
                  <a:lnTo>
                    <a:pt x="142875" y="332117"/>
                  </a:lnTo>
                  <a:close/>
                </a:path>
              </a:pathLst>
            </a:custGeom>
            <a:solidFill>
              <a:srgbClr val="000000"/>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93A8658-3EBC-2863-CA93-08EBAE59C21F}"/>
                </a:ext>
              </a:extLst>
            </p:cNvPr>
            <p:cNvSpPr/>
            <p:nvPr userDrawn="1"/>
          </p:nvSpPr>
          <p:spPr>
            <a:xfrm>
              <a:off x="6774726" y="517454"/>
              <a:ext cx="135000" cy="148477"/>
            </a:xfrm>
            <a:custGeom>
              <a:avLst/>
              <a:gdLst>
                <a:gd name="connsiteX0" fmla="*/ 166688 w 312419"/>
                <a:gd name="connsiteY0" fmla="*/ 300803 h 343609"/>
                <a:gd name="connsiteX1" fmla="*/ 270510 w 312419"/>
                <a:gd name="connsiteY1" fmla="*/ 254307 h 343609"/>
                <a:gd name="connsiteX2" fmla="*/ 300990 w 312419"/>
                <a:gd name="connsiteY2" fmla="*/ 281825 h 343609"/>
                <a:gd name="connsiteX3" fmla="*/ 164782 w 312419"/>
                <a:gd name="connsiteY3" fmla="*/ 343504 h 343609"/>
                <a:gd name="connsiteX4" fmla="*/ 0 w 312419"/>
                <a:gd name="connsiteY4" fmla="*/ 171752 h 343609"/>
                <a:gd name="connsiteX5" fmla="*/ 158115 w 312419"/>
                <a:gd name="connsiteY5" fmla="*/ 0 h 343609"/>
                <a:gd name="connsiteX6" fmla="*/ 312420 w 312419"/>
                <a:gd name="connsiteY6" fmla="*/ 174599 h 343609"/>
                <a:gd name="connsiteX7" fmla="*/ 311467 w 312419"/>
                <a:gd name="connsiteY7" fmla="*/ 191679 h 343609"/>
                <a:gd name="connsiteX8" fmla="*/ 49530 w 312419"/>
                <a:gd name="connsiteY8" fmla="*/ 191679 h 343609"/>
                <a:gd name="connsiteX9" fmla="*/ 166688 w 312419"/>
                <a:gd name="connsiteY9" fmla="*/ 300803 h 343609"/>
                <a:gd name="connsiteX10" fmla="*/ 262890 w 312419"/>
                <a:gd name="connsiteY10" fmla="*/ 151825 h 343609"/>
                <a:gd name="connsiteX11" fmla="*/ 157163 w 312419"/>
                <a:gd name="connsiteY11" fmla="*/ 40803 h 343609"/>
                <a:gd name="connsiteX12" fmla="*/ 49530 w 312419"/>
                <a:gd name="connsiteY12" fmla="*/ 151825 h 343609"/>
                <a:gd name="connsiteX13" fmla="*/ 262890 w 312419"/>
                <a:gd name="connsiteY13" fmla="*/ 151825 h 343609"/>
                <a:gd name="connsiteX14" fmla="*/ 262890 w 312419"/>
                <a:gd name="connsiteY14" fmla="*/ 151825 h 34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2419" h="343609">
                  <a:moveTo>
                    <a:pt x="166688" y="300803"/>
                  </a:moveTo>
                  <a:cubicBezTo>
                    <a:pt x="206692" y="300803"/>
                    <a:pt x="244792" y="283723"/>
                    <a:pt x="270510" y="254307"/>
                  </a:cubicBezTo>
                  <a:lnTo>
                    <a:pt x="300990" y="281825"/>
                  </a:lnTo>
                  <a:cubicBezTo>
                    <a:pt x="267653" y="321679"/>
                    <a:pt x="217170" y="345402"/>
                    <a:pt x="164782" y="343504"/>
                  </a:cubicBezTo>
                  <a:cubicBezTo>
                    <a:pt x="74295" y="343504"/>
                    <a:pt x="0" y="274234"/>
                    <a:pt x="0" y="171752"/>
                  </a:cubicBezTo>
                  <a:cubicBezTo>
                    <a:pt x="0" y="75912"/>
                    <a:pt x="66675" y="0"/>
                    <a:pt x="158115" y="0"/>
                  </a:cubicBezTo>
                  <a:cubicBezTo>
                    <a:pt x="256222" y="0"/>
                    <a:pt x="312420" y="77810"/>
                    <a:pt x="312420" y="174599"/>
                  </a:cubicBezTo>
                  <a:cubicBezTo>
                    <a:pt x="312420" y="179343"/>
                    <a:pt x="312420" y="184088"/>
                    <a:pt x="311467" y="191679"/>
                  </a:cubicBezTo>
                  <a:lnTo>
                    <a:pt x="49530" y="191679"/>
                  </a:lnTo>
                  <a:cubicBezTo>
                    <a:pt x="53340" y="252409"/>
                    <a:pt x="104775" y="301752"/>
                    <a:pt x="166688" y="300803"/>
                  </a:cubicBezTo>
                  <a:moveTo>
                    <a:pt x="262890" y="151825"/>
                  </a:moveTo>
                  <a:cubicBezTo>
                    <a:pt x="257175" y="92044"/>
                    <a:pt x="222885" y="40803"/>
                    <a:pt x="157163" y="40803"/>
                  </a:cubicBezTo>
                  <a:cubicBezTo>
                    <a:pt x="100013" y="40803"/>
                    <a:pt x="57150" y="88248"/>
                    <a:pt x="49530" y="151825"/>
                  </a:cubicBezTo>
                  <a:lnTo>
                    <a:pt x="262890" y="151825"/>
                  </a:lnTo>
                  <a:lnTo>
                    <a:pt x="262890" y="151825"/>
                  </a:ln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91894521"/>
      </p:ext>
    </p:extLst>
  </p:cSld>
  <p:clrMap bg1="lt1" tx1="dk1" bg2="lt2" tx2="dk2" accent1="accent1" accent2="accent2" accent3="accent3" accent4="accent4" accent5="accent5" accent6="accent6" hlink="hlink" folHlink="folHlink"/>
  <p:sldLayoutIdLst>
    <p:sldLayoutId id="2147483919" r:id="rId1"/>
    <p:sldLayoutId id="2147484670" r:id="rId2"/>
    <p:sldLayoutId id="2147484658" r:id="rId3"/>
    <p:sldLayoutId id="2147484660" r:id="rId4"/>
    <p:sldLayoutId id="2147484661" r:id="rId5"/>
    <p:sldLayoutId id="2147484662" r:id="rId6"/>
    <p:sldLayoutId id="2147484659" r:id="rId7"/>
    <p:sldLayoutId id="2147484589" r:id="rId8"/>
    <p:sldLayoutId id="2147484498" r:id="rId9"/>
    <p:sldLayoutId id="2147484499" r:id="rId10"/>
    <p:sldLayoutId id="2147484653" r:id="rId11"/>
    <p:sldLayoutId id="2147484654" r:id="rId12"/>
    <p:sldLayoutId id="2147484655" r:id="rId13"/>
    <p:sldLayoutId id="2147484652" r:id="rId14"/>
    <p:sldLayoutId id="2147484651" r:id="rId15"/>
    <p:sldLayoutId id="2147483836" r:id="rId16"/>
    <p:sldLayoutId id="2147484627" r:id="rId17"/>
    <p:sldLayoutId id="2147484634" r:id="rId18"/>
    <p:sldLayoutId id="2147484591" r:id="rId19"/>
    <p:sldLayoutId id="2147484636" r:id="rId20"/>
    <p:sldLayoutId id="2147484666" r:id="rId21"/>
    <p:sldLayoutId id="2147484637" r:id="rId22"/>
    <p:sldLayoutId id="2147484638" r:id="rId23"/>
    <p:sldLayoutId id="2147484639" r:id="rId24"/>
    <p:sldLayoutId id="2147484667" r:id="rId25"/>
    <p:sldLayoutId id="2147484640" r:id="rId26"/>
    <p:sldLayoutId id="2147484641" r:id="rId27"/>
    <p:sldLayoutId id="2147484592" r:id="rId28"/>
    <p:sldLayoutId id="2147484663" r:id="rId29"/>
    <p:sldLayoutId id="2147484632" r:id="rId30"/>
    <p:sldLayoutId id="2147484669" r:id="rId31"/>
    <p:sldLayoutId id="2147484633" r:id="rId32"/>
    <p:sldLayoutId id="2147484635" r:id="rId33"/>
    <p:sldLayoutId id="2147484642" r:id="rId34"/>
    <p:sldLayoutId id="2147484643" r:id="rId35"/>
    <p:sldLayoutId id="2147484644" r:id="rId36"/>
    <p:sldLayoutId id="2147484645" r:id="rId37"/>
    <p:sldLayoutId id="2147484646" r:id="rId38"/>
    <p:sldLayoutId id="2147484647" r:id="rId39"/>
    <p:sldLayoutId id="2147484648" r:id="rId40"/>
    <p:sldLayoutId id="2147484664" r:id="rId41"/>
    <p:sldLayoutId id="2147484649" r:id="rId42"/>
    <p:sldLayoutId id="2147483952" r:id="rId43"/>
    <p:sldLayoutId id="2147484650" r:id="rId44"/>
    <p:sldLayoutId id="2147483922" r:id="rId45"/>
    <p:sldLayoutId id="2147483923" r:id="rId46"/>
    <p:sldLayoutId id="2147483924" r:id="rId47"/>
    <p:sldLayoutId id="2147483925" r:id="rId48"/>
    <p:sldLayoutId id="2147483926" r:id="rId49"/>
    <p:sldLayoutId id="2147483928" r:id="rId50"/>
    <p:sldLayoutId id="2147484503" r:id="rId51"/>
    <p:sldLayoutId id="2147483930" r:id="rId52"/>
    <p:sldLayoutId id="2147483931" r:id="rId53"/>
    <p:sldLayoutId id="2147483934" r:id="rId54"/>
    <p:sldLayoutId id="2147483935" r:id="rId55"/>
    <p:sldLayoutId id="2147483936" r:id="rId56"/>
    <p:sldLayoutId id="2147483937" r:id="rId57"/>
    <p:sldLayoutId id="2147483940" r:id="rId58"/>
    <p:sldLayoutId id="2147483948" r:id="rId59"/>
    <p:sldLayoutId id="2147483949" r:id="rId60"/>
    <p:sldLayoutId id="2147484614" r:id="rId61"/>
    <p:sldLayoutId id="2147484616" r:id="rId62"/>
    <p:sldLayoutId id="2147484618" r:id="rId63"/>
    <p:sldLayoutId id="2147484619" r:id="rId64"/>
    <p:sldLayoutId id="2147484622" r:id="rId65"/>
    <p:sldLayoutId id="2147484623" r:id="rId66"/>
    <p:sldLayoutId id="2147483950" r:id="rId67"/>
    <p:sldLayoutId id="2147483951" r:id="rId68"/>
    <p:sldLayoutId id="2147484576" r:id="rId69"/>
    <p:sldLayoutId id="2147484577" r:id="rId70"/>
    <p:sldLayoutId id="2147484033" r:id="rId71"/>
    <p:sldLayoutId id="2147484034" r:id="rId72"/>
    <p:sldLayoutId id="2147484035" r:id="rId73"/>
    <p:sldLayoutId id="2147484036" r:id="rId74"/>
    <p:sldLayoutId id="2147484037" r:id="rId75"/>
    <p:sldLayoutId id="2147484119" r:id="rId76"/>
    <p:sldLayoutId id="2147484665" r:id="rId77"/>
    <p:sldLayoutId id="2147484208" r:id="rId78"/>
    <p:sldLayoutId id="2147484597" r:id="rId79"/>
    <p:sldLayoutId id="2147484206" r:id="rId80"/>
    <p:sldLayoutId id="2147484207" r:id="rId81"/>
    <p:sldLayoutId id="2147484120" r:id="rId82"/>
    <p:sldLayoutId id="2147484628" r:id="rId83"/>
    <p:sldLayoutId id="2147484668" r:id="rId84"/>
    <p:sldLayoutId id="2147484671" r:id="rId85"/>
  </p:sldLayoutIdLst>
  <p:hf hdr="0" dt="0"/>
  <p:txStyles>
    <p:titleStyle>
      <a:lvl1pPr algn="l" defTabSz="914400" rtl="0" eaLnBrk="1" latinLnBrk="0" hangingPunct="1">
        <a:lnSpc>
          <a:spcPct val="90000"/>
        </a:lnSpc>
        <a:spcBef>
          <a:spcPct val="0"/>
        </a:spcBef>
        <a:buNone/>
        <a:defRPr sz="3200" b="1" kern="1200">
          <a:solidFill>
            <a:schemeClr val="accent6"/>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8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 uri="{C183D7F6-B498-43B3-948B-1728B52AA6E4}">
                <adec:decorative xmlns:adec="http://schemas.microsoft.com/office/drawing/2017/decorative" val="0"/>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4" name="Graphic 3">
            <a:extLst>
              <a:ext uri="{FF2B5EF4-FFF2-40B4-BE49-F238E27FC236}">
                <a16:creationId xmlns:a16="http://schemas.microsoft.com/office/drawing/2014/main" id="{21AB4EAE-82CC-6BB0-4194-18B93B5EF772}"/>
              </a:ext>
            </a:extLst>
          </p:cNvPr>
          <p:cNvPicPr>
            <a:picLocks noChangeAspect="1"/>
          </p:cNvPicPr>
          <p:nvPr userDrawn="1"/>
        </p:nvPicPr>
        <p:blipFill>
          <a:blip r:embed="rId46">
            <a:extLst>
              <a:ext uri="{96DAC541-7B7A-43D3-8B79-37D633B846F1}">
                <asvg:svgBlip xmlns:asvg="http://schemas.microsoft.com/office/drawing/2016/SVG/main" r:embed="rId47"/>
              </a:ext>
            </a:extLst>
          </a:blip>
          <a:srcRect l="9263" t="23870" r="9262" b="23680"/>
          <a:stretch/>
        </p:blipFill>
        <p:spPr>
          <a:xfrm>
            <a:off x="550863" y="6329363"/>
            <a:ext cx="1296000" cy="254793"/>
          </a:xfrm>
          <a:prstGeom prst="rect">
            <a:avLst/>
          </a:prstGeom>
        </p:spPr>
      </p:pic>
      <p:sp>
        <p:nvSpPr>
          <p:cNvPr id="5" name="Footer Placeholder 4">
            <a:extLst>
              <a:ext uri="{FF2B5EF4-FFF2-40B4-BE49-F238E27FC236}">
                <a16:creationId xmlns:a16="http://schemas.microsoft.com/office/drawing/2014/main" id="{6667196C-25D5-C3B8-0D57-612FAF9C5C56}"/>
              </a:ext>
              <a:ext uri="{C183D7F6-B498-43B3-948B-1728B52AA6E4}">
                <adec:decorative xmlns:adec="http://schemas.microsoft.com/office/drawing/2017/decorative" val="1"/>
              </a:ext>
            </a:extLst>
          </p:cNvPr>
          <p:cNvSpPr>
            <a:spLocks noGrp="1"/>
          </p:cNvSpPr>
          <p:nvPr>
            <p:ph type="ftr" sz="quarter" idx="3"/>
          </p:nvPr>
        </p:nvSpPr>
        <p:spPr>
          <a:xfrm>
            <a:off x="8040688" y="6348353"/>
            <a:ext cx="3292473" cy="215901"/>
          </a:xfrm>
          <a:prstGeom prst="rect">
            <a:avLst/>
          </a:prstGeom>
        </p:spPr>
        <p:txBody>
          <a:bodyPr vert="horz" lIns="0" tIns="0" rIns="0" bIns="0" rtlCol="0" anchor="ctr"/>
          <a:lstStyle>
            <a:lvl1pPr algn="r">
              <a:defRPr sz="900">
                <a:solidFill>
                  <a:schemeClr val="tx1"/>
                </a:solidFill>
              </a:defRPr>
            </a:lvl1pPr>
          </a:lstStyle>
          <a:p>
            <a:r>
              <a:rPr lang="en-US" dirty="0"/>
              <a:t>© 2025 Clarivate. All rights reserved.</a:t>
            </a:r>
          </a:p>
        </p:txBody>
      </p:sp>
      <p:sp>
        <p:nvSpPr>
          <p:cNvPr id="6" name="Slide Number Placeholder 5">
            <a:extLst>
              <a:ext uri="{FF2B5EF4-FFF2-40B4-BE49-F238E27FC236}">
                <a16:creationId xmlns:a16="http://schemas.microsoft.com/office/drawing/2014/main" id="{06A1DE54-54E0-3EB1-4173-FB5DCE9D7614}"/>
              </a:ext>
              <a:ext uri="{C183D7F6-B498-43B3-948B-1728B52AA6E4}">
                <adec:decorative xmlns:adec="http://schemas.microsoft.com/office/drawing/2017/decorative" val="1"/>
              </a:ext>
            </a:extLst>
          </p:cNvPr>
          <p:cNvSpPr>
            <a:spLocks noGrp="1"/>
          </p:cNvSpPr>
          <p:nvPr>
            <p:ph type="sldNum" sz="quarter" idx="4"/>
          </p:nvPr>
        </p:nvSpPr>
        <p:spPr>
          <a:xfrm>
            <a:off x="11507792" y="6348353"/>
            <a:ext cx="216000" cy="215900"/>
          </a:xfrm>
          <a:prstGeom prst="rect">
            <a:avLst/>
          </a:prstGeom>
        </p:spPr>
        <p:txBody>
          <a:bodyPr vert="horz" lIns="0" tIns="0" rIns="0" bIns="0" rtlCol="0" anchor="ctr"/>
          <a:lstStyle>
            <a:lvl1pPr algn="l">
              <a:defRPr sz="900">
                <a:solidFill>
                  <a:schemeClr val="tx1"/>
                </a:solidFill>
                <a:latin typeface="+mn-lt"/>
              </a:defRPr>
            </a:lvl1pPr>
          </a:lstStyle>
          <a:p>
            <a:fld id="{F59CD943-D024-467A-B36E-F11E1285ED75}" type="slidenum">
              <a:rPr lang="en-GB" smtClean="0"/>
              <a:pPr/>
              <a:t>‹#›</a:t>
            </a:fld>
            <a:endParaRPr lang="en-GB" dirty="0"/>
          </a:p>
        </p:txBody>
      </p:sp>
    </p:spTree>
    <p:extLst>
      <p:ext uri="{BB962C8B-B14F-4D97-AF65-F5344CB8AC3E}">
        <p14:creationId xmlns:p14="http://schemas.microsoft.com/office/powerpoint/2010/main" val="1438068336"/>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 id="2147484684" r:id="rId12"/>
    <p:sldLayoutId id="2147484685" r:id="rId13"/>
    <p:sldLayoutId id="2147484686" r:id="rId14"/>
    <p:sldLayoutId id="2147484687" r:id="rId15"/>
    <p:sldLayoutId id="2147484688" r:id="rId16"/>
    <p:sldLayoutId id="2147484689" r:id="rId17"/>
    <p:sldLayoutId id="2147484690" r:id="rId18"/>
    <p:sldLayoutId id="2147484691" r:id="rId19"/>
    <p:sldLayoutId id="2147484692" r:id="rId20"/>
    <p:sldLayoutId id="2147484693" r:id="rId21"/>
    <p:sldLayoutId id="2147484694" r:id="rId22"/>
    <p:sldLayoutId id="2147484695" r:id="rId23"/>
    <p:sldLayoutId id="2147484696" r:id="rId24"/>
    <p:sldLayoutId id="2147484697" r:id="rId25"/>
    <p:sldLayoutId id="2147484698" r:id="rId26"/>
    <p:sldLayoutId id="2147484699" r:id="rId27"/>
    <p:sldLayoutId id="2147484700" r:id="rId28"/>
    <p:sldLayoutId id="2147484701" r:id="rId29"/>
    <p:sldLayoutId id="2147484702" r:id="rId30"/>
    <p:sldLayoutId id="2147484703" r:id="rId31"/>
    <p:sldLayoutId id="2147484704" r:id="rId32"/>
    <p:sldLayoutId id="2147484705" r:id="rId33"/>
    <p:sldLayoutId id="2147484706" r:id="rId34"/>
    <p:sldLayoutId id="2147484707" r:id="rId35"/>
    <p:sldLayoutId id="2147484708" r:id="rId36"/>
    <p:sldLayoutId id="2147484709" r:id="rId37"/>
    <p:sldLayoutId id="2147484710" r:id="rId38"/>
    <p:sldLayoutId id="2147484711" r:id="rId39"/>
    <p:sldLayoutId id="2147484712" r:id="rId40"/>
    <p:sldLayoutId id="2147484713" r:id="rId41"/>
    <p:sldLayoutId id="2147484714" r:id="rId42"/>
    <p:sldLayoutId id="2147484715" r:id="rId43"/>
    <p:sldLayoutId id="2147484716" r:id="rId44"/>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9FCC3B"/>
          </p15:clr>
        </p15:guide>
        <p15:guide id="2" pos="3840">
          <p15:clr>
            <a:srgbClr val="9FCC3B"/>
          </p15:clr>
        </p15:guide>
        <p15:guide id="3" pos="3795">
          <p15:clr>
            <a:srgbClr val="F26B43"/>
          </p15:clr>
        </p15:guide>
        <p15:guide id="4" pos="3296">
          <p15:clr>
            <a:srgbClr val="F26B43"/>
          </p15:clr>
        </p15:guide>
        <p15:guide id="5" pos="3205">
          <p15:clr>
            <a:srgbClr val="F26B43"/>
          </p15:clr>
        </p15:guide>
        <p15:guide id="6" pos="2706">
          <p15:clr>
            <a:srgbClr val="F26B43"/>
          </p15:clr>
        </p15:guide>
        <p15:guide id="7" pos="2615">
          <p15:clr>
            <a:srgbClr val="F26B43"/>
          </p15:clr>
        </p15:guide>
        <p15:guide id="8" pos="2116">
          <p15:clr>
            <a:srgbClr val="F26B43"/>
          </p15:clr>
        </p15:guide>
        <p15:guide id="9" pos="2026">
          <p15:clr>
            <a:srgbClr val="F26B43"/>
          </p15:clr>
        </p15:guide>
        <p15:guide id="10" pos="1527">
          <p15:clr>
            <a:srgbClr val="F26B43"/>
          </p15:clr>
        </p15:guide>
        <p15:guide id="11" pos="1436">
          <p15:clr>
            <a:srgbClr val="F26B43"/>
          </p15:clr>
        </p15:guide>
        <p15:guide id="12" pos="937">
          <p15:clr>
            <a:srgbClr val="F26B43"/>
          </p15:clr>
        </p15:guide>
        <p15:guide id="13" pos="846">
          <p15:clr>
            <a:srgbClr val="F26B43"/>
          </p15:clr>
        </p15:guide>
        <p15:guide id="14" pos="347">
          <p15:clr>
            <a:srgbClr val="9FCC3B"/>
          </p15:clr>
        </p15:guide>
        <p15:guide id="15" pos="3885">
          <p15:clr>
            <a:srgbClr val="F26B43"/>
          </p15:clr>
        </p15:guide>
        <p15:guide id="16" pos="4384">
          <p15:clr>
            <a:srgbClr val="F26B43"/>
          </p15:clr>
        </p15:guide>
        <p15:guide id="17" pos="4475">
          <p15:clr>
            <a:srgbClr val="F26B43"/>
          </p15:clr>
        </p15:guide>
        <p15:guide id="18" pos="4974">
          <p15:clr>
            <a:srgbClr val="F26B43"/>
          </p15:clr>
        </p15:guide>
        <p15:guide id="19" pos="5065">
          <p15:clr>
            <a:srgbClr val="F26B43"/>
          </p15:clr>
        </p15:guide>
        <p15:guide id="20" pos="5564">
          <p15:clr>
            <a:srgbClr val="F26B43"/>
          </p15:clr>
        </p15:guide>
        <p15:guide id="21" pos="5654">
          <p15:clr>
            <a:srgbClr val="F26B43"/>
          </p15:clr>
        </p15:guide>
        <p15:guide id="22" pos="6153">
          <p15:clr>
            <a:srgbClr val="F26B43"/>
          </p15:clr>
        </p15:guide>
        <p15:guide id="23" pos="6244">
          <p15:clr>
            <a:srgbClr val="F26B43"/>
          </p15:clr>
        </p15:guide>
        <p15:guide id="24" pos="6743">
          <p15:clr>
            <a:srgbClr val="F26B43"/>
          </p15:clr>
        </p15:guide>
        <p15:guide id="25" pos="6834">
          <p15:clr>
            <a:srgbClr val="F26B43"/>
          </p15:clr>
        </p15:guide>
        <p15:guide id="26" pos="7333">
          <p15:clr>
            <a:srgbClr val="9FCC3B"/>
          </p15:clr>
        </p15:guide>
        <p15:guide id="35" orient="horz" pos="1139">
          <p15:clr>
            <a:srgbClr val="F26B43"/>
          </p15:clr>
        </p15:guide>
        <p15:guide id="41" orient="horz" pos="119">
          <p15:clr>
            <a:srgbClr val="9FCC3B"/>
          </p15:clr>
        </p15:guide>
        <p15:guide id="55" orient="horz" pos="3974">
          <p15:clr>
            <a:srgbClr val="F26B43"/>
          </p15:clr>
        </p15:guide>
        <p15:guide id="59" orient="horz" pos="4201">
          <p15:clr>
            <a:srgbClr val="9FCC3B"/>
          </p15:clr>
        </p15:guide>
        <p15:guide id="60" orient="horz" pos="459">
          <p15:clr>
            <a:srgbClr val="F26B43"/>
          </p15:clr>
        </p15:guide>
        <p15:guide id="62"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9.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77.xml"/><Relationship Id="rId4" Type="http://schemas.openxmlformats.org/officeDocument/2006/relationships/image" Target="../media/image4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1FCC1-7CC8-090E-027D-E308DB5338D6}"/>
            </a:ext>
          </a:extLst>
        </p:cNvPr>
        <p:cNvGrpSpPr/>
        <p:nvPr/>
      </p:nvGrpSpPr>
      <p:grpSpPr>
        <a:xfrm>
          <a:off x="0" y="0"/>
          <a:ext cx="0" cy="0"/>
          <a:chOff x="0" y="0"/>
          <a:chExt cx="0" cy="0"/>
        </a:xfrm>
      </p:grpSpPr>
      <p:pic>
        <p:nvPicPr>
          <p:cNvPr id="12" name="Picture Placeholder 11" descr="A picture containing mountains, rocks, nature and sky.">
            <a:extLst>
              <a:ext uri="{FF2B5EF4-FFF2-40B4-BE49-F238E27FC236}">
                <a16:creationId xmlns:a16="http://schemas.microsoft.com/office/drawing/2014/main" id="{6E4CC4FC-EA69-E14E-906B-C50F15E33EA2}"/>
              </a:ext>
              <a:ext uri="{C183D7F6-B498-43B3-948B-1728B52AA6E4}">
                <adec:decorative xmlns:adec="http://schemas.microsoft.com/office/drawing/2017/decorative" val="0"/>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a:stretch/>
        </p:blipFill>
        <p:spPr>
          <a:xfrm>
            <a:off x="0" y="0"/>
            <a:ext cx="12192000" cy="6858000"/>
          </a:xfrm>
        </p:spPr>
      </p:pic>
      <p:sp>
        <p:nvSpPr>
          <p:cNvPr id="11" name="Text Placeholder 10">
            <a:extLst>
              <a:ext uri="{FF2B5EF4-FFF2-40B4-BE49-F238E27FC236}">
                <a16:creationId xmlns:a16="http://schemas.microsoft.com/office/drawing/2014/main" id="{19A4FF03-FCB4-74A0-4F2D-0EA9929DDDA1}"/>
              </a:ext>
            </a:extLst>
          </p:cNvPr>
          <p:cNvSpPr>
            <a:spLocks noGrp="1"/>
          </p:cNvSpPr>
          <p:nvPr>
            <p:ph type="body" sz="quarter" idx="16"/>
          </p:nvPr>
        </p:nvSpPr>
        <p:spPr>
          <a:xfrm>
            <a:off x="1343025" y="2782623"/>
            <a:ext cx="9505950" cy="719138"/>
          </a:xfrm>
        </p:spPr>
        <p:txBody>
          <a:bodyPr/>
          <a:lstStyle/>
          <a:p>
            <a:r>
              <a:rPr lang="en-US" dirty="0"/>
              <a:t>Polaris Floating Collections</a:t>
            </a:r>
          </a:p>
        </p:txBody>
      </p:sp>
      <p:sp>
        <p:nvSpPr>
          <p:cNvPr id="17" name="Text Placeholder 16">
            <a:extLst>
              <a:ext uri="{FF2B5EF4-FFF2-40B4-BE49-F238E27FC236}">
                <a16:creationId xmlns:a16="http://schemas.microsoft.com/office/drawing/2014/main" id="{3AC1468E-F475-3A62-40BD-94AB84E917E9}"/>
              </a:ext>
            </a:extLst>
          </p:cNvPr>
          <p:cNvSpPr>
            <a:spLocks noGrp="1"/>
          </p:cNvSpPr>
          <p:nvPr>
            <p:ph type="body" sz="quarter" idx="15"/>
          </p:nvPr>
        </p:nvSpPr>
        <p:spPr>
          <a:xfrm>
            <a:off x="2424113" y="6312625"/>
            <a:ext cx="7343775" cy="221599"/>
          </a:xfrm>
        </p:spPr>
        <p:txBody>
          <a:bodyPr/>
          <a:lstStyle/>
          <a:p>
            <a:pPr lvl="0"/>
            <a:endParaRPr lang="en-GB" dirty="0"/>
          </a:p>
        </p:txBody>
      </p:sp>
    </p:spTree>
    <p:extLst>
      <p:ext uri="{BB962C8B-B14F-4D97-AF65-F5344CB8AC3E}">
        <p14:creationId xmlns:p14="http://schemas.microsoft.com/office/powerpoint/2010/main" val="1575880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4F81E-15B1-C137-7191-077A72E8F24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050FBC7-33C9-CFB5-D24C-2269CC1C06B4}"/>
              </a:ext>
            </a:extLst>
          </p:cNvPr>
          <p:cNvSpPr>
            <a:spLocks noGrp="1"/>
          </p:cNvSpPr>
          <p:nvPr>
            <p:ph type="title"/>
          </p:nvPr>
        </p:nvSpPr>
        <p:spPr/>
        <p:txBody>
          <a:bodyPr/>
          <a:lstStyle/>
          <a:p>
            <a:r>
              <a:rPr lang="en-GB" dirty="0"/>
              <a:t>System Admin: Floating: Collection Limits</a:t>
            </a:r>
          </a:p>
        </p:txBody>
      </p:sp>
      <p:sp>
        <p:nvSpPr>
          <p:cNvPr id="6" name="Footer Placeholder 5">
            <a:extLst>
              <a:ext uri="{FF2B5EF4-FFF2-40B4-BE49-F238E27FC236}">
                <a16:creationId xmlns:a16="http://schemas.microsoft.com/office/drawing/2014/main" id="{29826105-389A-7673-14A0-8F4CBD1C1F1E}"/>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AF43AA6F-0947-A378-244B-984E3DAE466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4995416"/>
            <a:ext cx="11450673" cy="1028515"/>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A default collection limit of 500 is coming from the system level.</a:t>
            </a:r>
          </a:p>
          <a:p>
            <a:pPr marL="285750" indent="-285750" algn="just">
              <a:buClr>
                <a:schemeClr val="bg2"/>
              </a:buClr>
              <a:buFont typeface="Wingdings" panose="05000000000000000000" pitchFamily="2" charset="2"/>
              <a:buChar char="§"/>
            </a:pPr>
            <a:r>
              <a:rPr lang="en-US" sz="1500" dirty="0"/>
              <a:t>Each branch may set their own limits per shelving space.</a:t>
            </a:r>
          </a:p>
          <a:p>
            <a:pPr marL="285750" lvl="2" indent="-285750" algn="just">
              <a:lnSpc>
                <a:spcPct val="90000"/>
              </a:lnSpc>
              <a:buClr>
                <a:schemeClr val="bg2"/>
              </a:buClr>
            </a:pPr>
            <a:r>
              <a:rPr lang="en-US" dirty="0">
                <a:cs typeface="Arial" pitchFamily="34" charset="0"/>
              </a:rPr>
              <a:t>The maximum collection total is a combination of a </a:t>
            </a:r>
            <a:r>
              <a:rPr lang="en-US" i="1" dirty="0">
                <a:cs typeface="Arial" pitchFamily="34" charset="0"/>
              </a:rPr>
              <a:t>Final</a:t>
            </a:r>
            <a:r>
              <a:rPr lang="en-US" dirty="0">
                <a:cs typeface="Arial" pitchFamily="34" charset="0"/>
              </a:rPr>
              <a:t> record status and a circulation status of </a:t>
            </a:r>
            <a:r>
              <a:rPr lang="en-US" i="1" dirty="0">
                <a:cs typeface="Arial" pitchFamily="34" charset="0"/>
              </a:rPr>
              <a:t>In.</a:t>
            </a:r>
          </a:p>
          <a:p>
            <a:endParaRPr lang="en-US" dirty="0"/>
          </a:p>
          <a:p>
            <a:pPr marL="180000" lvl="1" indent="0">
              <a:buFont typeface="Arial" panose="020B0604020202020204" pitchFamily="34" charset="0"/>
              <a:buNone/>
            </a:pPr>
            <a:endParaRPr lang="en-NL" dirty="0"/>
          </a:p>
        </p:txBody>
      </p:sp>
      <p:pic>
        <p:nvPicPr>
          <p:cNvPr id="5" name="Picture 4" descr="Screenshot of System Admin Floating: Collection Limits table">
            <a:extLst>
              <a:ext uri="{FF2B5EF4-FFF2-40B4-BE49-F238E27FC236}">
                <a16:creationId xmlns:a16="http://schemas.microsoft.com/office/drawing/2014/main" id="{C65D089C-5240-B25B-5908-0DDFD8B630A7}"/>
              </a:ext>
            </a:extLst>
          </p:cNvPr>
          <p:cNvPicPr>
            <a:picLocks noChangeAspect="1"/>
          </p:cNvPicPr>
          <p:nvPr/>
        </p:nvPicPr>
        <p:blipFill>
          <a:blip r:embed="rId2"/>
          <a:stretch>
            <a:fillRect/>
          </a:stretch>
        </p:blipFill>
        <p:spPr>
          <a:xfrm>
            <a:off x="550864" y="920436"/>
            <a:ext cx="8656107" cy="3643819"/>
          </a:xfrm>
          <a:prstGeom prst="rect">
            <a:avLst/>
          </a:prstGeom>
          <a:ln>
            <a:noFill/>
          </a:ln>
          <a:effectLst>
            <a:outerShdw blurRad="292100" dist="139700" dir="2700000" algn="tl" rotWithShape="0">
              <a:srgbClr val="333333">
                <a:alpha val="65000"/>
              </a:srgbClr>
            </a:outerShdw>
          </a:effectLst>
        </p:spPr>
      </p:pic>
      <p:pic>
        <p:nvPicPr>
          <p:cNvPr id="8" name="Picture 7" descr="Screenshot of System Admin Floating: Collection Limits configuration">
            <a:extLst>
              <a:ext uri="{FF2B5EF4-FFF2-40B4-BE49-F238E27FC236}">
                <a16:creationId xmlns:a16="http://schemas.microsoft.com/office/drawing/2014/main" id="{251BAE19-1C5B-4CF6-C615-4C0AEFEA105D}"/>
              </a:ext>
            </a:extLst>
          </p:cNvPr>
          <p:cNvPicPr>
            <a:picLocks noChangeAspect="1"/>
          </p:cNvPicPr>
          <p:nvPr/>
        </p:nvPicPr>
        <p:blipFill>
          <a:blip r:embed="rId3"/>
          <a:stretch>
            <a:fillRect/>
          </a:stretch>
        </p:blipFill>
        <p:spPr>
          <a:xfrm>
            <a:off x="6323625" y="1601908"/>
            <a:ext cx="4528457" cy="18270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3862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02861-A7D6-4421-B16B-3E4D53BC8E9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DDB5246-D18F-6881-1C90-0442FAB51247}"/>
              </a:ext>
            </a:extLst>
          </p:cNvPr>
          <p:cNvSpPr>
            <a:spLocks noGrp="1"/>
          </p:cNvSpPr>
          <p:nvPr>
            <p:ph type="title"/>
          </p:nvPr>
        </p:nvSpPr>
        <p:spPr/>
        <p:txBody>
          <a:bodyPr/>
          <a:lstStyle/>
          <a:p>
            <a:r>
              <a:rPr lang="en-GB" dirty="0"/>
              <a:t>System Admin: Floating: Material Types</a:t>
            </a:r>
          </a:p>
        </p:txBody>
      </p:sp>
      <p:sp>
        <p:nvSpPr>
          <p:cNvPr id="6" name="Footer Placeholder 5">
            <a:extLst>
              <a:ext uri="{FF2B5EF4-FFF2-40B4-BE49-F238E27FC236}">
                <a16:creationId xmlns:a16="http://schemas.microsoft.com/office/drawing/2014/main" id="{D4FCA682-5D90-B3A8-4134-D8DF2D69E80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203F8CE-452B-13AD-3FAF-56841D97230A}"/>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4693145"/>
            <a:ext cx="11450673" cy="1351244"/>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This table prevents certain material types from floating.</a:t>
            </a:r>
          </a:p>
          <a:p>
            <a:pPr marL="285750" indent="-285750" algn="just">
              <a:buClr>
                <a:schemeClr val="bg2"/>
              </a:buClr>
              <a:buFont typeface="Wingdings" panose="05000000000000000000" pitchFamily="2" charset="2"/>
              <a:buChar char="§"/>
            </a:pPr>
            <a:r>
              <a:rPr lang="en-US" sz="1500" dirty="0"/>
              <a:t>Even if an item belongs to a collection that a home branch allows to float, the home branch can prevent certain material types from floating.</a:t>
            </a:r>
          </a:p>
          <a:p>
            <a:pPr marL="285750" indent="-285750" algn="just">
              <a:buClr>
                <a:schemeClr val="bg2"/>
              </a:buClr>
              <a:buFont typeface="Wingdings" panose="05000000000000000000" pitchFamily="2" charset="2"/>
              <a:buChar char="§"/>
            </a:pPr>
            <a:r>
              <a:rPr lang="en-US" sz="1500" dirty="0"/>
              <a:t>This must be set for each home branch that floats.</a:t>
            </a:r>
          </a:p>
          <a:p>
            <a:pPr marL="180000" lvl="1" indent="0">
              <a:buFont typeface="Arial" panose="020B0604020202020204" pitchFamily="34" charset="0"/>
              <a:buNone/>
            </a:pPr>
            <a:endParaRPr lang="en-NL" dirty="0"/>
          </a:p>
        </p:txBody>
      </p:sp>
      <p:pic>
        <p:nvPicPr>
          <p:cNvPr id="12" name="Picture 11" descr="Screenshot of System Admin Floating: Material Types table">
            <a:extLst>
              <a:ext uri="{FF2B5EF4-FFF2-40B4-BE49-F238E27FC236}">
                <a16:creationId xmlns:a16="http://schemas.microsoft.com/office/drawing/2014/main" id="{30A53721-85E1-ECD3-30A5-8C734E6A58B1}"/>
              </a:ext>
            </a:extLst>
          </p:cNvPr>
          <p:cNvPicPr>
            <a:picLocks noChangeAspect="1"/>
          </p:cNvPicPr>
          <p:nvPr/>
        </p:nvPicPr>
        <p:blipFill>
          <a:blip r:embed="rId2"/>
          <a:stretch>
            <a:fillRect/>
          </a:stretch>
        </p:blipFill>
        <p:spPr>
          <a:xfrm>
            <a:off x="550864" y="1023531"/>
            <a:ext cx="7994274" cy="3266796"/>
          </a:xfrm>
          <a:prstGeom prst="rect">
            <a:avLst/>
          </a:prstGeom>
          <a:ln>
            <a:noFill/>
          </a:ln>
          <a:effectLst>
            <a:outerShdw blurRad="292100" dist="139700" dir="2700000" algn="tl" rotWithShape="0">
              <a:srgbClr val="333333">
                <a:alpha val="65000"/>
              </a:srgbClr>
            </a:outerShdw>
          </a:effectLst>
        </p:spPr>
      </p:pic>
      <p:pic>
        <p:nvPicPr>
          <p:cNvPr id="14" name="Picture 13" descr="Screenshot of System Admin Floating: Material Types configuration">
            <a:extLst>
              <a:ext uri="{FF2B5EF4-FFF2-40B4-BE49-F238E27FC236}">
                <a16:creationId xmlns:a16="http://schemas.microsoft.com/office/drawing/2014/main" id="{12E8FC59-30EC-85CD-0A3B-58F51030C940}"/>
              </a:ext>
            </a:extLst>
          </p:cNvPr>
          <p:cNvPicPr>
            <a:picLocks noChangeAspect="1"/>
          </p:cNvPicPr>
          <p:nvPr/>
        </p:nvPicPr>
        <p:blipFill>
          <a:blip r:embed="rId3"/>
          <a:stretch>
            <a:fillRect/>
          </a:stretch>
        </p:blipFill>
        <p:spPr>
          <a:xfrm>
            <a:off x="6120727" y="1311742"/>
            <a:ext cx="4732638" cy="18074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482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F7E7F-DA28-D84D-9D42-A5EB311DFC3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50197664-7A6E-8E82-6E02-129FB425A184}"/>
              </a:ext>
            </a:extLst>
          </p:cNvPr>
          <p:cNvSpPr>
            <a:spLocks noGrp="1"/>
          </p:cNvSpPr>
          <p:nvPr>
            <p:ph type="title"/>
          </p:nvPr>
        </p:nvSpPr>
        <p:spPr/>
        <p:txBody>
          <a:bodyPr/>
          <a:lstStyle/>
          <a:p>
            <a:r>
              <a:rPr lang="en-GB" dirty="0"/>
              <a:t>System Admin: Floating: Material Type Limits</a:t>
            </a:r>
          </a:p>
        </p:txBody>
      </p:sp>
      <p:sp>
        <p:nvSpPr>
          <p:cNvPr id="6" name="Footer Placeholder 5">
            <a:extLst>
              <a:ext uri="{FF2B5EF4-FFF2-40B4-BE49-F238E27FC236}">
                <a16:creationId xmlns:a16="http://schemas.microsoft.com/office/drawing/2014/main" id="{492EADFF-7FD8-9E8D-DF5E-7FC4310F64A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4905412-ACC9-A1ED-A110-1AA7428771AD}"/>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4291911"/>
            <a:ext cx="11286909" cy="1684638"/>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80000"/>
              </a:lnSpc>
              <a:buClr>
                <a:schemeClr val="bg2"/>
              </a:buClr>
              <a:buFont typeface="Wingdings" panose="05000000000000000000" pitchFamily="2" charset="2"/>
              <a:buChar char="§"/>
            </a:pPr>
            <a:r>
              <a:rPr lang="en-US" sz="1500" dirty="0"/>
              <a:t>This table limits the number of floating items a branch can receive </a:t>
            </a:r>
            <a:r>
              <a:rPr lang="en-US" sz="1500" b="1" dirty="0"/>
              <a:t>per bib record</a:t>
            </a:r>
            <a:r>
              <a:rPr lang="en-US" sz="1500" dirty="0"/>
              <a:t>.</a:t>
            </a:r>
            <a:endParaRPr lang="en-US" sz="1500" b="1" dirty="0"/>
          </a:p>
          <a:p>
            <a:pPr marL="285750" indent="-285750" algn="just">
              <a:lnSpc>
                <a:spcPct val="80000"/>
              </a:lnSpc>
              <a:buClr>
                <a:schemeClr val="bg2"/>
              </a:buClr>
              <a:buFont typeface="Wingdings" panose="05000000000000000000" pitchFamily="2" charset="2"/>
              <a:buChar char="§"/>
            </a:pPr>
            <a:r>
              <a:rPr lang="en-US" sz="1500" dirty="0"/>
              <a:t>Staff can limit the number of items attached to the same bib record that the receiving branch can accept</a:t>
            </a:r>
          </a:p>
          <a:p>
            <a:pPr marL="285750" indent="-285750" algn="just">
              <a:lnSpc>
                <a:spcPct val="80000"/>
              </a:lnSpc>
              <a:buClr>
                <a:schemeClr val="bg2"/>
              </a:buClr>
              <a:buFont typeface="Wingdings" panose="05000000000000000000" pitchFamily="2" charset="2"/>
              <a:buChar char="§"/>
            </a:pPr>
            <a:r>
              <a:rPr lang="en-US" sz="1500" dirty="0"/>
              <a:t>For example, a limit of 5 Video/DVD indicates that the receiving branch will not accept more than 5 copies of any given Video/DVD attached to one bib record with a status of </a:t>
            </a:r>
            <a:r>
              <a:rPr lang="en-US" sz="1500" i="1" dirty="0"/>
              <a:t>In</a:t>
            </a:r>
            <a:r>
              <a:rPr lang="en-US" sz="1500" dirty="0"/>
              <a:t>. </a:t>
            </a:r>
          </a:p>
          <a:p>
            <a:pPr marL="285750" indent="-285750" algn="just">
              <a:lnSpc>
                <a:spcPct val="80000"/>
              </a:lnSpc>
              <a:buClr>
                <a:schemeClr val="bg2"/>
              </a:buClr>
              <a:buFont typeface="Wingdings" panose="05000000000000000000" pitchFamily="2" charset="2"/>
              <a:buChar char="§"/>
            </a:pPr>
            <a:r>
              <a:rPr lang="en-US" sz="1500" dirty="0"/>
              <a:t>In determining how many items to bring in, the system counts how many of the items are immediately available (</a:t>
            </a:r>
            <a:r>
              <a:rPr lang="en-US" sz="1500" i="1" dirty="0"/>
              <a:t>In</a:t>
            </a:r>
            <a:r>
              <a:rPr lang="en-US" sz="1500" dirty="0"/>
              <a:t>), as well as how many of the items have floated to the receiving branch, regardless of their current circulation status,</a:t>
            </a:r>
          </a:p>
          <a:p>
            <a:endParaRPr lang="en-US" dirty="0"/>
          </a:p>
          <a:p>
            <a:pPr marL="180000" lvl="1" indent="0">
              <a:buFont typeface="Arial" panose="020B0604020202020204" pitchFamily="34" charset="0"/>
              <a:buNone/>
            </a:pPr>
            <a:endParaRPr lang="en-NL" dirty="0"/>
          </a:p>
        </p:txBody>
      </p:sp>
      <p:pic>
        <p:nvPicPr>
          <p:cNvPr id="4" name="Picture 3" descr="Screenshot of System Admin Floating: Material Type Limits table">
            <a:extLst>
              <a:ext uri="{FF2B5EF4-FFF2-40B4-BE49-F238E27FC236}">
                <a16:creationId xmlns:a16="http://schemas.microsoft.com/office/drawing/2014/main" id="{0FBEF568-362B-F73C-B405-8C6DD9A280B2}"/>
              </a:ext>
            </a:extLst>
          </p:cNvPr>
          <p:cNvPicPr>
            <a:picLocks noChangeAspect="1"/>
          </p:cNvPicPr>
          <p:nvPr/>
        </p:nvPicPr>
        <p:blipFill>
          <a:blip r:embed="rId2"/>
          <a:stretch>
            <a:fillRect/>
          </a:stretch>
        </p:blipFill>
        <p:spPr>
          <a:xfrm>
            <a:off x="550864" y="881451"/>
            <a:ext cx="7480085" cy="3072095"/>
          </a:xfrm>
          <a:prstGeom prst="rect">
            <a:avLst/>
          </a:prstGeom>
          <a:ln>
            <a:noFill/>
          </a:ln>
          <a:effectLst>
            <a:outerShdw blurRad="292100" dist="139700" dir="2700000" algn="tl" rotWithShape="0">
              <a:srgbClr val="333333">
                <a:alpha val="65000"/>
              </a:srgbClr>
            </a:outerShdw>
          </a:effectLst>
        </p:spPr>
      </p:pic>
      <p:pic>
        <p:nvPicPr>
          <p:cNvPr id="8" name="Picture 7" descr="Screenshot of System Admin Floating: Material Type Limits configuration">
            <a:extLst>
              <a:ext uri="{FF2B5EF4-FFF2-40B4-BE49-F238E27FC236}">
                <a16:creationId xmlns:a16="http://schemas.microsoft.com/office/drawing/2014/main" id="{90B6D9D0-A1A4-F11D-766B-1CB905EB3578}"/>
              </a:ext>
            </a:extLst>
          </p:cNvPr>
          <p:cNvPicPr>
            <a:picLocks noChangeAspect="1"/>
          </p:cNvPicPr>
          <p:nvPr/>
        </p:nvPicPr>
        <p:blipFill>
          <a:blip r:embed="rId3"/>
          <a:stretch>
            <a:fillRect/>
          </a:stretch>
        </p:blipFill>
        <p:spPr>
          <a:xfrm>
            <a:off x="6096000" y="1432818"/>
            <a:ext cx="4691449" cy="18404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4163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3EB5C-BECE-96B8-9554-2431E709C78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FD04910-4B44-BCA3-C864-65A35D513F54}"/>
              </a:ext>
            </a:extLst>
          </p:cNvPr>
          <p:cNvSpPr>
            <a:spLocks noGrp="1"/>
          </p:cNvSpPr>
          <p:nvPr>
            <p:ph type="title"/>
          </p:nvPr>
        </p:nvSpPr>
        <p:spPr/>
        <p:txBody>
          <a:bodyPr/>
          <a:lstStyle/>
          <a:p>
            <a:r>
              <a:rPr lang="en-GB" dirty="0"/>
              <a:t>System Admin: Floating: To Branch</a:t>
            </a:r>
          </a:p>
        </p:txBody>
      </p:sp>
      <p:sp>
        <p:nvSpPr>
          <p:cNvPr id="6" name="Footer Placeholder 5">
            <a:extLst>
              <a:ext uri="{FF2B5EF4-FFF2-40B4-BE49-F238E27FC236}">
                <a16:creationId xmlns:a16="http://schemas.microsoft.com/office/drawing/2014/main" id="{3D02D831-94A8-088F-69BF-D7CC83FFBDE4}"/>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4CB569EE-EE07-65D5-36D1-E4664DA9AF8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5074193"/>
            <a:ext cx="11450673" cy="81336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The home branch decides which branches can receive its floating items.</a:t>
            </a:r>
          </a:p>
          <a:p>
            <a:pPr marL="285750" indent="-285750" algn="just">
              <a:buClr>
                <a:schemeClr val="bg2"/>
              </a:buClr>
              <a:buFont typeface="Wingdings" panose="05000000000000000000" pitchFamily="2" charset="2"/>
              <a:buChar char="§"/>
            </a:pPr>
            <a:r>
              <a:rPr lang="en-US" sz="1500" dirty="0"/>
              <a:t>This must be set for each home branch that floats.</a:t>
            </a:r>
          </a:p>
          <a:p>
            <a:pPr marL="180000" lvl="1" indent="0">
              <a:buFont typeface="Arial" panose="020B0604020202020204" pitchFamily="34" charset="0"/>
              <a:buNone/>
            </a:pPr>
            <a:endParaRPr lang="en-NL" dirty="0"/>
          </a:p>
        </p:txBody>
      </p:sp>
      <p:pic>
        <p:nvPicPr>
          <p:cNvPr id="9" name="Picture 8" descr="Screenshot of System Admin Floating: To Branch table">
            <a:extLst>
              <a:ext uri="{FF2B5EF4-FFF2-40B4-BE49-F238E27FC236}">
                <a16:creationId xmlns:a16="http://schemas.microsoft.com/office/drawing/2014/main" id="{EC7E2B74-F30F-B0FA-CD01-A021FF8EEDDE}"/>
              </a:ext>
            </a:extLst>
          </p:cNvPr>
          <p:cNvPicPr>
            <a:picLocks noChangeAspect="1"/>
          </p:cNvPicPr>
          <p:nvPr/>
        </p:nvPicPr>
        <p:blipFill>
          <a:blip r:embed="rId2"/>
          <a:stretch>
            <a:fillRect/>
          </a:stretch>
        </p:blipFill>
        <p:spPr>
          <a:xfrm>
            <a:off x="550864" y="1305375"/>
            <a:ext cx="7636955" cy="3191563"/>
          </a:xfrm>
          <a:prstGeom prst="rect">
            <a:avLst/>
          </a:prstGeom>
          <a:ln>
            <a:noFill/>
          </a:ln>
          <a:effectLst>
            <a:outerShdw blurRad="292100" dist="139700" dir="2700000" algn="tl" rotWithShape="0">
              <a:srgbClr val="333333">
                <a:alpha val="65000"/>
              </a:srgbClr>
            </a:outerShdw>
          </a:effectLst>
        </p:spPr>
      </p:pic>
      <p:pic>
        <p:nvPicPr>
          <p:cNvPr id="12" name="Picture 11" descr="Screenshot of System Admin Floating: To Branch configuration">
            <a:extLst>
              <a:ext uri="{FF2B5EF4-FFF2-40B4-BE49-F238E27FC236}">
                <a16:creationId xmlns:a16="http://schemas.microsoft.com/office/drawing/2014/main" id="{D9C77CDC-D450-06FE-8DFE-33E303A7126D}"/>
              </a:ext>
            </a:extLst>
          </p:cNvPr>
          <p:cNvPicPr>
            <a:picLocks noChangeAspect="1"/>
          </p:cNvPicPr>
          <p:nvPr/>
        </p:nvPicPr>
        <p:blipFill>
          <a:blip r:embed="rId3"/>
          <a:stretch>
            <a:fillRect/>
          </a:stretch>
        </p:blipFill>
        <p:spPr>
          <a:xfrm>
            <a:off x="5809143" y="1762113"/>
            <a:ext cx="4757351" cy="18050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1940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54560-D22B-11D3-2171-57828C873A4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DB9EC05-D83A-8031-552E-EE29840891A2}"/>
              </a:ext>
            </a:extLst>
          </p:cNvPr>
          <p:cNvSpPr>
            <a:spLocks noGrp="1"/>
          </p:cNvSpPr>
          <p:nvPr>
            <p:ph type="title"/>
          </p:nvPr>
        </p:nvSpPr>
        <p:spPr/>
        <p:txBody>
          <a:bodyPr/>
          <a:lstStyle/>
          <a:p>
            <a:r>
              <a:rPr lang="en-GB" dirty="0"/>
              <a:t>System Admin: Setting Profiles</a:t>
            </a:r>
          </a:p>
        </p:txBody>
      </p:sp>
      <p:sp>
        <p:nvSpPr>
          <p:cNvPr id="6" name="Footer Placeholder 5">
            <a:extLst>
              <a:ext uri="{FF2B5EF4-FFF2-40B4-BE49-F238E27FC236}">
                <a16:creationId xmlns:a16="http://schemas.microsoft.com/office/drawing/2014/main" id="{CFA588CC-A61C-FCEF-3F1C-F592344D178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A7A9B9C-46F3-92AE-9F1E-CB14814172F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5" y="4460788"/>
            <a:ext cx="11171336" cy="153417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lnSpc>
                <a:spcPct val="80000"/>
              </a:lnSpc>
              <a:buClr>
                <a:schemeClr val="bg2"/>
              </a:buClr>
              <a:buFont typeface="Wingdings" panose="05000000000000000000" pitchFamily="2" charset="2"/>
              <a:buChar char="§"/>
            </a:pPr>
            <a:r>
              <a:rPr lang="en-US" sz="1500" dirty="0"/>
              <a:t>To display a warning message during item bulk change when an item’s assigned or home branch is changed, in </a:t>
            </a:r>
            <a:r>
              <a:rPr lang="en-US" sz="1500" i="1" dirty="0"/>
              <a:t>Settings &gt; Cataloging &gt; Item bulk change: Warning if changing assigned or home branch</a:t>
            </a:r>
            <a:r>
              <a:rPr lang="en-US" sz="1500" dirty="0"/>
              <a:t>, set to </a:t>
            </a:r>
            <a:r>
              <a:rPr lang="en-US" sz="1500" i="1" dirty="0"/>
              <a:t>Yes</a:t>
            </a:r>
            <a:r>
              <a:rPr lang="en-US" sz="1500" dirty="0"/>
              <a:t>.</a:t>
            </a:r>
            <a:r>
              <a:rPr lang="en-US" sz="1500" i="1" dirty="0"/>
              <a:t> </a:t>
            </a:r>
            <a:endParaRPr lang="en-US" sz="1500" dirty="0"/>
          </a:p>
          <a:p>
            <a:pPr marL="285750" indent="-285750" algn="just">
              <a:lnSpc>
                <a:spcPct val="80000"/>
              </a:lnSpc>
              <a:buClr>
                <a:schemeClr val="bg2"/>
              </a:buClr>
              <a:buFont typeface="Wingdings" panose="05000000000000000000" pitchFamily="2" charset="2"/>
              <a:buChar char="§"/>
            </a:pPr>
            <a:r>
              <a:rPr lang="en-US" sz="1500" dirty="0"/>
              <a:t>To display a warning message when an individual item’s assigned or home branch is changed, set </a:t>
            </a:r>
            <a:r>
              <a:rPr lang="en-US" sz="1500" i="1" dirty="0"/>
              <a:t>Item records: Warning if changing assigned or home branch </a:t>
            </a:r>
            <a:r>
              <a:rPr lang="en-US" sz="1500" dirty="0"/>
              <a:t>to </a:t>
            </a:r>
            <a:r>
              <a:rPr lang="en-US" sz="1500" i="1" dirty="0"/>
              <a:t>Yes</a:t>
            </a:r>
            <a:r>
              <a:rPr lang="en-US" sz="1500" dirty="0"/>
              <a:t>.</a:t>
            </a:r>
          </a:p>
          <a:p>
            <a:pPr marL="285750" indent="-285750" algn="just">
              <a:lnSpc>
                <a:spcPct val="80000"/>
              </a:lnSpc>
              <a:buClr>
                <a:schemeClr val="bg2"/>
              </a:buClr>
              <a:buFont typeface="Wingdings" panose="05000000000000000000" pitchFamily="2" charset="2"/>
              <a:buChar char="§"/>
            </a:pPr>
            <a:r>
              <a:rPr lang="en-US" sz="1500" dirty="0"/>
              <a:t>These settings may be implemented at the System, Library or Branch levels.</a:t>
            </a:r>
          </a:p>
          <a:p>
            <a:pPr marL="180000" lvl="1" indent="0">
              <a:buFont typeface="Arial" panose="020B0604020202020204" pitchFamily="34" charset="0"/>
              <a:buNone/>
            </a:pPr>
            <a:endParaRPr lang="en-NL" dirty="0"/>
          </a:p>
        </p:txBody>
      </p:sp>
      <p:pic>
        <p:nvPicPr>
          <p:cNvPr id="5" name="Picture 4" descr="Screenshot of System Admin Settings &gt; Cataloging &gt; Item bulk change warning">
            <a:extLst>
              <a:ext uri="{FF2B5EF4-FFF2-40B4-BE49-F238E27FC236}">
                <a16:creationId xmlns:a16="http://schemas.microsoft.com/office/drawing/2014/main" id="{40033434-B2B5-8C96-03BC-D800E35BE07A}"/>
              </a:ext>
            </a:extLst>
          </p:cNvPr>
          <p:cNvPicPr>
            <a:picLocks noChangeAspect="1"/>
          </p:cNvPicPr>
          <p:nvPr/>
        </p:nvPicPr>
        <p:blipFill>
          <a:blip r:embed="rId2"/>
          <a:stretch>
            <a:fillRect/>
          </a:stretch>
        </p:blipFill>
        <p:spPr>
          <a:xfrm>
            <a:off x="370663" y="1401118"/>
            <a:ext cx="10634753" cy="857427"/>
          </a:xfrm>
          <a:prstGeom prst="rect">
            <a:avLst/>
          </a:prstGeom>
          <a:ln>
            <a:noFill/>
          </a:ln>
          <a:effectLst>
            <a:outerShdw blurRad="292100" dist="139700" dir="2700000" algn="tl" rotWithShape="0">
              <a:srgbClr val="333333">
                <a:alpha val="65000"/>
              </a:srgbClr>
            </a:outerShdw>
          </a:effectLst>
        </p:spPr>
      </p:pic>
      <p:pic>
        <p:nvPicPr>
          <p:cNvPr id="10" name="Picture 9" descr="Screenshot of System Admin Settings &gt; Cataloging &gt; Item record change warning">
            <a:extLst>
              <a:ext uri="{FF2B5EF4-FFF2-40B4-BE49-F238E27FC236}">
                <a16:creationId xmlns:a16="http://schemas.microsoft.com/office/drawing/2014/main" id="{6766A470-E2C4-A217-B651-4266169EEBB4}"/>
              </a:ext>
            </a:extLst>
          </p:cNvPr>
          <p:cNvPicPr>
            <a:picLocks noChangeAspect="1"/>
          </p:cNvPicPr>
          <p:nvPr/>
        </p:nvPicPr>
        <p:blipFill>
          <a:blip r:embed="rId3"/>
          <a:stretch>
            <a:fillRect/>
          </a:stretch>
        </p:blipFill>
        <p:spPr>
          <a:xfrm>
            <a:off x="1561979" y="2822956"/>
            <a:ext cx="10349936" cy="779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02391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8B97D-AB26-4737-6FF1-36761094449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B94B433D-53AC-B221-79D5-0E97C748C37C}"/>
              </a:ext>
            </a:extLst>
          </p:cNvPr>
          <p:cNvSpPr>
            <a:spLocks noGrp="1"/>
          </p:cNvSpPr>
          <p:nvPr>
            <p:ph type="title"/>
          </p:nvPr>
        </p:nvSpPr>
        <p:spPr/>
        <p:txBody>
          <a:bodyPr/>
          <a:lstStyle/>
          <a:p>
            <a:r>
              <a:rPr lang="en-GB" dirty="0"/>
              <a:t>Excluding an Individual Item from Floating</a:t>
            </a:r>
          </a:p>
        </p:txBody>
      </p:sp>
      <p:sp>
        <p:nvSpPr>
          <p:cNvPr id="6" name="Footer Placeholder 5">
            <a:extLst>
              <a:ext uri="{FF2B5EF4-FFF2-40B4-BE49-F238E27FC236}">
                <a16:creationId xmlns:a16="http://schemas.microsoft.com/office/drawing/2014/main" id="{E55AA3F2-F0A2-0ADD-8C6B-3CBA10DF84C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5D75467E-DC75-485C-60BA-B3AFDAD3DE3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4565926"/>
            <a:ext cx="11450673" cy="162067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225"/>
              </a:spcBef>
              <a:spcAft>
                <a:spcPts val="225"/>
              </a:spcAft>
              <a:buClr>
                <a:schemeClr val="bg2"/>
              </a:buClr>
              <a:buFont typeface="Wingdings" panose="05000000000000000000" pitchFamily="2" charset="2"/>
              <a:buChar char="§"/>
            </a:pPr>
            <a:r>
              <a:rPr lang="en-US" sz="1500" dirty="0"/>
              <a:t>Even when floating has been enabled for collections, it is possible to mark individual items as </a:t>
            </a:r>
            <a:r>
              <a:rPr lang="en-US" sz="1500" i="1" dirty="0"/>
              <a:t>Do not float.</a:t>
            </a:r>
            <a:r>
              <a:rPr lang="en-US" sz="1500" dirty="0"/>
              <a:t> </a:t>
            </a:r>
          </a:p>
          <a:p>
            <a:pPr marL="342900" indent="-342900" algn="just">
              <a:spcBef>
                <a:spcPts val="225"/>
              </a:spcBef>
              <a:spcAft>
                <a:spcPts val="225"/>
              </a:spcAft>
              <a:buClr>
                <a:schemeClr val="bg2"/>
              </a:buClr>
              <a:buFont typeface="Wingdings" panose="05000000000000000000" pitchFamily="2" charset="2"/>
              <a:buChar char="§"/>
            </a:pPr>
            <a:r>
              <a:rPr lang="en-US" sz="1500" dirty="0"/>
              <a:t>To exclude an individual item or items from floating:</a:t>
            </a:r>
          </a:p>
          <a:p>
            <a:pPr lvl="1" algn="just">
              <a:spcBef>
                <a:spcPts val="225"/>
              </a:spcBef>
              <a:spcAft>
                <a:spcPts val="225"/>
              </a:spcAft>
              <a:buClr>
                <a:schemeClr val="bg2"/>
              </a:buClr>
              <a:buFont typeface="Wingdings" panose="05000000000000000000" pitchFamily="2" charset="2"/>
              <a:buChar char="§"/>
            </a:pPr>
            <a:r>
              <a:rPr lang="en-US" dirty="0"/>
              <a:t>Check the </a:t>
            </a:r>
            <a:r>
              <a:rPr lang="en-US" i="1" dirty="0"/>
              <a:t>Do not float</a:t>
            </a:r>
            <a:r>
              <a:rPr lang="en-US" dirty="0"/>
              <a:t> box in the item record.</a:t>
            </a:r>
          </a:p>
          <a:p>
            <a:pPr lvl="1" algn="just">
              <a:spcBef>
                <a:spcPts val="225"/>
              </a:spcBef>
              <a:spcAft>
                <a:spcPts val="225"/>
              </a:spcAft>
              <a:buClr>
                <a:schemeClr val="bg2"/>
              </a:buClr>
              <a:buFont typeface="Wingdings" panose="05000000000000000000" pitchFamily="2" charset="2"/>
              <a:buChar char="§"/>
            </a:pPr>
            <a:r>
              <a:rPr lang="en-US" dirty="0"/>
              <a:t>Check the </a:t>
            </a:r>
            <a:r>
              <a:rPr lang="en-US" i="1" dirty="0"/>
              <a:t>Do not float</a:t>
            </a:r>
            <a:r>
              <a:rPr lang="en-US" dirty="0"/>
              <a:t> box in an item template if all items created with that template will not float.</a:t>
            </a:r>
          </a:p>
          <a:p>
            <a:pPr lvl="1" algn="just">
              <a:spcBef>
                <a:spcPts val="225"/>
              </a:spcBef>
              <a:spcAft>
                <a:spcPts val="225"/>
              </a:spcAft>
              <a:buClr>
                <a:schemeClr val="bg2"/>
              </a:buClr>
              <a:buFont typeface="Wingdings" panose="05000000000000000000" pitchFamily="2" charset="2"/>
              <a:buChar char="§"/>
            </a:pPr>
            <a:r>
              <a:rPr lang="en-US" dirty="0"/>
              <a:t>Perform a bulk change on an item record set.</a:t>
            </a:r>
          </a:p>
          <a:p>
            <a:endParaRPr lang="en-US" dirty="0"/>
          </a:p>
          <a:p>
            <a:pPr marL="180000" lvl="1" indent="0">
              <a:buFont typeface="Arial" panose="020B0604020202020204" pitchFamily="34" charset="0"/>
              <a:buNone/>
            </a:pPr>
            <a:endParaRPr lang="en-NL" dirty="0"/>
          </a:p>
        </p:txBody>
      </p:sp>
      <p:pic>
        <p:nvPicPr>
          <p:cNvPr id="4" name="Picture 3" descr="Screenshot of Polaris Leap Item Record with Do not float featured">
            <a:extLst>
              <a:ext uri="{FF2B5EF4-FFF2-40B4-BE49-F238E27FC236}">
                <a16:creationId xmlns:a16="http://schemas.microsoft.com/office/drawing/2014/main" id="{4F228737-3368-306E-AD5C-70AD9463B0A3}"/>
              </a:ext>
            </a:extLst>
          </p:cNvPr>
          <p:cNvPicPr>
            <a:picLocks noChangeAspect="1"/>
          </p:cNvPicPr>
          <p:nvPr/>
        </p:nvPicPr>
        <p:blipFill>
          <a:blip r:embed="rId2"/>
          <a:stretch>
            <a:fillRect/>
          </a:stretch>
        </p:blipFill>
        <p:spPr>
          <a:xfrm>
            <a:off x="2209799" y="824779"/>
            <a:ext cx="7576752" cy="3493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040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2BCB5-6867-0466-639E-7D85ED1E416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CEBFA8B2-D36B-4114-30AC-C608B85DB658}"/>
              </a:ext>
            </a:extLst>
          </p:cNvPr>
          <p:cNvSpPr>
            <a:spLocks noGrp="1"/>
          </p:cNvSpPr>
          <p:nvPr>
            <p:ph type="title"/>
          </p:nvPr>
        </p:nvSpPr>
        <p:spPr/>
        <p:txBody>
          <a:bodyPr/>
          <a:lstStyle/>
          <a:p>
            <a:r>
              <a:rPr lang="en-GB" dirty="0"/>
              <a:t>Floating Collections</a:t>
            </a:r>
          </a:p>
        </p:txBody>
      </p:sp>
      <p:sp>
        <p:nvSpPr>
          <p:cNvPr id="6" name="Footer Placeholder 5">
            <a:extLst>
              <a:ext uri="{FF2B5EF4-FFF2-40B4-BE49-F238E27FC236}">
                <a16:creationId xmlns:a16="http://schemas.microsoft.com/office/drawing/2014/main" id="{204E05D9-99F1-05FC-DDBB-128A0827079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E7350CDE-8D9B-2371-EE2A-0BD7F8EF1E2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180779"/>
            <a:ext cx="11450673"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The floating process in circulation</a:t>
            </a:r>
          </a:p>
          <a:p>
            <a:pPr marL="285750" indent="-285750" algn="just">
              <a:buClr>
                <a:schemeClr val="bg2"/>
              </a:buClr>
              <a:buFont typeface="Wingdings" panose="05000000000000000000" pitchFamily="2" charset="2"/>
              <a:buChar char="§"/>
            </a:pPr>
            <a:r>
              <a:rPr lang="en-US" sz="1500" dirty="0"/>
              <a:t>Cooperative considerations</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218857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B061B-5DF1-5F4D-2253-EBB3815D21C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096BFCF-7B6B-2607-82BE-2B7211CE42DE}"/>
              </a:ext>
            </a:extLst>
          </p:cNvPr>
          <p:cNvSpPr>
            <a:spLocks noGrp="1"/>
          </p:cNvSpPr>
          <p:nvPr>
            <p:ph type="title"/>
          </p:nvPr>
        </p:nvSpPr>
        <p:spPr/>
        <p:txBody>
          <a:bodyPr/>
          <a:lstStyle/>
          <a:p>
            <a:r>
              <a:rPr lang="en-GB" dirty="0"/>
              <a:t>Floating Process in Circulation</a:t>
            </a:r>
          </a:p>
        </p:txBody>
      </p:sp>
      <p:sp>
        <p:nvSpPr>
          <p:cNvPr id="6" name="Footer Placeholder 5">
            <a:extLst>
              <a:ext uri="{FF2B5EF4-FFF2-40B4-BE49-F238E27FC236}">
                <a16:creationId xmlns:a16="http://schemas.microsoft.com/office/drawing/2014/main" id="{30703971-E313-09E3-46EB-DE9D8928CAD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9E0073CE-CB94-8B8F-ECBE-68687114591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4771533"/>
            <a:ext cx="11450673" cy="115111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Floating collection processing takes place at check in.</a:t>
            </a:r>
          </a:p>
          <a:p>
            <a:pPr marL="342900" indent="-342900" algn="just">
              <a:buClr>
                <a:schemeClr val="bg2"/>
              </a:buClr>
              <a:buFont typeface="Wingdings" panose="05000000000000000000" pitchFamily="2" charset="2"/>
              <a:buChar char="§"/>
            </a:pPr>
            <a:r>
              <a:rPr lang="en-US" sz="1500" dirty="0"/>
              <a:t>This process happens automatically; </a:t>
            </a:r>
            <a:r>
              <a:rPr lang="en-US" sz="1500" u="sng" dirty="0"/>
              <a:t>no message is displayed</a:t>
            </a:r>
            <a:r>
              <a:rPr lang="en-US" sz="1500" dirty="0"/>
              <a:t> to the staff member when the item floats to its new assigned branch.</a:t>
            </a:r>
          </a:p>
          <a:p>
            <a:endParaRPr lang="en-US" dirty="0"/>
          </a:p>
          <a:p>
            <a:pPr marL="180000" lvl="1" indent="0">
              <a:buFont typeface="Arial" panose="020B0604020202020204" pitchFamily="34" charset="0"/>
              <a:buNone/>
            </a:pPr>
            <a:endParaRPr lang="en-NL" dirty="0"/>
          </a:p>
        </p:txBody>
      </p:sp>
      <p:pic>
        <p:nvPicPr>
          <p:cNvPr id="3" name="Picture 2" descr="Screenshot of Polaris Leap Check In screen">
            <a:extLst>
              <a:ext uri="{FF2B5EF4-FFF2-40B4-BE49-F238E27FC236}">
                <a16:creationId xmlns:a16="http://schemas.microsoft.com/office/drawing/2014/main" id="{05A19F45-B9DE-73D2-1FE3-72EE9FE75993}"/>
              </a:ext>
            </a:extLst>
          </p:cNvPr>
          <p:cNvPicPr>
            <a:picLocks noChangeAspect="1"/>
          </p:cNvPicPr>
          <p:nvPr/>
        </p:nvPicPr>
        <p:blipFill>
          <a:blip r:embed="rId2"/>
          <a:stretch>
            <a:fillRect/>
          </a:stretch>
        </p:blipFill>
        <p:spPr>
          <a:xfrm>
            <a:off x="1336644" y="1797264"/>
            <a:ext cx="9479692" cy="2373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5442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282C3-CC9C-85DD-89C5-805DE520D4A1}"/>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7772027-F2A0-C18F-16CA-ADA94FC88D2B}"/>
              </a:ext>
            </a:extLst>
          </p:cNvPr>
          <p:cNvSpPr>
            <a:spLocks noGrp="1"/>
          </p:cNvSpPr>
          <p:nvPr>
            <p:ph type="title"/>
          </p:nvPr>
        </p:nvSpPr>
        <p:spPr/>
        <p:txBody>
          <a:bodyPr/>
          <a:lstStyle/>
          <a:p>
            <a:r>
              <a:rPr lang="en-GB" dirty="0"/>
              <a:t>Floating Process in Circulation</a:t>
            </a:r>
          </a:p>
        </p:txBody>
      </p:sp>
      <p:sp>
        <p:nvSpPr>
          <p:cNvPr id="6" name="Footer Placeholder 5">
            <a:extLst>
              <a:ext uri="{FF2B5EF4-FFF2-40B4-BE49-F238E27FC236}">
                <a16:creationId xmlns:a16="http://schemas.microsoft.com/office/drawing/2014/main" id="{ACCD9C05-E187-36C3-ADAB-69803872FE1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AF8D528-BADA-766B-FBEC-2D058742545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5" y="1180779"/>
            <a:ext cx="11171336"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When a floating item is checked in at the receiving branch, the item record fields are updated as follows:</a:t>
            </a:r>
          </a:p>
          <a:p>
            <a:pPr lvl="1" algn="just">
              <a:buClr>
                <a:schemeClr val="bg2"/>
              </a:buClr>
              <a:buFont typeface="Wingdings" panose="05000000000000000000" pitchFamily="2" charset="2"/>
              <a:buChar char="§"/>
            </a:pPr>
            <a:r>
              <a:rPr lang="en-US" dirty="0">
                <a:cs typeface="Arial" pitchFamily="34" charset="0"/>
              </a:rPr>
              <a:t>Assigned branch: Changes to the branch of the check-in workstation</a:t>
            </a:r>
          </a:p>
          <a:p>
            <a:pPr lvl="1" algn="just">
              <a:buClr>
                <a:schemeClr val="bg2"/>
              </a:buClr>
              <a:buFont typeface="Wingdings" panose="05000000000000000000" pitchFamily="2" charset="2"/>
              <a:buChar char="§"/>
            </a:pPr>
            <a:r>
              <a:rPr lang="en-US" dirty="0">
                <a:cs typeface="Arial" pitchFamily="34" charset="0"/>
              </a:rPr>
              <a:t>Collection: If both home branch and receiving branch are assigned the collection, that collection is displayed. If the receiving branch is not assigned to the collection or if there is no collection indicated in the item record, the behavior depends on System Administration settings.</a:t>
            </a:r>
          </a:p>
          <a:p>
            <a:pPr lvl="1" algn="just">
              <a:buClr>
                <a:schemeClr val="bg2"/>
              </a:buClr>
              <a:buFont typeface="Wingdings" panose="05000000000000000000" pitchFamily="2" charset="2"/>
              <a:buChar char="§"/>
            </a:pPr>
            <a:r>
              <a:rPr lang="en-US" dirty="0">
                <a:cs typeface="Arial" pitchFamily="34" charset="0"/>
              </a:rPr>
              <a:t>Loan Period: The loan period defined for the receiving branch</a:t>
            </a:r>
          </a:p>
          <a:p>
            <a:pPr lvl="1" algn="just">
              <a:buClr>
                <a:schemeClr val="bg2"/>
              </a:buClr>
              <a:buFont typeface="Wingdings" panose="05000000000000000000" pitchFamily="2" charset="2"/>
              <a:buChar char="§"/>
            </a:pPr>
            <a:r>
              <a:rPr lang="en-US" dirty="0">
                <a:cs typeface="Arial" pitchFamily="34" charset="0"/>
              </a:rPr>
              <a:t>Fine Code: The fine code defined for the receiving branch</a:t>
            </a:r>
          </a:p>
          <a:p>
            <a:pPr lvl="1" algn="just">
              <a:buClr>
                <a:schemeClr val="bg2"/>
              </a:buClr>
              <a:buFont typeface="Wingdings" panose="05000000000000000000" pitchFamily="2" charset="2"/>
              <a:buChar char="§"/>
            </a:pPr>
            <a:r>
              <a:rPr lang="en-US" dirty="0">
                <a:cs typeface="Arial" pitchFamily="34" charset="0"/>
              </a:rPr>
              <a:t>Shelf Location: The program attempts a character-for-character match on the field; if the fields match, the value remains. However, if the fields do not match, the value is set to </a:t>
            </a:r>
            <a:r>
              <a:rPr lang="en-US" i="1" dirty="0">
                <a:cs typeface="Arial" pitchFamily="34" charset="0"/>
              </a:rPr>
              <a:t>None.</a:t>
            </a:r>
          </a:p>
          <a:p>
            <a:pPr lvl="1" algn="just">
              <a:buClr>
                <a:schemeClr val="bg2"/>
              </a:buClr>
              <a:buFont typeface="Wingdings" panose="05000000000000000000" pitchFamily="2" charset="2"/>
              <a:buChar char="§"/>
            </a:pPr>
            <a:r>
              <a:rPr lang="en-US" dirty="0">
                <a:cs typeface="Arial" pitchFamily="34" charset="0"/>
              </a:rPr>
              <a:t>Stat code: Same processing as Shelf Location</a:t>
            </a:r>
          </a:p>
          <a:p>
            <a:pPr lvl="1" algn="just">
              <a:buClr>
                <a:schemeClr val="bg2"/>
              </a:buClr>
              <a:buFont typeface="Wingdings" panose="05000000000000000000" pitchFamily="2" charset="2"/>
              <a:buChar char="§"/>
            </a:pPr>
            <a:r>
              <a:rPr lang="en-US" dirty="0">
                <a:cs typeface="Arial" pitchFamily="34" charset="0"/>
              </a:rPr>
              <a:t>Library-assigned blocks: Same processing as Shelf Location</a:t>
            </a:r>
          </a:p>
          <a:p>
            <a:pPr lvl="1" algn="just">
              <a:buClr>
                <a:schemeClr val="bg2"/>
              </a:buClr>
              <a:buFont typeface="Wingdings" panose="05000000000000000000" pitchFamily="2" charset="2"/>
              <a:buChar char="§"/>
            </a:pPr>
            <a:r>
              <a:rPr lang="en-US" dirty="0">
                <a:cs typeface="Arial" pitchFamily="34" charset="0"/>
              </a:rPr>
              <a:t>Free text block: The text is not altered or deleted; it appears in the item record after check-in.</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1213505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DD696-12B5-50B7-6B56-F17696800406}"/>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FB5587C-FD65-1CC1-F82D-82DAB89B9CF3}"/>
              </a:ext>
            </a:extLst>
          </p:cNvPr>
          <p:cNvSpPr>
            <a:spLocks noGrp="1"/>
          </p:cNvSpPr>
          <p:nvPr>
            <p:ph type="title"/>
          </p:nvPr>
        </p:nvSpPr>
        <p:spPr/>
        <p:txBody>
          <a:bodyPr/>
          <a:lstStyle/>
          <a:p>
            <a:r>
              <a:rPr lang="en-GB" dirty="0"/>
              <a:t>Floating Display in Item Circulation History</a:t>
            </a:r>
          </a:p>
        </p:txBody>
      </p:sp>
      <p:sp>
        <p:nvSpPr>
          <p:cNvPr id="6" name="Footer Placeholder 5">
            <a:extLst>
              <a:ext uri="{FF2B5EF4-FFF2-40B4-BE49-F238E27FC236}">
                <a16:creationId xmlns:a16="http://schemas.microsoft.com/office/drawing/2014/main" id="{50324A87-FD9E-4598-65C4-0A07C5E5E67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E048F12-44EC-D5CF-528F-D8911B914EB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4271408"/>
            <a:ext cx="11450673" cy="191723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The </a:t>
            </a:r>
            <a:r>
              <a:rPr lang="en-US" sz="1500" i="1" dirty="0"/>
              <a:t>History</a:t>
            </a:r>
            <a:r>
              <a:rPr lang="en-US" sz="1500" dirty="0"/>
              <a:t> view of an item record shows the circulation history of the item as it moves from branch to branch.</a:t>
            </a:r>
          </a:p>
          <a:p>
            <a:pPr marL="285750" indent="-285750" algn="just">
              <a:buClr>
                <a:schemeClr val="bg2"/>
              </a:buClr>
              <a:buFont typeface="Wingdings" panose="05000000000000000000" pitchFamily="2" charset="2"/>
              <a:buChar char="§"/>
            </a:pPr>
            <a:r>
              <a:rPr lang="en-US" sz="1500" dirty="0"/>
              <a:t>Two transactions appear each time an item floats:</a:t>
            </a:r>
          </a:p>
          <a:p>
            <a:pPr lvl="1" algn="just">
              <a:buClr>
                <a:schemeClr val="bg2"/>
              </a:buClr>
              <a:buFont typeface="Wingdings" panose="05000000000000000000" pitchFamily="2" charset="2"/>
              <a:buChar char="§"/>
            </a:pPr>
            <a:r>
              <a:rPr lang="en-US" dirty="0">
                <a:cs typeface="Arial" pitchFamily="34" charset="0"/>
              </a:rPr>
              <a:t>One for the check-in</a:t>
            </a:r>
          </a:p>
          <a:p>
            <a:pPr lvl="1" algn="just">
              <a:buClr>
                <a:schemeClr val="bg2"/>
              </a:buClr>
              <a:buFont typeface="Wingdings" panose="05000000000000000000" pitchFamily="2" charset="2"/>
              <a:buChar char="§"/>
            </a:pPr>
            <a:r>
              <a:rPr lang="en-US" dirty="0">
                <a:cs typeface="Arial" pitchFamily="34" charset="0"/>
              </a:rPr>
              <a:t>One for the change in assigned branch due to settings related to floating collections</a:t>
            </a:r>
          </a:p>
          <a:p>
            <a:endParaRPr lang="en-US" dirty="0"/>
          </a:p>
          <a:p>
            <a:pPr marL="180000" lvl="1" indent="0">
              <a:buFont typeface="Arial" panose="020B0604020202020204" pitchFamily="34" charset="0"/>
              <a:buNone/>
            </a:pPr>
            <a:endParaRPr lang="en-NL" dirty="0"/>
          </a:p>
        </p:txBody>
      </p:sp>
      <p:pic>
        <p:nvPicPr>
          <p:cNvPr id="3" name="Picture 2" descr="Screenshot of Polaris Leap item record with History tab featured">
            <a:extLst>
              <a:ext uri="{FF2B5EF4-FFF2-40B4-BE49-F238E27FC236}">
                <a16:creationId xmlns:a16="http://schemas.microsoft.com/office/drawing/2014/main" id="{AC2C6A84-BE5A-C50E-DA55-06E17842FADA}"/>
              </a:ext>
            </a:extLst>
          </p:cNvPr>
          <p:cNvPicPr>
            <a:picLocks noChangeAspect="1"/>
          </p:cNvPicPr>
          <p:nvPr/>
        </p:nvPicPr>
        <p:blipFill>
          <a:blip r:embed="rId2"/>
          <a:stretch>
            <a:fillRect/>
          </a:stretch>
        </p:blipFill>
        <p:spPr>
          <a:xfrm>
            <a:off x="1436473" y="1155425"/>
            <a:ext cx="9319054" cy="2581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747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DE0808B-2B5A-5F52-A884-61618600AA54}"/>
              </a:ext>
            </a:extLst>
          </p:cNvPr>
          <p:cNvSpPr>
            <a:spLocks noGrp="1"/>
          </p:cNvSpPr>
          <p:nvPr>
            <p:ph type="title"/>
          </p:nvPr>
        </p:nvSpPr>
        <p:spPr/>
        <p:txBody>
          <a:bodyPr/>
          <a:lstStyle/>
          <a:p>
            <a:r>
              <a:rPr lang="en-GB" dirty="0"/>
              <a:t>Floating Collections</a:t>
            </a:r>
          </a:p>
        </p:txBody>
      </p:sp>
      <p:sp>
        <p:nvSpPr>
          <p:cNvPr id="6" name="Footer Placeholder 5">
            <a:extLst>
              <a:ext uri="{FF2B5EF4-FFF2-40B4-BE49-F238E27FC236}">
                <a16:creationId xmlns:a16="http://schemas.microsoft.com/office/drawing/2014/main" id="{6B1895A1-490A-9D32-E7AC-E530E3C864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2C6ED91-6DEA-9CF7-8A38-A49BE2F72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8" name="Content Placeholder 10">
            <a:extLst>
              <a:ext uri="{FF2B5EF4-FFF2-40B4-BE49-F238E27FC236}">
                <a16:creationId xmlns:a16="http://schemas.microsoft.com/office/drawing/2014/main" id="{1ACE3884-5DD3-4F86-13C6-FF34F1D35C8C}"/>
              </a:ext>
            </a:extLst>
          </p:cNvPr>
          <p:cNvSpPr>
            <a:spLocks noGrp="1"/>
          </p:cNvSpPr>
          <p:nvPr>
            <p:ph type="body" sz="quarter" idx="14"/>
          </p:nvPr>
        </p:nvSpPr>
        <p:spPr>
          <a:xfrm>
            <a:off x="550863" y="1808163"/>
            <a:ext cx="5075237" cy="4321175"/>
          </a:xfrm>
        </p:spPr>
        <p:txBody>
          <a:bodyPr/>
          <a:lstStyle/>
          <a:p>
            <a:pPr algn="just">
              <a:buClr>
                <a:schemeClr val="bg2"/>
              </a:buClr>
              <a:buFont typeface="Wingdings" panose="05000000000000000000" pitchFamily="2" charset="2"/>
              <a:buChar char="§"/>
            </a:pPr>
            <a:r>
              <a:rPr lang="en-US" dirty="0"/>
              <a:t>Floating collections overview</a:t>
            </a:r>
          </a:p>
          <a:p>
            <a:pPr algn="just">
              <a:buClr>
                <a:schemeClr val="bg2"/>
              </a:buClr>
              <a:buFont typeface="Wingdings" panose="05000000000000000000" pitchFamily="2" charset="2"/>
              <a:buChar char="§"/>
            </a:pPr>
            <a:r>
              <a:rPr lang="en-US" dirty="0"/>
              <a:t>System Administration:</a:t>
            </a:r>
          </a:p>
          <a:p>
            <a:pPr lvl="1" algn="just">
              <a:buClr>
                <a:schemeClr val="bg2"/>
              </a:buClr>
              <a:buFont typeface="Wingdings" panose="05000000000000000000" pitchFamily="2" charset="2"/>
              <a:buChar char="§"/>
            </a:pPr>
            <a:r>
              <a:rPr lang="en-US" dirty="0"/>
              <a:t>Designating floating collections</a:t>
            </a:r>
          </a:p>
          <a:p>
            <a:pPr lvl="1" algn="just">
              <a:buClr>
                <a:schemeClr val="bg2"/>
              </a:buClr>
              <a:buFont typeface="Wingdings" panose="05000000000000000000" pitchFamily="2" charset="2"/>
              <a:buChar char="§"/>
            </a:pPr>
            <a:r>
              <a:rPr lang="en-US" dirty="0"/>
              <a:t>Setting parameters</a:t>
            </a:r>
          </a:p>
          <a:p>
            <a:pPr lvl="1" algn="just">
              <a:buClr>
                <a:schemeClr val="bg2"/>
              </a:buClr>
              <a:buFont typeface="Wingdings" panose="05000000000000000000" pitchFamily="2" charset="2"/>
              <a:buChar char="§"/>
            </a:pPr>
            <a:r>
              <a:rPr lang="en-US" dirty="0"/>
              <a:t>Setting home and receiving branch policies</a:t>
            </a:r>
          </a:p>
          <a:p>
            <a:pPr lvl="2" algn="just">
              <a:buClr>
                <a:schemeClr val="bg2"/>
              </a:buClr>
            </a:pPr>
            <a:r>
              <a:rPr lang="en-US" sz="1500" dirty="0"/>
              <a:t>Floating: To Branch</a:t>
            </a:r>
          </a:p>
          <a:p>
            <a:pPr lvl="2" algn="just">
              <a:buClr>
                <a:schemeClr val="bg2"/>
              </a:buClr>
            </a:pPr>
            <a:r>
              <a:rPr lang="en-US" sz="1500" dirty="0"/>
              <a:t>Floating: Collection Limits</a:t>
            </a:r>
          </a:p>
          <a:p>
            <a:pPr lvl="2" algn="just">
              <a:buClr>
                <a:schemeClr val="bg2"/>
              </a:buClr>
            </a:pPr>
            <a:r>
              <a:rPr lang="en-US" sz="1500" dirty="0"/>
              <a:t>Floating: Material Types</a:t>
            </a:r>
          </a:p>
          <a:p>
            <a:pPr lvl="2" algn="just">
              <a:buClr>
                <a:schemeClr val="bg2"/>
              </a:buClr>
            </a:pPr>
            <a:r>
              <a:rPr lang="en-US" sz="1500" dirty="0"/>
              <a:t>Floating: Material Type Limits</a:t>
            </a:r>
          </a:p>
          <a:p>
            <a:pPr lvl="1" algn="just">
              <a:buClr>
                <a:schemeClr val="bg2"/>
              </a:buClr>
              <a:buFont typeface="Wingdings" panose="05000000000000000000" pitchFamily="2" charset="2"/>
              <a:buChar char="§"/>
            </a:pPr>
            <a:r>
              <a:rPr lang="en-US" dirty="0"/>
              <a:t>Setting profiles</a:t>
            </a:r>
          </a:p>
          <a:p>
            <a:pPr algn="just">
              <a:buClr>
                <a:schemeClr val="bg2"/>
              </a:buClr>
              <a:buFont typeface="Wingdings" panose="05000000000000000000" pitchFamily="2" charset="2"/>
              <a:buChar char="§"/>
            </a:pPr>
            <a:r>
              <a:rPr lang="en-US" dirty="0"/>
              <a:t>Excluding an individual item from floating</a:t>
            </a:r>
          </a:p>
          <a:p>
            <a:pPr marL="180000" lvl="1" indent="0">
              <a:buNone/>
            </a:pPr>
            <a:endParaRPr lang="en-NL" dirty="0"/>
          </a:p>
        </p:txBody>
      </p:sp>
    </p:spTree>
    <p:extLst>
      <p:ext uri="{BB962C8B-B14F-4D97-AF65-F5344CB8AC3E}">
        <p14:creationId xmlns:p14="http://schemas.microsoft.com/office/powerpoint/2010/main" val="4258539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05C1-7452-E0FD-EF30-0C831920FF3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C9F1C31-7B39-AD63-4873-0A7B4D85E9FB}"/>
              </a:ext>
            </a:extLst>
          </p:cNvPr>
          <p:cNvSpPr>
            <a:spLocks noGrp="1"/>
          </p:cNvSpPr>
          <p:nvPr>
            <p:ph type="title"/>
          </p:nvPr>
        </p:nvSpPr>
        <p:spPr/>
        <p:txBody>
          <a:bodyPr/>
          <a:lstStyle/>
          <a:p>
            <a:r>
              <a:rPr lang="en-GB" dirty="0"/>
              <a:t>Cooperative Considerations</a:t>
            </a:r>
          </a:p>
        </p:txBody>
      </p:sp>
      <p:sp>
        <p:nvSpPr>
          <p:cNvPr id="6" name="Footer Placeholder 5">
            <a:extLst>
              <a:ext uri="{FF2B5EF4-FFF2-40B4-BE49-F238E27FC236}">
                <a16:creationId xmlns:a16="http://schemas.microsoft.com/office/drawing/2014/main" id="{ACC9C480-7F56-19A3-1481-233AF66BF68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FB1F1CE1-34CB-4DCD-7E17-9E8F78FACB9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1303099"/>
            <a:ext cx="11171336"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buClr>
                <a:schemeClr val="bg2"/>
              </a:buClr>
              <a:buFont typeface="Wingdings" panose="05000000000000000000" pitchFamily="2" charset="2"/>
              <a:buChar char="§"/>
            </a:pPr>
            <a:r>
              <a:rPr lang="en-US" sz="1500" dirty="0"/>
              <a:t>Libraries and branches that participate in floating collections may want to have matching, reciprocal policies to help maintain a balance of items. For example:</a:t>
            </a:r>
          </a:p>
          <a:p>
            <a:pPr lvl="2" algn="just">
              <a:lnSpc>
                <a:spcPct val="90000"/>
              </a:lnSpc>
              <a:buClr>
                <a:schemeClr val="bg2"/>
              </a:buClr>
            </a:pPr>
            <a:r>
              <a:rPr lang="en-US" dirty="0">
                <a:cs typeface="Arial" pitchFamily="34" charset="0"/>
              </a:rPr>
              <a:t>If A allows items to float to B, B may want to put A on its floating list.</a:t>
            </a:r>
          </a:p>
          <a:p>
            <a:pPr lvl="1" algn="just">
              <a:lnSpc>
                <a:spcPct val="90000"/>
              </a:lnSpc>
              <a:buClr>
                <a:schemeClr val="bg2"/>
              </a:buClr>
              <a:buFont typeface="Wingdings" panose="05000000000000000000" pitchFamily="2" charset="2"/>
              <a:buChar char="§"/>
            </a:pPr>
            <a:r>
              <a:rPr lang="en-US" dirty="0">
                <a:cs typeface="Arial" pitchFamily="34" charset="0"/>
              </a:rPr>
              <a:t>Consider shelving schemes/filing integration.</a:t>
            </a:r>
          </a:p>
          <a:p>
            <a:pPr lvl="2" algn="just">
              <a:lnSpc>
                <a:spcPct val="90000"/>
              </a:lnSpc>
              <a:buClr>
                <a:schemeClr val="bg2"/>
              </a:buClr>
            </a:pPr>
            <a:r>
              <a:rPr lang="en-US" dirty="0">
                <a:cs typeface="Arial" pitchFamily="34" charset="0"/>
              </a:rPr>
              <a:t>If two libraries do not use the same classification system, integrating floating items would be nearly impossible.</a:t>
            </a:r>
          </a:p>
          <a:p>
            <a:pPr lvl="2" algn="just">
              <a:lnSpc>
                <a:spcPct val="90000"/>
              </a:lnSpc>
              <a:buClr>
                <a:schemeClr val="bg2"/>
              </a:buClr>
            </a:pPr>
            <a:r>
              <a:rPr lang="en-US" dirty="0">
                <a:cs typeface="Arial" pitchFamily="34" charset="0"/>
              </a:rPr>
              <a:t>It may also be problematic if using the same classification system with radically different call numbers; identical items could be shelved in different places.</a:t>
            </a:r>
          </a:p>
          <a:p>
            <a:pPr lvl="1" algn="just">
              <a:lnSpc>
                <a:spcPct val="90000"/>
              </a:lnSpc>
              <a:buClr>
                <a:schemeClr val="bg2"/>
              </a:buClr>
              <a:buFont typeface="Wingdings" panose="05000000000000000000" pitchFamily="2" charset="2"/>
              <a:buChar char="§"/>
            </a:pPr>
            <a:r>
              <a:rPr lang="en-US" dirty="0">
                <a:cs typeface="Arial" pitchFamily="34" charset="0"/>
              </a:rPr>
              <a:t>Consider using the same collections. </a:t>
            </a:r>
          </a:p>
          <a:p>
            <a:pPr lvl="2" algn="just">
              <a:lnSpc>
                <a:spcPct val="90000"/>
              </a:lnSpc>
              <a:buClr>
                <a:schemeClr val="bg2"/>
              </a:buClr>
            </a:pPr>
            <a:r>
              <a:rPr lang="en-US" dirty="0">
                <a:cs typeface="Arial" pitchFamily="34" charset="0"/>
              </a:rPr>
              <a:t>If the Patron Services parameter </a:t>
            </a:r>
            <a:r>
              <a:rPr lang="en-US" i="1" dirty="0">
                <a:cs typeface="Arial" pitchFamily="34" charset="0"/>
              </a:rPr>
              <a:t>Floating: Float items with no matching collection</a:t>
            </a:r>
            <a:r>
              <a:rPr lang="en-US" dirty="0">
                <a:cs typeface="Arial" pitchFamily="34" charset="0"/>
              </a:rPr>
              <a:t> is set to </a:t>
            </a:r>
            <a:r>
              <a:rPr lang="en-US" i="1" dirty="0">
                <a:cs typeface="Arial" pitchFamily="34" charset="0"/>
              </a:rPr>
              <a:t>Yes</a:t>
            </a:r>
            <a:r>
              <a:rPr lang="en-US" dirty="0">
                <a:cs typeface="Arial" pitchFamily="34" charset="0"/>
              </a:rPr>
              <a:t>, it is possible to receive a floating item where the receiving branch has no matching collection.</a:t>
            </a:r>
          </a:p>
          <a:p>
            <a:pPr lvl="2" algn="just">
              <a:lnSpc>
                <a:spcPct val="90000"/>
              </a:lnSpc>
              <a:buClr>
                <a:schemeClr val="bg2"/>
              </a:buClr>
            </a:pPr>
            <a:r>
              <a:rPr lang="en-US" dirty="0">
                <a:cs typeface="Arial" pitchFamily="34" charset="0"/>
              </a:rPr>
              <a:t>If items with no assigned collection are allowed to float, set the Patron Services parameter </a:t>
            </a:r>
            <a:r>
              <a:rPr lang="en-US" i="1" dirty="0">
                <a:cs typeface="Arial" pitchFamily="34" charset="0"/>
              </a:rPr>
              <a:t>Floating: Float items with blank Assigned Collection</a:t>
            </a:r>
            <a:r>
              <a:rPr lang="en-US" dirty="0">
                <a:cs typeface="Arial" pitchFamily="34" charset="0"/>
              </a:rPr>
              <a:t> to </a:t>
            </a:r>
            <a:r>
              <a:rPr lang="en-US" i="1" dirty="0">
                <a:cs typeface="Arial" pitchFamily="34" charset="0"/>
              </a:rPr>
              <a:t>Yes.</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2437909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74627-AA08-AFCB-2F6B-25483E67F19B}"/>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E7B5122-B088-4E40-D82F-4587448EF598}"/>
              </a:ext>
            </a:extLst>
          </p:cNvPr>
          <p:cNvSpPr>
            <a:spLocks noGrp="1"/>
          </p:cNvSpPr>
          <p:nvPr>
            <p:ph type="title"/>
          </p:nvPr>
        </p:nvSpPr>
        <p:spPr/>
        <p:txBody>
          <a:bodyPr/>
          <a:lstStyle/>
          <a:p>
            <a:r>
              <a:rPr lang="en-GB" dirty="0"/>
              <a:t>Cooperative Considerations</a:t>
            </a:r>
          </a:p>
        </p:txBody>
      </p:sp>
      <p:sp>
        <p:nvSpPr>
          <p:cNvPr id="6" name="Footer Placeholder 5">
            <a:extLst>
              <a:ext uri="{FF2B5EF4-FFF2-40B4-BE49-F238E27FC236}">
                <a16:creationId xmlns:a16="http://schemas.microsoft.com/office/drawing/2014/main" id="{1BAA9376-A09A-E1F9-4C36-C5E18CE53ED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D01F8B5-6314-52A4-D49B-72C5D3983C5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5" y="859504"/>
            <a:ext cx="11171336" cy="486361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Clr>
                <a:schemeClr val="bg2"/>
              </a:buClr>
              <a:buFont typeface="Wingdings" panose="05000000000000000000" pitchFamily="2" charset="2"/>
              <a:buChar char="§"/>
            </a:pPr>
            <a:r>
              <a:rPr lang="en-US" sz="1500" dirty="0"/>
              <a:t>The two parameters in combination have the following effect:</a:t>
            </a:r>
          </a:p>
          <a:p>
            <a:pPr lvl="1" algn="just">
              <a:buClr>
                <a:schemeClr val="bg2"/>
              </a:buClr>
              <a:buFont typeface="Wingdings" panose="05000000000000000000" pitchFamily="2" charset="2"/>
              <a:buChar char="§"/>
            </a:pPr>
            <a:r>
              <a:rPr lang="en-US" dirty="0">
                <a:cs typeface="Arial" pitchFamily="34" charset="0"/>
              </a:rPr>
              <a:t>A		Floating: Float items with no matching collection = Yes &amp;</a:t>
            </a:r>
          </a:p>
          <a:p>
            <a:pPr lvl="1" algn="just">
              <a:buClr>
                <a:schemeClr val="bg2"/>
              </a:buClr>
              <a:buFont typeface="Wingdings" panose="05000000000000000000" pitchFamily="2" charset="2"/>
              <a:buChar char="§"/>
            </a:pPr>
            <a:r>
              <a:rPr lang="en-US" dirty="0">
                <a:cs typeface="Arial" pitchFamily="34" charset="0"/>
              </a:rPr>
              <a:t>A		Floating: Float items with blank Assigned Collection can float = No</a:t>
            </a:r>
          </a:p>
          <a:p>
            <a:pPr lvl="2" algn="just">
              <a:buClr>
                <a:schemeClr val="bg2"/>
              </a:buClr>
            </a:pPr>
            <a:r>
              <a:rPr lang="en-US" dirty="0">
                <a:cs typeface="Arial" pitchFamily="34" charset="0"/>
              </a:rPr>
              <a:t>Result: An item may float to a new branch even if the receiving branch has no matching collection. The Assigned Branch will change to the receiving branch, and the Assigned Collection will change to null (blank)—the item will not float again.</a:t>
            </a:r>
          </a:p>
          <a:p>
            <a:pPr lvl="1" algn="just">
              <a:buClr>
                <a:schemeClr val="bg2"/>
              </a:buClr>
              <a:buFont typeface="Wingdings" panose="05000000000000000000" pitchFamily="2" charset="2"/>
              <a:buChar char="§"/>
            </a:pPr>
            <a:r>
              <a:rPr lang="en-US" dirty="0">
                <a:cs typeface="Arial" pitchFamily="34" charset="0"/>
              </a:rPr>
              <a:t>B		Floating: Float items with no matching collection = No &amp;</a:t>
            </a:r>
          </a:p>
          <a:p>
            <a:pPr lvl="1" algn="just">
              <a:buClr>
                <a:schemeClr val="bg2"/>
              </a:buClr>
              <a:buFont typeface="Wingdings" panose="05000000000000000000" pitchFamily="2" charset="2"/>
              <a:buChar char="§"/>
            </a:pPr>
            <a:r>
              <a:rPr lang="en-US" dirty="0">
                <a:cs typeface="Arial" pitchFamily="34" charset="0"/>
              </a:rPr>
              <a:t>B		Floating: Float items with blank Assigned Collection can float = Yes </a:t>
            </a:r>
          </a:p>
          <a:p>
            <a:pPr lvl="2" algn="just">
              <a:buClr>
                <a:schemeClr val="bg2"/>
              </a:buClr>
            </a:pPr>
            <a:r>
              <a:rPr lang="en-US" dirty="0">
                <a:cs typeface="Arial" pitchFamily="34" charset="0"/>
              </a:rPr>
              <a:t>Result: Any item with no Assigned Collection will float normally.</a:t>
            </a:r>
          </a:p>
          <a:p>
            <a:pPr lvl="1" algn="just">
              <a:buClr>
                <a:schemeClr val="bg2"/>
              </a:buClr>
              <a:buFont typeface="Wingdings" panose="05000000000000000000" pitchFamily="2" charset="2"/>
              <a:buChar char="§"/>
            </a:pPr>
            <a:r>
              <a:rPr lang="en-US" dirty="0">
                <a:cs typeface="Arial" pitchFamily="34" charset="0"/>
              </a:rPr>
              <a:t>C		Floating: Float items with no matching collection = Yes &amp;</a:t>
            </a:r>
          </a:p>
          <a:p>
            <a:pPr lvl="1" algn="just">
              <a:buClr>
                <a:schemeClr val="bg2"/>
              </a:buClr>
              <a:buFont typeface="Wingdings" panose="05000000000000000000" pitchFamily="2" charset="2"/>
              <a:buChar char="§"/>
            </a:pPr>
            <a:r>
              <a:rPr lang="en-US" dirty="0">
                <a:cs typeface="Arial" pitchFamily="34" charset="0"/>
              </a:rPr>
              <a:t>C		Floating: Float items with blank Assigned Collection can float = Yes</a:t>
            </a:r>
          </a:p>
          <a:p>
            <a:pPr lvl="2" algn="just">
              <a:buClr>
                <a:schemeClr val="bg2"/>
              </a:buClr>
            </a:pPr>
            <a:r>
              <a:rPr lang="en-US" dirty="0">
                <a:cs typeface="Arial" pitchFamily="34" charset="0"/>
              </a:rPr>
              <a:t>Result: Any item with no Assigned Collection will float. As mismatched items float to a new branch, the number of items with no Assigned Collection will increase.</a:t>
            </a:r>
          </a:p>
          <a:p>
            <a:pPr lvl="1" algn="just">
              <a:buClr>
                <a:schemeClr val="bg2"/>
              </a:buClr>
              <a:buFont typeface="Wingdings" panose="05000000000000000000" pitchFamily="2" charset="2"/>
              <a:buChar char="§"/>
            </a:pPr>
            <a:r>
              <a:rPr lang="en-US" dirty="0">
                <a:cs typeface="Arial" pitchFamily="34" charset="0"/>
              </a:rPr>
              <a:t>D		Floating: Float items with no matching collection = No &amp;</a:t>
            </a:r>
          </a:p>
          <a:p>
            <a:pPr lvl="1" algn="just">
              <a:buClr>
                <a:schemeClr val="bg2"/>
              </a:buClr>
              <a:buFont typeface="Wingdings" panose="05000000000000000000" pitchFamily="2" charset="2"/>
              <a:buChar char="§"/>
            </a:pPr>
            <a:r>
              <a:rPr lang="en-US" dirty="0">
                <a:cs typeface="Arial" pitchFamily="34" charset="0"/>
              </a:rPr>
              <a:t>D		Floating: Float items with blank Assigned Collection can float = No</a:t>
            </a:r>
          </a:p>
          <a:p>
            <a:pPr lvl="2" algn="just">
              <a:buClr>
                <a:schemeClr val="bg2"/>
              </a:buClr>
            </a:pPr>
            <a:r>
              <a:rPr lang="en-US" dirty="0">
                <a:cs typeface="Arial" pitchFamily="34" charset="0"/>
              </a:rPr>
              <a:t>Result: These are the default settings. Items with no Assigned Collection do not float. Only items with matching collections will float. No mismatched items will be reassigned a null Assigned Collection.</a:t>
            </a:r>
          </a:p>
          <a:p>
            <a:endParaRPr lang="en-US" dirty="0"/>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70775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1CC29C-77EE-4DD6-F209-E699874EEE0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sp>
        <p:nvSpPr>
          <p:cNvPr id="4" name="**COMPOUND SHAPE CUT OUT**">
            <a:extLst>
              <a:ext uri="{FF2B5EF4-FFF2-40B4-BE49-F238E27FC236}">
                <a16:creationId xmlns:a16="http://schemas.microsoft.com/office/drawing/2014/main" id="{D335494C-6F03-D4C8-0509-C5019708D09C}"/>
              </a:ext>
            </a:extLst>
          </p:cNvPr>
          <p:cNvSpPr/>
          <p:nvPr/>
        </p:nvSpPr>
        <p:spPr>
          <a:xfrm>
            <a:off x="5342592" y="438620"/>
            <a:ext cx="1506816" cy="271318"/>
          </a:xfrm>
          <a:custGeom>
            <a:avLst/>
            <a:gdLst>
              <a:gd name="connsiteX0" fmla="*/ 1025010 w 1290758"/>
              <a:gd name="connsiteY0" fmla="*/ 157165 h 232414"/>
              <a:gd name="connsiteX1" fmla="*/ 1014533 w 1290758"/>
              <a:gd name="connsiteY1" fmla="*/ 160023 h 232414"/>
              <a:gd name="connsiteX2" fmla="*/ 1001198 w 1290758"/>
              <a:gd name="connsiteY2" fmla="*/ 160023 h 232414"/>
              <a:gd name="connsiteX3" fmla="*/ 984053 w 1290758"/>
              <a:gd name="connsiteY3" fmla="*/ 173358 h 232414"/>
              <a:gd name="connsiteX4" fmla="*/ 1001198 w 1290758"/>
              <a:gd name="connsiteY4" fmla="*/ 187646 h 232414"/>
              <a:gd name="connsiteX5" fmla="*/ 1025010 w 1290758"/>
              <a:gd name="connsiteY5" fmla="*/ 165738 h 232414"/>
              <a:gd name="connsiteX6" fmla="*/ 607816 w 1290758"/>
              <a:gd name="connsiteY6" fmla="*/ 157165 h 232414"/>
              <a:gd name="connsiteX7" fmla="*/ 597339 w 1290758"/>
              <a:gd name="connsiteY7" fmla="*/ 160023 h 232414"/>
              <a:gd name="connsiteX8" fmla="*/ 584004 w 1290758"/>
              <a:gd name="connsiteY8" fmla="*/ 160023 h 232414"/>
              <a:gd name="connsiteX9" fmla="*/ 566859 w 1290758"/>
              <a:gd name="connsiteY9" fmla="*/ 173358 h 232414"/>
              <a:gd name="connsiteX10" fmla="*/ 584004 w 1290758"/>
              <a:gd name="connsiteY10" fmla="*/ 187646 h 232414"/>
              <a:gd name="connsiteX11" fmla="*/ 607816 w 1290758"/>
              <a:gd name="connsiteY11" fmla="*/ 165738 h 232414"/>
              <a:gd name="connsiteX12" fmla="*/ 182050 w 1290758"/>
              <a:gd name="connsiteY12" fmla="*/ 116207 h 232414"/>
              <a:gd name="connsiteX13" fmla="*/ 210625 w 1290758"/>
              <a:gd name="connsiteY13" fmla="*/ 163833 h 232414"/>
              <a:gd name="connsiteX14" fmla="*/ 91563 w 1290758"/>
              <a:gd name="connsiteY14" fmla="*/ 232414 h 232414"/>
              <a:gd name="connsiteX15" fmla="*/ 78228 w 1290758"/>
              <a:gd name="connsiteY15" fmla="*/ 213364 h 232414"/>
              <a:gd name="connsiteX16" fmla="*/ 64893 w 1290758"/>
              <a:gd name="connsiteY16" fmla="*/ 183836 h 232414"/>
              <a:gd name="connsiteX17" fmla="*/ 182050 w 1290758"/>
              <a:gd name="connsiteY17" fmla="*/ 116207 h 232414"/>
              <a:gd name="connsiteX18" fmla="*/ 1226941 w 1290758"/>
              <a:gd name="connsiteY18" fmla="*/ 113349 h 232414"/>
              <a:gd name="connsiteX19" fmla="*/ 1199318 w 1290758"/>
              <a:gd name="connsiteY19" fmla="*/ 135257 h 232414"/>
              <a:gd name="connsiteX20" fmla="*/ 1253611 w 1290758"/>
              <a:gd name="connsiteY20" fmla="*/ 135257 h 232414"/>
              <a:gd name="connsiteX21" fmla="*/ 1226941 w 1290758"/>
              <a:gd name="connsiteY21" fmla="*/ 113349 h 232414"/>
              <a:gd name="connsiteX22" fmla="*/ 754501 w 1290758"/>
              <a:gd name="connsiteY22" fmla="*/ 87632 h 232414"/>
              <a:gd name="connsiteX23" fmla="*/ 805936 w 1290758"/>
              <a:gd name="connsiteY23" fmla="*/ 87632 h 232414"/>
              <a:gd name="connsiteX24" fmla="*/ 805936 w 1290758"/>
              <a:gd name="connsiteY24" fmla="*/ 209553 h 232414"/>
              <a:gd name="connsiteX25" fmla="*/ 771646 w 1290758"/>
              <a:gd name="connsiteY25" fmla="*/ 209553 h 232414"/>
              <a:gd name="connsiteX26" fmla="*/ 771646 w 1290758"/>
              <a:gd name="connsiteY26" fmla="*/ 117159 h 232414"/>
              <a:gd name="connsiteX27" fmla="*/ 754501 w 1290758"/>
              <a:gd name="connsiteY27" fmla="*/ 117159 h 232414"/>
              <a:gd name="connsiteX28" fmla="*/ 818319 w 1290758"/>
              <a:gd name="connsiteY28" fmla="*/ 87631 h 232414"/>
              <a:gd name="connsiteX29" fmla="*/ 855466 w 1290758"/>
              <a:gd name="connsiteY29" fmla="*/ 87631 h 232414"/>
              <a:gd name="connsiteX30" fmla="*/ 883089 w 1290758"/>
              <a:gd name="connsiteY30" fmla="*/ 172405 h 232414"/>
              <a:gd name="connsiteX31" fmla="*/ 910711 w 1290758"/>
              <a:gd name="connsiteY31" fmla="*/ 87631 h 232414"/>
              <a:gd name="connsiteX32" fmla="*/ 946906 w 1290758"/>
              <a:gd name="connsiteY32" fmla="*/ 87631 h 232414"/>
              <a:gd name="connsiteX33" fmla="*/ 903091 w 1290758"/>
              <a:gd name="connsiteY33" fmla="*/ 209553 h 232414"/>
              <a:gd name="connsiteX34" fmla="*/ 860229 w 1290758"/>
              <a:gd name="connsiteY34" fmla="*/ 209553 h 232414"/>
              <a:gd name="connsiteX35" fmla="*/ 1226941 w 1290758"/>
              <a:gd name="connsiteY35" fmla="*/ 85726 h 232414"/>
              <a:gd name="connsiteX36" fmla="*/ 1290758 w 1290758"/>
              <a:gd name="connsiteY36" fmla="*/ 158117 h 232414"/>
              <a:gd name="connsiteX37" fmla="*/ 1290758 w 1290758"/>
              <a:gd name="connsiteY37" fmla="*/ 159070 h 232414"/>
              <a:gd name="connsiteX38" fmla="*/ 1200271 w 1290758"/>
              <a:gd name="connsiteY38" fmla="*/ 159070 h 232414"/>
              <a:gd name="connsiteX39" fmla="*/ 1227893 w 1290758"/>
              <a:gd name="connsiteY39" fmla="*/ 183835 h 232414"/>
              <a:gd name="connsiteX40" fmla="*/ 1252658 w 1290758"/>
              <a:gd name="connsiteY40" fmla="*/ 171452 h 232414"/>
              <a:gd name="connsiteX41" fmla="*/ 1288853 w 1290758"/>
              <a:gd name="connsiteY41" fmla="*/ 175262 h 232414"/>
              <a:gd name="connsiteX42" fmla="*/ 1227893 w 1290758"/>
              <a:gd name="connsiteY42" fmla="*/ 213363 h 232414"/>
              <a:gd name="connsiteX43" fmla="*/ 1164076 w 1290758"/>
              <a:gd name="connsiteY43" fmla="*/ 149545 h 232414"/>
              <a:gd name="connsiteX44" fmla="*/ 1226941 w 1290758"/>
              <a:gd name="connsiteY44" fmla="*/ 85726 h 232414"/>
              <a:gd name="connsiteX45" fmla="*/ 727831 w 1290758"/>
              <a:gd name="connsiteY45" fmla="*/ 85726 h 232414"/>
              <a:gd name="connsiteX46" fmla="*/ 737356 w 1290758"/>
              <a:gd name="connsiteY46" fmla="*/ 86679 h 232414"/>
              <a:gd name="connsiteX47" fmla="*/ 737356 w 1290758"/>
              <a:gd name="connsiteY47" fmla="*/ 121922 h 232414"/>
              <a:gd name="connsiteX48" fmla="*/ 723068 w 1290758"/>
              <a:gd name="connsiteY48" fmla="*/ 121922 h 232414"/>
              <a:gd name="connsiteX49" fmla="*/ 697351 w 1290758"/>
              <a:gd name="connsiteY49" fmla="*/ 151450 h 232414"/>
              <a:gd name="connsiteX50" fmla="*/ 697351 w 1290758"/>
              <a:gd name="connsiteY50" fmla="*/ 209553 h 232414"/>
              <a:gd name="connsiteX51" fmla="*/ 663061 w 1290758"/>
              <a:gd name="connsiteY51" fmla="*/ 209553 h 232414"/>
              <a:gd name="connsiteX52" fmla="*/ 663061 w 1290758"/>
              <a:gd name="connsiteY52" fmla="*/ 87631 h 232414"/>
              <a:gd name="connsiteX53" fmla="*/ 696398 w 1290758"/>
              <a:gd name="connsiteY53" fmla="*/ 87631 h 232414"/>
              <a:gd name="connsiteX54" fmla="*/ 696398 w 1290758"/>
              <a:gd name="connsiteY54" fmla="*/ 106681 h 232414"/>
              <a:gd name="connsiteX55" fmla="*/ 727831 w 1290758"/>
              <a:gd name="connsiteY55" fmla="*/ 85726 h 232414"/>
              <a:gd name="connsiteX56" fmla="*/ 1007865 w 1290758"/>
              <a:gd name="connsiteY56" fmla="*/ 84774 h 232414"/>
              <a:gd name="connsiteX57" fmla="*/ 1061205 w 1290758"/>
              <a:gd name="connsiteY57" fmla="*/ 129542 h 232414"/>
              <a:gd name="connsiteX58" fmla="*/ 1061205 w 1290758"/>
              <a:gd name="connsiteY58" fmla="*/ 209553 h 232414"/>
              <a:gd name="connsiteX59" fmla="*/ 1026915 w 1290758"/>
              <a:gd name="connsiteY59" fmla="*/ 209553 h 232414"/>
              <a:gd name="connsiteX60" fmla="*/ 1026915 w 1290758"/>
              <a:gd name="connsiteY60" fmla="*/ 198123 h 232414"/>
              <a:gd name="connsiteX61" fmla="*/ 992625 w 1290758"/>
              <a:gd name="connsiteY61" fmla="*/ 212411 h 232414"/>
              <a:gd name="connsiteX62" fmla="*/ 949763 w 1290758"/>
              <a:gd name="connsiteY62" fmla="*/ 174310 h 232414"/>
              <a:gd name="connsiteX63" fmla="*/ 993578 w 1290758"/>
              <a:gd name="connsiteY63" fmla="*/ 137162 h 232414"/>
              <a:gd name="connsiteX64" fmla="*/ 1017390 w 1290758"/>
              <a:gd name="connsiteY64" fmla="*/ 137162 h 232414"/>
              <a:gd name="connsiteX65" fmla="*/ 1025963 w 1290758"/>
              <a:gd name="connsiteY65" fmla="*/ 129542 h 232414"/>
              <a:gd name="connsiteX66" fmla="*/ 1025010 w 1290758"/>
              <a:gd name="connsiteY66" fmla="*/ 128590 h 232414"/>
              <a:gd name="connsiteX67" fmla="*/ 1005008 w 1290758"/>
              <a:gd name="connsiteY67" fmla="*/ 114302 h 232414"/>
              <a:gd name="connsiteX68" fmla="*/ 968813 w 1290758"/>
              <a:gd name="connsiteY68" fmla="*/ 125732 h 232414"/>
              <a:gd name="connsiteX69" fmla="*/ 955478 w 1290758"/>
              <a:gd name="connsiteY69" fmla="*/ 100014 h 232414"/>
              <a:gd name="connsiteX70" fmla="*/ 1007865 w 1290758"/>
              <a:gd name="connsiteY70" fmla="*/ 84774 h 232414"/>
              <a:gd name="connsiteX71" fmla="*/ 590671 w 1290758"/>
              <a:gd name="connsiteY71" fmla="*/ 84774 h 232414"/>
              <a:gd name="connsiteX72" fmla="*/ 644011 w 1290758"/>
              <a:gd name="connsiteY72" fmla="*/ 129542 h 232414"/>
              <a:gd name="connsiteX73" fmla="*/ 644011 w 1290758"/>
              <a:gd name="connsiteY73" fmla="*/ 209553 h 232414"/>
              <a:gd name="connsiteX74" fmla="*/ 609721 w 1290758"/>
              <a:gd name="connsiteY74" fmla="*/ 209553 h 232414"/>
              <a:gd name="connsiteX75" fmla="*/ 609721 w 1290758"/>
              <a:gd name="connsiteY75" fmla="*/ 198123 h 232414"/>
              <a:gd name="connsiteX76" fmla="*/ 575431 w 1290758"/>
              <a:gd name="connsiteY76" fmla="*/ 212411 h 232414"/>
              <a:gd name="connsiteX77" fmla="*/ 532569 w 1290758"/>
              <a:gd name="connsiteY77" fmla="*/ 174310 h 232414"/>
              <a:gd name="connsiteX78" fmla="*/ 576384 w 1290758"/>
              <a:gd name="connsiteY78" fmla="*/ 137162 h 232414"/>
              <a:gd name="connsiteX79" fmla="*/ 600196 w 1290758"/>
              <a:gd name="connsiteY79" fmla="*/ 137162 h 232414"/>
              <a:gd name="connsiteX80" fmla="*/ 608769 w 1290758"/>
              <a:gd name="connsiteY80" fmla="*/ 129542 h 232414"/>
              <a:gd name="connsiteX81" fmla="*/ 607816 w 1290758"/>
              <a:gd name="connsiteY81" fmla="*/ 128590 h 232414"/>
              <a:gd name="connsiteX82" fmla="*/ 587814 w 1290758"/>
              <a:gd name="connsiteY82" fmla="*/ 114302 h 232414"/>
              <a:gd name="connsiteX83" fmla="*/ 551619 w 1290758"/>
              <a:gd name="connsiteY83" fmla="*/ 125732 h 232414"/>
              <a:gd name="connsiteX84" fmla="*/ 538284 w 1290758"/>
              <a:gd name="connsiteY84" fmla="*/ 100014 h 232414"/>
              <a:gd name="connsiteX85" fmla="*/ 590671 w 1290758"/>
              <a:gd name="connsiteY85" fmla="*/ 84774 h 232414"/>
              <a:gd name="connsiteX86" fmla="*/ 32507 w 1290758"/>
              <a:gd name="connsiteY86" fmla="*/ 46673 h 232414"/>
              <a:gd name="connsiteX87" fmla="*/ 64892 w 1290758"/>
              <a:gd name="connsiteY87" fmla="*/ 49531 h 232414"/>
              <a:gd name="connsiteX88" fmla="*/ 59177 w 1290758"/>
              <a:gd name="connsiteY88" fmla="*/ 66676 h 232414"/>
              <a:gd name="connsiteX89" fmla="*/ 64892 w 1290758"/>
              <a:gd name="connsiteY89" fmla="*/ 183835 h 232414"/>
              <a:gd name="connsiteX90" fmla="*/ 32507 w 1290758"/>
              <a:gd name="connsiteY90" fmla="*/ 186693 h 232414"/>
              <a:gd name="connsiteX91" fmla="*/ 9647 w 1290758"/>
              <a:gd name="connsiteY91" fmla="*/ 184788 h 232414"/>
              <a:gd name="connsiteX92" fmla="*/ 9647 w 1290758"/>
              <a:gd name="connsiteY92" fmla="*/ 47626 h 232414"/>
              <a:gd name="connsiteX93" fmla="*/ 32507 w 1290758"/>
              <a:gd name="connsiteY93" fmla="*/ 46673 h 232414"/>
              <a:gd name="connsiteX94" fmla="*/ 1092638 w 1290758"/>
              <a:gd name="connsiteY94" fmla="*/ 41911 h 232414"/>
              <a:gd name="connsiteX95" fmla="*/ 1126928 w 1290758"/>
              <a:gd name="connsiteY95" fmla="*/ 41911 h 232414"/>
              <a:gd name="connsiteX96" fmla="*/ 1126928 w 1290758"/>
              <a:gd name="connsiteY96" fmla="*/ 87631 h 232414"/>
              <a:gd name="connsiteX97" fmla="*/ 1153598 w 1290758"/>
              <a:gd name="connsiteY97" fmla="*/ 87631 h 232414"/>
              <a:gd name="connsiteX98" fmla="*/ 1153598 w 1290758"/>
              <a:gd name="connsiteY98" fmla="*/ 117159 h 232414"/>
              <a:gd name="connsiteX99" fmla="*/ 1126928 w 1290758"/>
              <a:gd name="connsiteY99" fmla="*/ 117159 h 232414"/>
              <a:gd name="connsiteX100" fmla="*/ 1126928 w 1290758"/>
              <a:gd name="connsiteY100" fmla="*/ 172405 h 232414"/>
              <a:gd name="connsiteX101" fmla="*/ 1138358 w 1290758"/>
              <a:gd name="connsiteY101" fmla="*/ 180978 h 232414"/>
              <a:gd name="connsiteX102" fmla="*/ 1154550 w 1290758"/>
              <a:gd name="connsiteY102" fmla="*/ 180978 h 232414"/>
              <a:gd name="connsiteX103" fmla="*/ 1154550 w 1290758"/>
              <a:gd name="connsiteY103" fmla="*/ 210506 h 232414"/>
              <a:gd name="connsiteX104" fmla="*/ 1127880 w 1290758"/>
              <a:gd name="connsiteY104" fmla="*/ 212411 h 232414"/>
              <a:gd name="connsiteX105" fmla="*/ 1092638 w 1290758"/>
              <a:gd name="connsiteY105" fmla="*/ 184788 h 232414"/>
              <a:gd name="connsiteX106" fmla="*/ 1092638 w 1290758"/>
              <a:gd name="connsiteY106" fmla="*/ 118112 h 232414"/>
              <a:gd name="connsiteX107" fmla="*/ 1073588 w 1290758"/>
              <a:gd name="connsiteY107" fmla="*/ 118112 h 232414"/>
              <a:gd name="connsiteX108" fmla="*/ 1073588 w 1290758"/>
              <a:gd name="connsiteY108" fmla="*/ 88584 h 232414"/>
              <a:gd name="connsiteX109" fmla="*/ 1092638 w 1290758"/>
              <a:gd name="connsiteY109" fmla="*/ 88584 h 232414"/>
              <a:gd name="connsiteX110" fmla="*/ 786886 w 1290758"/>
              <a:gd name="connsiteY110" fmla="*/ 23813 h 232414"/>
              <a:gd name="connsiteX111" fmla="*/ 808793 w 1290758"/>
              <a:gd name="connsiteY111" fmla="*/ 45721 h 232414"/>
              <a:gd name="connsiteX112" fmla="*/ 786886 w 1290758"/>
              <a:gd name="connsiteY112" fmla="*/ 67629 h 232414"/>
              <a:gd name="connsiteX113" fmla="*/ 764978 w 1290758"/>
              <a:gd name="connsiteY113" fmla="*/ 45721 h 232414"/>
              <a:gd name="connsiteX114" fmla="*/ 786886 w 1290758"/>
              <a:gd name="connsiteY114" fmla="*/ 23813 h 232414"/>
              <a:gd name="connsiteX115" fmla="*/ 478277 w 1290758"/>
              <a:gd name="connsiteY115" fmla="*/ 23813 h 232414"/>
              <a:gd name="connsiteX116" fmla="*/ 512567 w 1290758"/>
              <a:gd name="connsiteY116" fmla="*/ 23813 h 232414"/>
              <a:gd name="connsiteX117" fmla="*/ 512567 w 1290758"/>
              <a:gd name="connsiteY117" fmla="*/ 209553 h 232414"/>
              <a:gd name="connsiteX118" fmla="*/ 478277 w 1290758"/>
              <a:gd name="connsiteY118" fmla="*/ 209553 h 232414"/>
              <a:gd name="connsiteX119" fmla="*/ 367787 w 1290758"/>
              <a:gd name="connsiteY119" fmla="*/ 20003 h 232414"/>
              <a:gd name="connsiteX120" fmla="*/ 459227 w 1290758"/>
              <a:gd name="connsiteY120" fmla="*/ 89537 h 232414"/>
              <a:gd name="connsiteX121" fmla="*/ 418269 w 1290758"/>
              <a:gd name="connsiteY121" fmla="*/ 89537 h 232414"/>
              <a:gd name="connsiteX122" fmla="*/ 368739 w 1290758"/>
              <a:gd name="connsiteY122" fmla="*/ 54294 h 232414"/>
              <a:gd name="connsiteX123" fmla="*/ 310637 w 1290758"/>
              <a:gd name="connsiteY123" fmla="*/ 116207 h 232414"/>
              <a:gd name="connsiteX124" fmla="*/ 368739 w 1290758"/>
              <a:gd name="connsiteY124" fmla="*/ 178121 h 232414"/>
              <a:gd name="connsiteX125" fmla="*/ 419222 w 1290758"/>
              <a:gd name="connsiteY125" fmla="*/ 142877 h 232414"/>
              <a:gd name="connsiteX126" fmla="*/ 459227 w 1290758"/>
              <a:gd name="connsiteY126" fmla="*/ 142877 h 232414"/>
              <a:gd name="connsiteX127" fmla="*/ 367787 w 1290758"/>
              <a:gd name="connsiteY127" fmla="*/ 212411 h 232414"/>
              <a:gd name="connsiteX128" fmla="*/ 270632 w 1290758"/>
              <a:gd name="connsiteY128" fmla="*/ 116207 h 232414"/>
              <a:gd name="connsiteX129" fmla="*/ 367787 w 1290758"/>
              <a:gd name="connsiteY129" fmla="*/ 20003 h 232414"/>
              <a:gd name="connsiteX130" fmla="*/ 91563 w 1290758"/>
              <a:gd name="connsiteY130" fmla="*/ 0 h 232414"/>
              <a:gd name="connsiteX131" fmla="*/ 209673 w 1290758"/>
              <a:gd name="connsiteY131" fmla="*/ 68581 h 232414"/>
              <a:gd name="connsiteX132" fmla="*/ 181098 w 1290758"/>
              <a:gd name="connsiteY132" fmla="*/ 116207 h 232414"/>
              <a:gd name="connsiteX133" fmla="*/ 64893 w 1290758"/>
              <a:gd name="connsiteY133" fmla="*/ 48578 h 232414"/>
              <a:gd name="connsiteX134" fmla="*/ 91563 w 1290758"/>
              <a:gd name="connsiteY134" fmla="*/ 0 h 23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290758" h="232414">
                <a:moveTo>
                  <a:pt x="1025010" y="157165"/>
                </a:moveTo>
                <a:cubicBezTo>
                  <a:pt x="1023105" y="159070"/>
                  <a:pt x="1019295" y="160023"/>
                  <a:pt x="1014533" y="160023"/>
                </a:cubicBezTo>
                <a:lnTo>
                  <a:pt x="1001198" y="160023"/>
                </a:lnTo>
                <a:cubicBezTo>
                  <a:pt x="990720" y="160023"/>
                  <a:pt x="984053" y="164785"/>
                  <a:pt x="984053" y="173358"/>
                </a:cubicBezTo>
                <a:cubicBezTo>
                  <a:pt x="984053" y="181931"/>
                  <a:pt x="990720" y="187646"/>
                  <a:pt x="1001198" y="187646"/>
                </a:cubicBezTo>
                <a:cubicBezTo>
                  <a:pt x="1011675" y="187646"/>
                  <a:pt x="1025010" y="180978"/>
                  <a:pt x="1025010" y="165738"/>
                </a:cubicBezTo>
                <a:close/>
                <a:moveTo>
                  <a:pt x="607816" y="157165"/>
                </a:moveTo>
                <a:cubicBezTo>
                  <a:pt x="605911" y="159070"/>
                  <a:pt x="602101" y="160023"/>
                  <a:pt x="597339" y="160023"/>
                </a:cubicBezTo>
                <a:lnTo>
                  <a:pt x="584004" y="160023"/>
                </a:lnTo>
                <a:cubicBezTo>
                  <a:pt x="573526" y="160023"/>
                  <a:pt x="566859" y="164785"/>
                  <a:pt x="566859" y="173358"/>
                </a:cubicBezTo>
                <a:cubicBezTo>
                  <a:pt x="566859" y="181931"/>
                  <a:pt x="573526" y="187646"/>
                  <a:pt x="584004" y="187646"/>
                </a:cubicBezTo>
                <a:cubicBezTo>
                  <a:pt x="594481" y="187646"/>
                  <a:pt x="607816" y="180978"/>
                  <a:pt x="607816" y="165738"/>
                </a:cubicBezTo>
                <a:close/>
                <a:moveTo>
                  <a:pt x="182050" y="116207"/>
                </a:moveTo>
                <a:cubicBezTo>
                  <a:pt x="193480" y="130495"/>
                  <a:pt x="203005" y="146687"/>
                  <a:pt x="210625" y="163833"/>
                </a:cubicBezTo>
                <a:cubicBezTo>
                  <a:pt x="178240" y="197171"/>
                  <a:pt x="137283" y="220984"/>
                  <a:pt x="91563" y="232414"/>
                </a:cubicBezTo>
                <a:cubicBezTo>
                  <a:pt x="86800" y="226699"/>
                  <a:pt x="82038" y="220031"/>
                  <a:pt x="78228" y="213364"/>
                </a:cubicBezTo>
                <a:cubicBezTo>
                  <a:pt x="73465" y="203838"/>
                  <a:pt x="68703" y="193361"/>
                  <a:pt x="64893" y="183836"/>
                </a:cubicBezTo>
                <a:cubicBezTo>
                  <a:pt x="111565" y="176215"/>
                  <a:pt x="152523" y="151450"/>
                  <a:pt x="182050" y="116207"/>
                </a:cubicBezTo>
                <a:close/>
                <a:moveTo>
                  <a:pt x="1226941" y="113349"/>
                </a:moveTo>
                <a:cubicBezTo>
                  <a:pt x="1212653" y="113349"/>
                  <a:pt x="1202176" y="121922"/>
                  <a:pt x="1199318" y="135257"/>
                </a:cubicBezTo>
                <a:lnTo>
                  <a:pt x="1253611" y="135257"/>
                </a:lnTo>
                <a:cubicBezTo>
                  <a:pt x="1251706" y="122874"/>
                  <a:pt x="1241228" y="113349"/>
                  <a:pt x="1226941" y="113349"/>
                </a:cubicBezTo>
                <a:close/>
                <a:moveTo>
                  <a:pt x="754501" y="87632"/>
                </a:moveTo>
                <a:lnTo>
                  <a:pt x="805936" y="87632"/>
                </a:lnTo>
                <a:lnTo>
                  <a:pt x="805936" y="209553"/>
                </a:lnTo>
                <a:lnTo>
                  <a:pt x="771646" y="209553"/>
                </a:lnTo>
                <a:lnTo>
                  <a:pt x="771646" y="117159"/>
                </a:lnTo>
                <a:lnTo>
                  <a:pt x="754501" y="117159"/>
                </a:lnTo>
                <a:close/>
                <a:moveTo>
                  <a:pt x="818319" y="87631"/>
                </a:moveTo>
                <a:lnTo>
                  <a:pt x="855466" y="87631"/>
                </a:lnTo>
                <a:lnTo>
                  <a:pt x="883089" y="172405"/>
                </a:lnTo>
                <a:lnTo>
                  <a:pt x="910711" y="87631"/>
                </a:lnTo>
                <a:lnTo>
                  <a:pt x="946906" y="87631"/>
                </a:lnTo>
                <a:lnTo>
                  <a:pt x="903091" y="209553"/>
                </a:lnTo>
                <a:lnTo>
                  <a:pt x="860229" y="209553"/>
                </a:lnTo>
                <a:close/>
                <a:moveTo>
                  <a:pt x="1226941" y="85726"/>
                </a:moveTo>
                <a:cubicBezTo>
                  <a:pt x="1263136" y="85726"/>
                  <a:pt x="1290758" y="107634"/>
                  <a:pt x="1290758" y="158117"/>
                </a:cubicBezTo>
                <a:lnTo>
                  <a:pt x="1290758" y="159070"/>
                </a:lnTo>
                <a:lnTo>
                  <a:pt x="1200271" y="159070"/>
                </a:lnTo>
                <a:cubicBezTo>
                  <a:pt x="1202176" y="172405"/>
                  <a:pt x="1212653" y="183835"/>
                  <a:pt x="1227893" y="183835"/>
                </a:cubicBezTo>
                <a:cubicBezTo>
                  <a:pt x="1243133" y="183835"/>
                  <a:pt x="1247896" y="179072"/>
                  <a:pt x="1252658" y="171452"/>
                </a:cubicBezTo>
                <a:lnTo>
                  <a:pt x="1288853" y="175262"/>
                </a:lnTo>
                <a:cubicBezTo>
                  <a:pt x="1278376" y="200980"/>
                  <a:pt x="1255516" y="213363"/>
                  <a:pt x="1227893" y="213363"/>
                </a:cubicBezTo>
                <a:cubicBezTo>
                  <a:pt x="1200271" y="213363"/>
                  <a:pt x="1164076" y="186693"/>
                  <a:pt x="1164076" y="149545"/>
                </a:cubicBezTo>
                <a:cubicBezTo>
                  <a:pt x="1164076" y="112396"/>
                  <a:pt x="1190746" y="85726"/>
                  <a:pt x="1226941" y="85726"/>
                </a:cubicBezTo>
                <a:close/>
                <a:moveTo>
                  <a:pt x="727831" y="85726"/>
                </a:moveTo>
                <a:cubicBezTo>
                  <a:pt x="743071" y="85726"/>
                  <a:pt x="734498" y="85726"/>
                  <a:pt x="737356" y="86679"/>
                </a:cubicBezTo>
                <a:cubicBezTo>
                  <a:pt x="737356" y="86679"/>
                  <a:pt x="737356" y="121922"/>
                  <a:pt x="737356" y="121922"/>
                </a:cubicBezTo>
                <a:lnTo>
                  <a:pt x="723068" y="121922"/>
                </a:lnTo>
                <a:cubicBezTo>
                  <a:pt x="705923" y="121922"/>
                  <a:pt x="697351" y="130494"/>
                  <a:pt x="697351" y="151450"/>
                </a:cubicBezTo>
                <a:lnTo>
                  <a:pt x="697351" y="209553"/>
                </a:lnTo>
                <a:lnTo>
                  <a:pt x="663061" y="209553"/>
                </a:lnTo>
                <a:lnTo>
                  <a:pt x="663061" y="87631"/>
                </a:lnTo>
                <a:lnTo>
                  <a:pt x="696398" y="87631"/>
                </a:lnTo>
                <a:lnTo>
                  <a:pt x="696398" y="106681"/>
                </a:lnTo>
                <a:cubicBezTo>
                  <a:pt x="701161" y="93346"/>
                  <a:pt x="712591" y="85726"/>
                  <a:pt x="727831" y="85726"/>
                </a:cubicBezTo>
                <a:close/>
                <a:moveTo>
                  <a:pt x="1007865" y="84774"/>
                </a:moveTo>
                <a:cubicBezTo>
                  <a:pt x="1037393" y="84774"/>
                  <a:pt x="1061205" y="97157"/>
                  <a:pt x="1061205" y="129542"/>
                </a:cubicBezTo>
                <a:lnTo>
                  <a:pt x="1061205" y="209553"/>
                </a:lnTo>
                <a:lnTo>
                  <a:pt x="1026915" y="209553"/>
                </a:lnTo>
                <a:lnTo>
                  <a:pt x="1026915" y="198123"/>
                </a:lnTo>
                <a:cubicBezTo>
                  <a:pt x="1020248" y="207648"/>
                  <a:pt x="1006913" y="212411"/>
                  <a:pt x="992625" y="212411"/>
                </a:cubicBezTo>
                <a:cubicBezTo>
                  <a:pt x="966908" y="212411"/>
                  <a:pt x="949763" y="194313"/>
                  <a:pt x="949763" y="174310"/>
                </a:cubicBezTo>
                <a:cubicBezTo>
                  <a:pt x="949763" y="154308"/>
                  <a:pt x="966908" y="137162"/>
                  <a:pt x="993578" y="137162"/>
                </a:cubicBezTo>
                <a:lnTo>
                  <a:pt x="1017390" y="137162"/>
                </a:lnTo>
                <a:cubicBezTo>
                  <a:pt x="1023105" y="137162"/>
                  <a:pt x="1025963" y="134305"/>
                  <a:pt x="1025963" y="129542"/>
                </a:cubicBezTo>
                <a:lnTo>
                  <a:pt x="1025010" y="128590"/>
                </a:lnTo>
                <a:cubicBezTo>
                  <a:pt x="1025010" y="120017"/>
                  <a:pt x="1018343" y="114302"/>
                  <a:pt x="1005008" y="114302"/>
                </a:cubicBezTo>
                <a:cubicBezTo>
                  <a:pt x="991673" y="114302"/>
                  <a:pt x="977385" y="120017"/>
                  <a:pt x="968813" y="125732"/>
                </a:cubicBezTo>
                <a:lnTo>
                  <a:pt x="955478" y="100014"/>
                </a:lnTo>
                <a:cubicBezTo>
                  <a:pt x="955478" y="100014"/>
                  <a:pt x="978338" y="84774"/>
                  <a:pt x="1007865" y="84774"/>
                </a:cubicBezTo>
                <a:close/>
                <a:moveTo>
                  <a:pt x="590671" y="84774"/>
                </a:moveTo>
                <a:cubicBezTo>
                  <a:pt x="620199" y="84774"/>
                  <a:pt x="644011" y="97157"/>
                  <a:pt x="644011" y="129542"/>
                </a:cubicBezTo>
                <a:lnTo>
                  <a:pt x="644011" y="209553"/>
                </a:lnTo>
                <a:lnTo>
                  <a:pt x="609721" y="209553"/>
                </a:lnTo>
                <a:lnTo>
                  <a:pt x="609721" y="198123"/>
                </a:lnTo>
                <a:cubicBezTo>
                  <a:pt x="603054" y="207648"/>
                  <a:pt x="589719" y="212411"/>
                  <a:pt x="575431" y="212411"/>
                </a:cubicBezTo>
                <a:cubicBezTo>
                  <a:pt x="549714" y="212411"/>
                  <a:pt x="532569" y="194313"/>
                  <a:pt x="532569" y="174310"/>
                </a:cubicBezTo>
                <a:cubicBezTo>
                  <a:pt x="532569" y="154308"/>
                  <a:pt x="549714" y="137162"/>
                  <a:pt x="576384" y="137162"/>
                </a:cubicBezTo>
                <a:lnTo>
                  <a:pt x="600196" y="137162"/>
                </a:lnTo>
                <a:cubicBezTo>
                  <a:pt x="605911" y="137162"/>
                  <a:pt x="608769" y="134305"/>
                  <a:pt x="608769" y="129542"/>
                </a:cubicBezTo>
                <a:lnTo>
                  <a:pt x="607816" y="128590"/>
                </a:lnTo>
                <a:cubicBezTo>
                  <a:pt x="607816" y="120017"/>
                  <a:pt x="601149" y="114302"/>
                  <a:pt x="587814" y="114302"/>
                </a:cubicBezTo>
                <a:cubicBezTo>
                  <a:pt x="574479" y="114302"/>
                  <a:pt x="560191" y="120017"/>
                  <a:pt x="551619" y="125732"/>
                </a:cubicBezTo>
                <a:lnTo>
                  <a:pt x="538284" y="100014"/>
                </a:lnTo>
                <a:cubicBezTo>
                  <a:pt x="538284" y="100014"/>
                  <a:pt x="561144" y="84774"/>
                  <a:pt x="590671" y="84774"/>
                </a:cubicBezTo>
                <a:close/>
                <a:moveTo>
                  <a:pt x="32507" y="46673"/>
                </a:moveTo>
                <a:cubicBezTo>
                  <a:pt x="43937" y="46673"/>
                  <a:pt x="54415" y="47626"/>
                  <a:pt x="64892" y="49531"/>
                </a:cubicBezTo>
                <a:cubicBezTo>
                  <a:pt x="62987" y="55246"/>
                  <a:pt x="61082" y="60961"/>
                  <a:pt x="59177" y="66676"/>
                </a:cubicBezTo>
                <a:cubicBezTo>
                  <a:pt x="48700" y="105729"/>
                  <a:pt x="50605" y="146687"/>
                  <a:pt x="64892" y="183835"/>
                </a:cubicBezTo>
                <a:cubicBezTo>
                  <a:pt x="54415" y="185740"/>
                  <a:pt x="43937" y="186693"/>
                  <a:pt x="32507" y="186693"/>
                </a:cubicBezTo>
                <a:cubicBezTo>
                  <a:pt x="24887" y="186693"/>
                  <a:pt x="17267" y="184788"/>
                  <a:pt x="9647" y="184788"/>
                </a:cubicBezTo>
                <a:cubicBezTo>
                  <a:pt x="-3688" y="139067"/>
                  <a:pt x="-2735" y="91441"/>
                  <a:pt x="9647" y="47626"/>
                </a:cubicBezTo>
                <a:cubicBezTo>
                  <a:pt x="17267" y="46673"/>
                  <a:pt x="21077" y="46673"/>
                  <a:pt x="32507" y="46673"/>
                </a:cubicBezTo>
                <a:close/>
                <a:moveTo>
                  <a:pt x="1092638" y="41911"/>
                </a:moveTo>
                <a:lnTo>
                  <a:pt x="1126928" y="41911"/>
                </a:lnTo>
                <a:lnTo>
                  <a:pt x="1126928" y="87631"/>
                </a:lnTo>
                <a:lnTo>
                  <a:pt x="1153598" y="87631"/>
                </a:lnTo>
                <a:lnTo>
                  <a:pt x="1153598" y="117159"/>
                </a:lnTo>
                <a:lnTo>
                  <a:pt x="1126928" y="117159"/>
                </a:lnTo>
                <a:lnTo>
                  <a:pt x="1126928" y="172405"/>
                </a:lnTo>
                <a:cubicBezTo>
                  <a:pt x="1126928" y="180025"/>
                  <a:pt x="1132643" y="180978"/>
                  <a:pt x="1138358" y="180978"/>
                </a:cubicBezTo>
                <a:cubicBezTo>
                  <a:pt x="1146930" y="180978"/>
                  <a:pt x="1154550" y="180978"/>
                  <a:pt x="1154550" y="180978"/>
                </a:cubicBezTo>
                <a:lnTo>
                  <a:pt x="1154550" y="210506"/>
                </a:lnTo>
                <a:cubicBezTo>
                  <a:pt x="1154550" y="210506"/>
                  <a:pt x="1137405" y="212411"/>
                  <a:pt x="1127880" y="212411"/>
                </a:cubicBezTo>
                <a:cubicBezTo>
                  <a:pt x="1110735" y="212411"/>
                  <a:pt x="1092638" y="209553"/>
                  <a:pt x="1092638" y="184788"/>
                </a:cubicBezTo>
                <a:lnTo>
                  <a:pt x="1092638" y="118112"/>
                </a:lnTo>
                <a:lnTo>
                  <a:pt x="1073588" y="118112"/>
                </a:lnTo>
                <a:lnTo>
                  <a:pt x="1073588" y="88584"/>
                </a:lnTo>
                <a:lnTo>
                  <a:pt x="1092638" y="88584"/>
                </a:lnTo>
                <a:close/>
                <a:moveTo>
                  <a:pt x="786886" y="23813"/>
                </a:moveTo>
                <a:cubicBezTo>
                  <a:pt x="799268" y="23813"/>
                  <a:pt x="808793" y="34291"/>
                  <a:pt x="808793" y="45721"/>
                </a:cubicBezTo>
                <a:cubicBezTo>
                  <a:pt x="808793" y="57151"/>
                  <a:pt x="799268" y="67629"/>
                  <a:pt x="786886" y="67629"/>
                </a:cubicBezTo>
                <a:cubicBezTo>
                  <a:pt x="774503" y="67629"/>
                  <a:pt x="764978" y="58104"/>
                  <a:pt x="764978" y="45721"/>
                </a:cubicBezTo>
                <a:cubicBezTo>
                  <a:pt x="764978" y="33338"/>
                  <a:pt x="774503" y="23813"/>
                  <a:pt x="786886" y="23813"/>
                </a:cubicBezTo>
                <a:close/>
                <a:moveTo>
                  <a:pt x="478277" y="23813"/>
                </a:moveTo>
                <a:lnTo>
                  <a:pt x="512567" y="23813"/>
                </a:lnTo>
                <a:lnTo>
                  <a:pt x="512567" y="209553"/>
                </a:lnTo>
                <a:lnTo>
                  <a:pt x="478277" y="209553"/>
                </a:lnTo>
                <a:close/>
                <a:moveTo>
                  <a:pt x="367787" y="20003"/>
                </a:moveTo>
                <a:cubicBezTo>
                  <a:pt x="423032" y="20003"/>
                  <a:pt x="447797" y="45721"/>
                  <a:pt x="459227" y="89537"/>
                </a:cubicBezTo>
                <a:lnTo>
                  <a:pt x="418269" y="89537"/>
                </a:lnTo>
                <a:cubicBezTo>
                  <a:pt x="411602" y="67629"/>
                  <a:pt x="392552" y="54294"/>
                  <a:pt x="368739" y="54294"/>
                </a:cubicBezTo>
                <a:cubicBezTo>
                  <a:pt x="333497" y="54294"/>
                  <a:pt x="310637" y="80964"/>
                  <a:pt x="310637" y="116207"/>
                </a:cubicBezTo>
                <a:cubicBezTo>
                  <a:pt x="310637" y="151450"/>
                  <a:pt x="333497" y="178121"/>
                  <a:pt x="368739" y="178121"/>
                </a:cubicBezTo>
                <a:cubicBezTo>
                  <a:pt x="393504" y="178121"/>
                  <a:pt x="412554" y="164785"/>
                  <a:pt x="419222" y="142877"/>
                </a:cubicBezTo>
                <a:lnTo>
                  <a:pt x="459227" y="142877"/>
                </a:lnTo>
                <a:cubicBezTo>
                  <a:pt x="448749" y="186693"/>
                  <a:pt x="409697" y="212411"/>
                  <a:pt x="367787" y="212411"/>
                </a:cubicBezTo>
                <a:cubicBezTo>
                  <a:pt x="325877" y="212411"/>
                  <a:pt x="270632" y="172405"/>
                  <a:pt x="270632" y="116207"/>
                </a:cubicBezTo>
                <a:cubicBezTo>
                  <a:pt x="270632" y="60009"/>
                  <a:pt x="312542" y="20003"/>
                  <a:pt x="367787" y="20003"/>
                </a:cubicBezTo>
                <a:close/>
                <a:moveTo>
                  <a:pt x="91563" y="0"/>
                </a:moveTo>
                <a:cubicBezTo>
                  <a:pt x="137283" y="11430"/>
                  <a:pt x="178240" y="36196"/>
                  <a:pt x="209673" y="68581"/>
                </a:cubicBezTo>
                <a:cubicBezTo>
                  <a:pt x="203005" y="85726"/>
                  <a:pt x="192528" y="101919"/>
                  <a:pt x="181098" y="116207"/>
                </a:cubicBezTo>
                <a:cubicBezTo>
                  <a:pt x="152523" y="80964"/>
                  <a:pt x="111565" y="56198"/>
                  <a:pt x="64893" y="48578"/>
                </a:cubicBezTo>
                <a:cubicBezTo>
                  <a:pt x="71560" y="31433"/>
                  <a:pt x="80133" y="15240"/>
                  <a:pt x="91563" y="0"/>
                </a:cubicBezTo>
                <a:close/>
              </a:path>
            </a:pathLst>
          </a:custGeom>
          <a:solidFill>
            <a:schemeClr val="bg1"/>
          </a:solidFill>
          <a:ln w="775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5" name="Graphic 4" descr="Think forward">
            <a:extLst>
              <a:ext uri="{FF2B5EF4-FFF2-40B4-BE49-F238E27FC236}">
                <a16:creationId xmlns:a16="http://schemas.microsoft.com/office/drawing/2014/main" id="{1C7EF521-DDD0-0CA2-6070-587198D3EF0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r="5188"/>
          <a:stretch/>
        </p:blipFill>
        <p:spPr>
          <a:xfrm>
            <a:off x="3935413" y="3163140"/>
            <a:ext cx="4321175" cy="531720"/>
          </a:xfrm>
          <a:prstGeom prst="rect">
            <a:avLst/>
          </a:prstGeom>
        </p:spPr>
      </p:pic>
      <p:sp>
        <p:nvSpPr>
          <p:cNvPr id="6" name="TextBox 5">
            <a:extLst>
              <a:ext uri="{FF2B5EF4-FFF2-40B4-BE49-F238E27FC236}">
                <a16:creationId xmlns:a16="http://schemas.microsoft.com/office/drawing/2014/main" id="{702528CA-5C58-CBBE-BE94-9AB638BBFEF5}"/>
              </a:ext>
            </a:extLst>
          </p:cNvPr>
          <p:cNvSpPr txBox="1"/>
          <p:nvPr/>
        </p:nvSpPr>
        <p:spPr>
          <a:xfrm>
            <a:off x="8901583" y="6065125"/>
            <a:ext cx="2746698"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venir Next LT Pro Demi"/>
                <a:ea typeface="+mn-ea"/>
                <a:cs typeface="+mn-cs"/>
              </a:rPr>
              <a:t>© 2025 Clarivate.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Clarivate and </a:t>
            </a:r>
            <a:r>
              <a:rPr kumimoji="0" lang="en-US" sz="900" b="0" i="0" u="none" strike="noStrike" kern="1200" cap="none" spc="0" normalizeH="0" baseline="0" noProof="0" dirty="0">
                <a:ln>
                  <a:noFill/>
                </a:ln>
                <a:solidFill>
                  <a:prstClr val="white"/>
                </a:solidFill>
                <a:effectLst/>
                <a:uLnTx/>
                <a:uFillTx/>
                <a:latin typeface="Avenir Next LT Pro"/>
                <a:ea typeface="+mn-ea"/>
                <a:cs typeface="+mn-cs"/>
              </a:rPr>
              <a:t>its</a:t>
            </a: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 logo, as well as all other trademarks used herein are trademarks of their respective owners and used under license.</a:t>
            </a:r>
          </a:p>
        </p:txBody>
      </p:sp>
      <p:sp>
        <p:nvSpPr>
          <p:cNvPr id="7" name="TextBox 6">
            <a:extLst>
              <a:ext uri="{FF2B5EF4-FFF2-40B4-BE49-F238E27FC236}">
                <a16:creationId xmlns:a16="http://schemas.microsoft.com/office/drawing/2014/main" id="{EEFD054B-B905-252D-B47E-8F863E74F910}"/>
              </a:ext>
            </a:extLst>
          </p:cNvPr>
          <p:cNvSpPr txBox="1"/>
          <p:nvPr/>
        </p:nvSpPr>
        <p:spPr>
          <a:xfrm>
            <a:off x="481401" y="6065125"/>
            <a:ext cx="5473700" cy="6848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venir Next LT Pro Demi"/>
                <a:ea typeface="+mn-ea"/>
                <a:cs typeface="+mn-cs"/>
              </a:rPr>
              <a:t>About Clarivate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Clarivate is a leading global provider of transformative intelligence. We offer enriched data, </a:t>
            </a:r>
            <a:br>
              <a:rPr kumimoji="0" lang="en-GB" sz="900" b="0" i="0" u="none" strike="noStrike" kern="1200" cap="none" spc="0" normalizeH="0" baseline="0" noProof="0" dirty="0">
                <a:ln>
                  <a:noFill/>
                </a:ln>
                <a:solidFill>
                  <a:prstClr val="white"/>
                </a:solidFill>
                <a:effectLst/>
                <a:uLnTx/>
                <a:uFillTx/>
                <a:latin typeface="Avenir Next LT Pro"/>
                <a:ea typeface="+mn-ea"/>
                <a:cs typeface="+mn-cs"/>
              </a:rPr>
            </a:br>
            <a:r>
              <a:rPr kumimoji="0" lang="en-GB" sz="900" b="0" i="0" u="none" strike="noStrike" kern="1200" cap="none" spc="0" normalizeH="0" baseline="0" noProof="0" dirty="0">
                <a:ln>
                  <a:noFill/>
                </a:ln>
                <a:solidFill>
                  <a:prstClr val="white"/>
                </a:solidFill>
                <a:effectLst/>
                <a:uLnTx/>
                <a:uFillTx/>
                <a:latin typeface="Avenir Next LT Pro"/>
                <a:ea typeface="+mn-ea"/>
                <a:cs typeface="+mn-cs"/>
              </a:rPr>
              <a:t>insights &amp; analytics, workflow solutions and expert services in the areas of Academia &amp; Government, Intellectual Property and Life Sciences &amp; Healthcare. For more information, please visit clarivate.com.</a:t>
            </a:r>
            <a:endParaRPr kumimoji="0" lang="en-US" sz="9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Text Placeholder 9">
            <a:extLst>
              <a:ext uri="{FF2B5EF4-FFF2-40B4-BE49-F238E27FC236}">
                <a16:creationId xmlns:a16="http://schemas.microsoft.com/office/drawing/2014/main" id="{0F0DA966-B641-FA46-87A4-39949D7B1981}"/>
              </a:ext>
            </a:extLst>
          </p:cNvPr>
          <p:cNvSpPr txBox="1">
            <a:spLocks/>
          </p:cNvSpPr>
          <p:nvPr/>
        </p:nvSpPr>
        <p:spPr>
          <a:xfrm>
            <a:off x="3359151" y="4274031"/>
            <a:ext cx="5473700"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j-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venir Next LT Pro Demi"/>
                <a:ea typeface="+mn-ea"/>
                <a:cs typeface="+mn-cs"/>
              </a:rPr>
              <a:t>Forename Surname</a:t>
            </a:r>
            <a:endParaRPr kumimoji="0" lang="en-GB" sz="1800" b="0" i="0" u="none" strike="noStrike" kern="1200" cap="none" spc="0" normalizeH="0" baseline="0" noProof="0" dirty="0">
              <a:ln>
                <a:noFill/>
              </a:ln>
              <a:solidFill>
                <a:prstClr val="white"/>
              </a:solidFill>
              <a:effectLst/>
              <a:uLnTx/>
              <a:uFillTx/>
              <a:latin typeface="Avenir Next LT Pro Demi"/>
              <a:ea typeface="+mn-ea"/>
              <a:cs typeface="+mn-cs"/>
            </a:endParaRPr>
          </a:p>
        </p:txBody>
      </p:sp>
      <p:sp>
        <p:nvSpPr>
          <p:cNvPr id="10" name="Text Placeholder 9">
            <a:extLst>
              <a:ext uri="{FF2B5EF4-FFF2-40B4-BE49-F238E27FC236}">
                <a16:creationId xmlns:a16="http://schemas.microsoft.com/office/drawing/2014/main" id="{3778F5DB-EB29-2EE8-988A-F6212AC73B65}"/>
              </a:ext>
            </a:extLst>
          </p:cNvPr>
          <p:cNvSpPr txBox="1">
            <a:spLocks/>
          </p:cNvSpPr>
          <p:nvPr/>
        </p:nvSpPr>
        <p:spPr>
          <a:xfrm>
            <a:off x="3359150" y="4540162"/>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forename.surname@clarivate.com</a:t>
            </a: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1" name="Text Placeholder 9">
            <a:extLst>
              <a:ext uri="{FF2B5EF4-FFF2-40B4-BE49-F238E27FC236}">
                <a16:creationId xmlns:a16="http://schemas.microsoft.com/office/drawing/2014/main" id="{59BF67F9-A5CC-459C-E286-85B587B7F23C}"/>
              </a:ext>
            </a:extLst>
          </p:cNvPr>
          <p:cNvSpPr txBox="1">
            <a:spLocks/>
          </p:cNvSpPr>
          <p:nvPr/>
        </p:nvSpPr>
        <p:spPr>
          <a:xfrm>
            <a:off x="3359151" y="4834830"/>
            <a:ext cx="5473699" cy="252000"/>
          </a:xfrm>
          <a:prstGeom prst="rect">
            <a:avLst/>
          </a:prstGeom>
        </p:spPr>
        <p:txBody>
          <a:bodyPr lIns="0" tIns="0" rIns="0" bIns="0">
            <a:noAutofit/>
          </a:bodyPr>
          <a:lstStyle>
            <a:lvl1pPr marL="0" indent="0" algn="ctr" defTabSz="914400" rtl="0" eaLnBrk="1" latinLnBrk="0" hangingPunct="1">
              <a:lnSpc>
                <a:spcPct val="90000"/>
              </a:lnSpc>
              <a:spcBef>
                <a:spcPts val="900"/>
              </a:spcBef>
              <a:buFont typeface="Arial" panose="020B0604020202020204" pitchFamily="34" charset="0"/>
              <a:buNone/>
              <a:defRPr sz="1700" kern="1200">
                <a:solidFill>
                  <a:schemeClr val="bg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4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white"/>
                </a:solidFill>
                <a:effectLst/>
                <a:uLnTx/>
                <a:uFillTx/>
                <a:latin typeface="Avenir Next LT Pro"/>
                <a:ea typeface="+mn-ea"/>
                <a:cs typeface="+mn-cs"/>
              </a:rPr>
              <a:t>+000 000-0000</a:t>
            </a:r>
            <a:endParaRPr kumimoji="0" lang="en-GB" sz="1700" b="0" i="0" u="none" strike="noStrike" kern="1200" cap="none" spc="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687924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85238-3B7F-EFAD-B3E5-E792D6AD46F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41E59F8-B43A-0C78-9517-3E47641B8724}"/>
              </a:ext>
            </a:extLst>
          </p:cNvPr>
          <p:cNvSpPr>
            <a:spLocks noGrp="1"/>
          </p:cNvSpPr>
          <p:nvPr>
            <p:ph type="title"/>
          </p:nvPr>
        </p:nvSpPr>
        <p:spPr/>
        <p:txBody>
          <a:bodyPr/>
          <a:lstStyle/>
          <a:p>
            <a:r>
              <a:rPr lang="en-GB" dirty="0"/>
              <a:t>Floating Collections Overview</a:t>
            </a:r>
          </a:p>
        </p:txBody>
      </p:sp>
      <p:sp>
        <p:nvSpPr>
          <p:cNvPr id="6" name="Footer Placeholder 5">
            <a:extLst>
              <a:ext uri="{FF2B5EF4-FFF2-40B4-BE49-F238E27FC236}">
                <a16:creationId xmlns:a16="http://schemas.microsoft.com/office/drawing/2014/main" id="{4A7113FA-B18F-E29B-43CE-F7E4332E66D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70DBB7F5-27E4-716C-AA92-675BF9D0B40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0">
            <a:extLst>
              <a:ext uri="{FF2B5EF4-FFF2-40B4-BE49-F238E27FC236}">
                <a16:creationId xmlns:a16="http://schemas.microsoft.com/office/drawing/2014/main" id="{C0BD9833-271F-81F3-D6DB-674C89AA9040}"/>
              </a:ext>
            </a:extLst>
          </p:cNvPr>
          <p:cNvSpPr>
            <a:spLocks noGrp="1"/>
          </p:cNvSpPr>
          <p:nvPr>
            <p:ph type="body" sz="quarter" idx="14"/>
          </p:nvPr>
        </p:nvSpPr>
        <p:spPr>
          <a:xfrm>
            <a:off x="550863" y="1808163"/>
            <a:ext cx="11171337" cy="4321175"/>
          </a:xfrm>
        </p:spPr>
        <p:txBody>
          <a:bodyPr/>
          <a:lstStyle/>
          <a:p>
            <a:pPr algn="just">
              <a:spcBef>
                <a:spcPts val="225"/>
              </a:spcBef>
              <a:spcAft>
                <a:spcPts val="225"/>
              </a:spcAft>
              <a:buClr>
                <a:schemeClr val="bg2"/>
              </a:buClr>
              <a:buFont typeface="Wingdings" panose="05000000000000000000" pitchFamily="2" charset="2"/>
              <a:buChar char="§"/>
            </a:pPr>
            <a:r>
              <a:rPr lang="en-US" dirty="0">
                <a:solidFill>
                  <a:schemeClr val="tx1"/>
                </a:solidFill>
              </a:rPr>
              <a:t>Floating collection processing is the ability to allow certain items to remain at the branch where they were last checked in.</a:t>
            </a:r>
          </a:p>
          <a:p>
            <a:pPr algn="just">
              <a:spcBef>
                <a:spcPts val="225"/>
              </a:spcBef>
              <a:spcAft>
                <a:spcPts val="225"/>
              </a:spcAft>
              <a:buClr>
                <a:schemeClr val="bg2"/>
              </a:buClr>
              <a:buFont typeface="Wingdings" panose="05000000000000000000" pitchFamily="2" charset="2"/>
              <a:buChar char="§"/>
            </a:pPr>
            <a:r>
              <a:rPr lang="en-US" dirty="0"/>
              <a:t>Floating collections allow high-demand items to remain at high-traffic organizations and collection contents to change as the demand changes.</a:t>
            </a:r>
          </a:p>
          <a:p>
            <a:pPr algn="just">
              <a:spcBef>
                <a:spcPts val="225"/>
              </a:spcBef>
              <a:spcAft>
                <a:spcPts val="225"/>
              </a:spcAft>
              <a:buClr>
                <a:schemeClr val="bg2"/>
              </a:buClr>
              <a:buFont typeface="Wingdings" panose="05000000000000000000" pitchFamily="2" charset="2"/>
              <a:buChar char="§"/>
            </a:pPr>
            <a:r>
              <a:rPr lang="en-US" dirty="0">
                <a:solidFill>
                  <a:schemeClr val="tx1"/>
                </a:solidFill>
              </a:rPr>
              <a:t>This reduces the cost involved in returning materials to a single starting point after each use at another branch.</a:t>
            </a:r>
          </a:p>
          <a:p>
            <a:pPr algn="just">
              <a:spcBef>
                <a:spcPts val="225"/>
              </a:spcBef>
              <a:spcAft>
                <a:spcPts val="225"/>
              </a:spcAft>
              <a:buClr>
                <a:schemeClr val="bg2"/>
              </a:buClr>
              <a:buFont typeface="Wingdings" panose="05000000000000000000" pitchFamily="2" charset="2"/>
              <a:buChar char="§"/>
            </a:pPr>
            <a:r>
              <a:rPr lang="en-US" dirty="0"/>
              <a:t>Using floating collections is optional.</a:t>
            </a:r>
          </a:p>
          <a:p>
            <a:pPr lvl="1" algn="just">
              <a:spcBef>
                <a:spcPts val="225"/>
              </a:spcBef>
              <a:spcAft>
                <a:spcPts val="225"/>
              </a:spcAft>
              <a:buClr>
                <a:schemeClr val="bg2"/>
              </a:buClr>
              <a:buFont typeface="Wingdings" panose="05000000000000000000" pitchFamily="2" charset="2"/>
              <a:buChar char="§"/>
            </a:pPr>
            <a:r>
              <a:rPr lang="en-US" dirty="0">
                <a:solidFill>
                  <a:schemeClr val="tx1"/>
                </a:solidFill>
              </a:rPr>
              <a:t>If the system consists of organizations that do their own purchasing and processing, and item ownership is important to each organization, staff may not wish to implement floating collections across the entire system.</a:t>
            </a:r>
          </a:p>
          <a:p>
            <a:pPr lvl="1" algn="just">
              <a:spcBef>
                <a:spcPts val="225"/>
              </a:spcBef>
              <a:spcAft>
                <a:spcPts val="225"/>
              </a:spcAft>
              <a:buClr>
                <a:schemeClr val="bg2"/>
              </a:buClr>
              <a:buFont typeface="Wingdings" panose="05000000000000000000" pitchFamily="2" charset="2"/>
              <a:buChar char="§"/>
            </a:pPr>
            <a:r>
              <a:rPr lang="en-US" dirty="0">
                <a:solidFill>
                  <a:schemeClr val="tx1"/>
                </a:solidFill>
              </a:rPr>
              <a:t>If the system </a:t>
            </a:r>
            <a:r>
              <a:rPr lang="en-US" dirty="0"/>
              <a:t>us</a:t>
            </a:r>
            <a:r>
              <a:rPr lang="en-US" dirty="0">
                <a:solidFill>
                  <a:schemeClr val="tx1"/>
                </a:solidFill>
              </a:rPr>
              <a:t>es centralized purchasing and processing, floating collections may prove useful.</a:t>
            </a:r>
          </a:p>
          <a:p>
            <a:pPr marL="0" indent="0">
              <a:buNone/>
            </a:pPr>
            <a:endParaRPr lang="en-US" dirty="0"/>
          </a:p>
          <a:p>
            <a:pPr marL="180000" lvl="1" indent="0">
              <a:buNone/>
            </a:pPr>
            <a:endParaRPr lang="en-NL" dirty="0"/>
          </a:p>
        </p:txBody>
      </p:sp>
    </p:spTree>
    <p:extLst>
      <p:ext uri="{BB962C8B-B14F-4D97-AF65-F5344CB8AC3E}">
        <p14:creationId xmlns:p14="http://schemas.microsoft.com/office/powerpoint/2010/main" val="254349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A36FC-8EAA-9878-521B-2B449B87161E}"/>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24D836D-0395-9CE3-9199-46074A7016B6}"/>
              </a:ext>
            </a:extLst>
          </p:cNvPr>
          <p:cNvSpPr>
            <a:spLocks noGrp="1"/>
          </p:cNvSpPr>
          <p:nvPr>
            <p:ph type="title"/>
          </p:nvPr>
        </p:nvSpPr>
        <p:spPr/>
        <p:txBody>
          <a:bodyPr/>
          <a:lstStyle/>
          <a:p>
            <a:r>
              <a:rPr lang="en-GB" dirty="0"/>
              <a:t>Floating Collections Overview</a:t>
            </a:r>
          </a:p>
        </p:txBody>
      </p:sp>
      <p:sp>
        <p:nvSpPr>
          <p:cNvPr id="6" name="Footer Placeholder 5">
            <a:extLst>
              <a:ext uri="{FF2B5EF4-FFF2-40B4-BE49-F238E27FC236}">
                <a16:creationId xmlns:a16="http://schemas.microsoft.com/office/drawing/2014/main" id="{1FB692F8-81B3-B74E-3DBF-CCDAA2C7A92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8D6EA235-DAE5-B2F6-451E-7B81C5D69FB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4" name="Content Placeholder 10">
            <a:extLst>
              <a:ext uri="{FF2B5EF4-FFF2-40B4-BE49-F238E27FC236}">
                <a16:creationId xmlns:a16="http://schemas.microsoft.com/office/drawing/2014/main" id="{974B7CAF-1C77-5B5C-6360-3495310FC3D6}"/>
              </a:ext>
            </a:extLst>
          </p:cNvPr>
          <p:cNvSpPr>
            <a:spLocks noGrp="1"/>
          </p:cNvSpPr>
          <p:nvPr>
            <p:ph type="body" sz="quarter" idx="14"/>
          </p:nvPr>
        </p:nvSpPr>
        <p:spPr>
          <a:xfrm>
            <a:off x="550863" y="1808163"/>
            <a:ext cx="11171337" cy="4321175"/>
          </a:xfrm>
        </p:spPr>
        <p:txBody>
          <a:bodyPr/>
          <a:lstStyle/>
          <a:p>
            <a:pPr algn="just">
              <a:spcBef>
                <a:spcPts val="225"/>
              </a:spcBef>
              <a:spcAft>
                <a:spcPts val="225"/>
              </a:spcAft>
              <a:buClr>
                <a:schemeClr val="bg2"/>
              </a:buClr>
              <a:buFont typeface="Wingdings" panose="05000000000000000000" pitchFamily="2" charset="2"/>
              <a:buChar char="§"/>
            </a:pPr>
            <a:r>
              <a:rPr lang="en-US" dirty="0"/>
              <a:t>Floating collections can be configured at the branch level.</a:t>
            </a:r>
          </a:p>
          <a:p>
            <a:pPr algn="just">
              <a:spcBef>
                <a:spcPts val="225"/>
              </a:spcBef>
              <a:spcAft>
                <a:spcPts val="225"/>
              </a:spcAft>
              <a:buClr>
                <a:schemeClr val="bg2"/>
              </a:buClr>
              <a:buFont typeface="Wingdings" panose="05000000000000000000" pitchFamily="2" charset="2"/>
              <a:buChar char="§"/>
            </a:pPr>
            <a:r>
              <a:rPr lang="en-US" dirty="0"/>
              <a:t>Each home branch can determine if any of its items are allowed to float (and to which branches).</a:t>
            </a:r>
          </a:p>
          <a:p>
            <a:pPr algn="just">
              <a:spcBef>
                <a:spcPts val="225"/>
              </a:spcBef>
              <a:spcAft>
                <a:spcPts val="225"/>
              </a:spcAft>
              <a:buClr>
                <a:schemeClr val="bg2"/>
              </a:buClr>
              <a:buFont typeface="Wingdings" panose="05000000000000000000" pitchFamily="2" charset="2"/>
              <a:buChar char="§"/>
            </a:pPr>
            <a:r>
              <a:rPr lang="en-US" dirty="0"/>
              <a:t>Libraries can choose to float all items.</a:t>
            </a:r>
          </a:p>
          <a:p>
            <a:pPr algn="just">
              <a:spcBef>
                <a:spcPts val="225"/>
              </a:spcBef>
              <a:spcAft>
                <a:spcPts val="225"/>
              </a:spcAft>
              <a:buClr>
                <a:schemeClr val="bg2"/>
              </a:buClr>
              <a:buFont typeface="Wingdings" panose="05000000000000000000" pitchFamily="2" charset="2"/>
              <a:buChar char="§"/>
            </a:pPr>
            <a:r>
              <a:rPr lang="en-US" dirty="0"/>
              <a:t>In addition to the above limits:</a:t>
            </a:r>
          </a:p>
          <a:p>
            <a:pPr lvl="1" algn="just">
              <a:spcBef>
                <a:spcPts val="225"/>
              </a:spcBef>
              <a:spcAft>
                <a:spcPts val="225"/>
              </a:spcAft>
              <a:buClr>
                <a:schemeClr val="bg2"/>
              </a:buClr>
              <a:buFont typeface="Wingdings" panose="05000000000000000000" pitchFamily="2" charset="2"/>
              <a:buChar char="§"/>
            </a:pPr>
            <a:r>
              <a:rPr lang="en-US" dirty="0"/>
              <a:t>Libraries can choose to float some collections or only some material types within collections.</a:t>
            </a:r>
          </a:p>
          <a:p>
            <a:pPr lvl="1" algn="just">
              <a:spcBef>
                <a:spcPts val="225"/>
              </a:spcBef>
              <a:spcAft>
                <a:spcPts val="225"/>
              </a:spcAft>
              <a:buClr>
                <a:schemeClr val="bg2"/>
              </a:buClr>
              <a:buFont typeface="Wingdings" panose="05000000000000000000" pitchFamily="2" charset="2"/>
              <a:buChar char="§"/>
            </a:pPr>
            <a:r>
              <a:rPr lang="en-US" dirty="0"/>
              <a:t>Libraries can choose between the following two options:</a:t>
            </a:r>
          </a:p>
          <a:p>
            <a:pPr lvl="2" algn="just">
              <a:spcBef>
                <a:spcPts val="225"/>
              </a:spcBef>
              <a:spcAft>
                <a:spcPts val="225"/>
              </a:spcAft>
              <a:buClr>
                <a:schemeClr val="bg2"/>
              </a:buClr>
            </a:pPr>
            <a:r>
              <a:rPr lang="en-US" dirty="0"/>
              <a:t>Libraries can set limits on the number of items within a collection a branch may receive for load balancing purposes.</a:t>
            </a:r>
          </a:p>
          <a:p>
            <a:pPr lvl="2" algn="just">
              <a:spcBef>
                <a:spcPts val="225"/>
              </a:spcBef>
              <a:spcAft>
                <a:spcPts val="225"/>
              </a:spcAft>
              <a:buClr>
                <a:schemeClr val="bg2"/>
              </a:buClr>
            </a:pPr>
            <a:r>
              <a:rPr lang="en-US" dirty="0"/>
              <a:t>A library can define how many items attached to the same bib record can be accepted at the receiving branch.</a:t>
            </a:r>
          </a:p>
          <a:p>
            <a:pPr lvl="1" algn="just">
              <a:spcBef>
                <a:spcPts val="225"/>
              </a:spcBef>
              <a:spcAft>
                <a:spcPts val="225"/>
              </a:spcAft>
              <a:buClr>
                <a:schemeClr val="bg2"/>
              </a:buClr>
              <a:buFont typeface="Wingdings" panose="05000000000000000000" pitchFamily="2" charset="2"/>
              <a:buChar char="§"/>
            </a:pPr>
            <a:r>
              <a:rPr lang="en-US" dirty="0"/>
              <a:t>Individual items can be designated as exempt from floating.</a:t>
            </a:r>
          </a:p>
          <a:p>
            <a:pPr marL="0" indent="0">
              <a:buNone/>
            </a:pPr>
            <a:endParaRPr lang="en-US" dirty="0"/>
          </a:p>
          <a:p>
            <a:pPr marL="180000" lvl="1" indent="0">
              <a:buNone/>
            </a:pPr>
            <a:endParaRPr lang="en-NL" dirty="0"/>
          </a:p>
        </p:txBody>
      </p:sp>
    </p:spTree>
    <p:extLst>
      <p:ext uri="{BB962C8B-B14F-4D97-AF65-F5344CB8AC3E}">
        <p14:creationId xmlns:p14="http://schemas.microsoft.com/office/powerpoint/2010/main" val="380712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AAA83-BDC5-C35A-0701-89076553DA42}"/>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96E83F6-AF72-9A51-B5F7-C63D9BF617A3}"/>
              </a:ext>
            </a:extLst>
          </p:cNvPr>
          <p:cNvSpPr>
            <a:spLocks noGrp="1"/>
          </p:cNvSpPr>
          <p:nvPr>
            <p:ph type="title"/>
          </p:nvPr>
        </p:nvSpPr>
        <p:spPr/>
        <p:txBody>
          <a:bodyPr/>
          <a:lstStyle/>
          <a:p>
            <a:r>
              <a:rPr lang="en-GB" dirty="0"/>
              <a:t>Floating Collections Overview</a:t>
            </a:r>
          </a:p>
        </p:txBody>
      </p:sp>
      <p:sp>
        <p:nvSpPr>
          <p:cNvPr id="6" name="Footer Placeholder 5">
            <a:extLst>
              <a:ext uri="{FF2B5EF4-FFF2-40B4-BE49-F238E27FC236}">
                <a16:creationId xmlns:a16="http://schemas.microsoft.com/office/drawing/2014/main" id="{A217FAEB-028E-7BFF-70C5-8DDAAA09083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349DA7B3-5D5A-9DD2-C3F4-52920AB225A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550864" y="4898934"/>
            <a:ext cx="11450673" cy="1114043"/>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spcBef>
                <a:spcPts val="225"/>
              </a:spcBef>
              <a:spcAft>
                <a:spcPts val="225"/>
              </a:spcAft>
              <a:buClr>
                <a:schemeClr val="bg2"/>
              </a:buClr>
              <a:buFont typeface="Wingdings" panose="05000000000000000000" pitchFamily="2" charset="2"/>
              <a:buChar char="§"/>
            </a:pPr>
            <a:r>
              <a:rPr lang="en-US" sz="1500" dirty="0"/>
              <a:t>The </a:t>
            </a:r>
            <a:r>
              <a:rPr lang="en-US" sz="1500" i="1" dirty="0"/>
              <a:t>Home Branch</a:t>
            </a:r>
            <a:r>
              <a:rPr lang="en-US" sz="1500" dirty="0"/>
              <a:t> is seen on the </a:t>
            </a:r>
            <a:r>
              <a:rPr lang="en-US" sz="1500" i="1" dirty="0"/>
              <a:t>Details</a:t>
            </a:r>
            <a:r>
              <a:rPr lang="en-US" sz="1500" dirty="0"/>
              <a:t> view of the item record.</a:t>
            </a:r>
          </a:p>
          <a:p>
            <a:pPr marL="342900" indent="-342900" algn="just">
              <a:spcBef>
                <a:spcPts val="225"/>
              </a:spcBef>
              <a:spcAft>
                <a:spcPts val="225"/>
              </a:spcAft>
              <a:buClr>
                <a:schemeClr val="bg2"/>
              </a:buClr>
              <a:buFont typeface="Wingdings" panose="05000000000000000000" pitchFamily="2" charset="2"/>
              <a:buChar char="§"/>
            </a:pPr>
            <a:r>
              <a:rPr lang="en-US" sz="1500" dirty="0"/>
              <a:t>Each time an item floats, an entry is added to the item’s </a:t>
            </a:r>
            <a:r>
              <a:rPr lang="en-US" sz="1500" i="1" dirty="0"/>
              <a:t>History</a:t>
            </a:r>
            <a:r>
              <a:rPr lang="en-US" sz="1500" dirty="0"/>
              <a:t> view: </a:t>
            </a:r>
            <a:r>
              <a:rPr lang="en-US" sz="1500" i="1" dirty="0"/>
              <a:t>Modified via Floating Collection processing.</a:t>
            </a:r>
          </a:p>
          <a:p>
            <a:endParaRPr lang="en-US" dirty="0"/>
          </a:p>
          <a:p>
            <a:pPr marL="180000" lvl="1" indent="0">
              <a:buFont typeface="Arial" panose="020B0604020202020204" pitchFamily="34" charset="0"/>
              <a:buNone/>
            </a:pPr>
            <a:endParaRPr lang="en-NL" dirty="0"/>
          </a:p>
        </p:txBody>
      </p:sp>
      <p:pic>
        <p:nvPicPr>
          <p:cNvPr id="5" name="Picture 4" descr="Screenshot of Polaris Leap Item Details view with Home Branch featured">
            <a:extLst>
              <a:ext uri="{FF2B5EF4-FFF2-40B4-BE49-F238E27FC236}">
                <a16:creationId xmlns:a16="http://schemas.microsoft.com/office/drawing/2014/main" id="{DCF920EF-B6B2-A53C-6148-CC2E6DFE21C2}"/>
              </a:ext>
            </a:extLst>
          </p:cNvPr>
          <p:cNvPicPr>
            <a:picLocks noChangeAspect="1"/>
          </p:cNvPicPr>
          <p:nvPr/>
        </p:nvPicPr>
        <p:blipFill>
          <a:blip r:embed="rId2"/>
          <a:stretch>
            <a:fillRect/>
          </a:stretch>
        </p:blipFill>
        <p:spPr>
          <a:xfrm>
            <a:off x="2227305" y="995953"/>
            <a:ext cx="7737389" cy="3567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8487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50CE4-4ECD-93B0-6590-7D7E7E964BB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0A9C15B9-8E6C-94CA-FC3D-3C83D0ECF4AA}"/>
              </a:ext>
            </a:extLst>
          </p:cNvPr>
          <p:cNvSpPr>
            <a:spLocks noGrp="1"/>
          </p:cNvSpPr>
          <p:nvPr>
            <p:ph type="title"/>
          </p:nvPr>
        </p:nvSpPr>
        <p:spPr/>
        <p:txBody>
          <a:bodyPr/>
          <a:lstStyle/>
          <a:p>
            <a:r>
              <a:rPr lang="en-GB" dirty="0"/>
              <a:t>System Admin: Designating Floating Collections</a:t>
            </a:r>
          </a:p>
        </p:txBody>
      </p:sp>
      <p:sp>
        <p:nvSpPr>
          <p:cNvPr id="6" name="Footer Placeholder 5">
            <a:extLst>
              <a:ext uri="{FF2B5EF4-FFF2-40B4-BE49-F238E27FC236}">
                <a16:creationId xmlns:a16="http://schemas.microsoft.com/office/drawing/2014/main" id="{F9F8849E-3CC1-33B5-F377-CF2B47EAAD0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D4324F9B-43F9-6942-BD5E-F354990D2414}"/>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1412240"/>
            <a:ext cx="9399900" cy="4582722"/>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225"/>
              </a:spcBef>
              <a:spcAft>
                <a:spcPts val="225"/>
              </a:spcAft>
              <a:buClr>
                <a:schemeClr val="bg2"/>
              </a:buClr>
              <a:buFont typeface="Wingdings" panose="05000000000000000000" pitchFamily="2" charset="2"/>
              <a:buChar char="§"/>
            </a:pPr>
            <a:r>
              <a:rPr lang="en-US" sz="1500" dirty="0"/>
              <a:t>Determine which collections are eligible to float from which home branches in System Administration.</a:t>
            </a:r>
          </a:p>
          <a:p>
            <a:pPr marL="342900" indent="-342900">
              <a:spcBef>
                <a:spcPts val="225"/>
              </a:spcBef>
              <a:spcAft>
                <a:spcPts val="225"/>
              </a:spcAft>
              <a:buClr>
                <a:schemeClr val="bg2"/>
              </a:buClr>
              <a:buFont typeface="Wingdings" panose="05000000000000000000" pitchFamily="2" charset="2"/>
              <a:buChar char="§"/>
            </a:pPr>
            <a:r>
              <a:rPr lang="en-US" sz="1500" i="1" dirty="0"/>
              <a:t>Settings and Tables &gt; Tables &gt; Floating: To Branch</a:t>
            </a:r>
          </a:p>
          <a:p>
            <a:pPr marL="342900" indent="-342900">
              <a:spcBef>
                <a:spcPts val="225"/>
              </a:spcBef>
              <a:spcAft>
                <a:spcPts val="225"/>
              </a:spcAft>
              <a:buClr>
                <a:schemeClr val="bg2"/>
              </a:buClr>
              <a:buFont typeface="Wingdings" panose="05000000000000000000" pitchFamily="2" charset="2"/>
              <a:buChar char="§"/>
            </a:pPr>
            <a:endParaRPr lang="en-US" sz="1500" dirty="0"/>
          </a:p>
          <a:p>
            <a:pPr marL="180000" lvl="1" indent="0">
              <a:buFont typeface="Arial" panose="020B0604020202020204" pitchFamily="34" charset="0"/>
              <a:buNone/>
            </a:pPr>
            <a:endParaRPr lang="en-NL" dirty="0"/>
          </a:p>
        </p:txBody>
      </p:sp>
      <p:pic>
        <p:nvPicPr>
          <p:cNvPr id="4" name="Picture 3" descr="Screenshot of System Admin Floating: To Branch table">
            <a:extLst>
              <a:ext uri="{FF2B5EF4-FFF2-40B4-BE49-F238E27FC236}">
                <a16:creationId xmlns:a16="http://schemas.microsoft.com/office/drawing/2014/main" id="{F5723C24-CE18-A221-AFC3-C47462219712}"/>
              </a:ext>
            </a:extLst>
          </p:cNvPr>
          <p:cNvPicPr>
            <a:picLocks noChangeAspect="1"/>
          </p:cNvPicPr>
          <p:nvPr/>
        </p:nvPicPr>
        <p:blipFill>
          <a:blip r:embed="rId2"/>
          <a:stretch>
            <a:fillRect/>
          </a:stretch>
        </p:blipFill>
        <p:spPr>
          <a:xfrm>
            <a:off x="1428435" y="2578525"/>
            <a:ext cx="8522329" cy="3058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7519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C4949-7EC8-169C-A2C3-914DC6DA121F}"/>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42A6CE5E-62D5-F4A6-81F4-B4C8EDAA511B}"/>
              </a:ext>
            </a:extLst>
          </p:cNvPr>
          <p:cNvSpPr>
            <a:spLocks noGrp="1"/>
          </p:cNvSpPr>
          <p:nvPr>
            <p:ph type="title"/>
          </p:nvPr>
        </p:nvSpPr>
        <p:spPr/>
        <p:txBody>
          <a:bodyPr/>
          <a:lstStyle/>
          <a:p>
            <a:r>
              <a:rPr lang="en-GB" dirty="0"/>
              <a:t>System Admin: Settings Options</a:t>
            </a:r>
          </a:p>
        </p:txBody>
      </p:sp>
      <p:sp>
        <p:nvSpPr>
          <p:cNvPr id="6" name="Footer Placeholder 5">
            <a:extLst>
              <a:ext uri="{FF2B5EF4-FFF2-40B4-BE49-F238E27FC236}">
                <a16:creationId xmlns:a16="http://schemas.microsoft.com/office/drawing/2014/main" id="{80007C31-EAFC-F7CC-3A3A-7BB9E6F15E8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19194655-C3C5-4629-742F-A28241582DB0}"/>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6783859" y="2731136"/>
            <a:ext cx="5074265" cy="2053157"/>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225"/>
              </a:spcBef>
              <a:spcAft>
                <a:spcPts val="225"/>
              </a:spcAft>
              <a:buClr>
                <a:schemeClr val="bg2"/>
              </a:buClr>
              <a:buFont typeface="Wingdings" panose="05000000000000000000" pitchFamily="2" charset="2"/>
              <a:buChar char="§"/>
            </a:pPr>
            <a:r>
              <a:rPr lang="en-US" sz="1500" dirty="0"/>
              <a:t>Settings options are configured at the System level; go to </a:t>
            </a:r>
            <a:r>
              <a:rPr lang="en-US" sz="1500" i="1" dirty="0"/>
              <a:t>Settings and Tables &gt; Settings &gt; Patron Services Floating Options &gt; Configure.</a:t>
            </a:r>
          </a:p>
          <a:p>
            <a:pPr marL="285750" indent="-285750" algn="just">
              <a:spcBef>
                <a:spcPts val="225"/>
              </a:spcBef>
              <a:spcAft>
                <a:spcPts val="225"/>
              </a:spcAft>
              <a:buClr>
                <a:schemeClr val="bg2"/>
              </a:buClr>
              <a:buFont typeface="Wingdings" panose="05000000000000000000" pitchFamily="2" charset="2"/>
              <a:buChar char="§"/>
            </a:pPr>
            <a:r>
              <a:rPr lang="en-US" sz="1500" dirty="0"/>
              <a:t>When choosing Title/Material type, additional check boxes are available to:</a:t>
            </a:r>
          </a:p>
          <a:p>
            <a:pPr lvl="1" algn="just">
              <a:spcBef>
                <a:spcPts val="225"/>
              </a:spcBef>
              <a:spcAft>
                <a:spcPts val="225"/>
              </a:spcAft>
              <a:buClr>
                <a:schemeClr val="bg2"/>
              </a:buClr>
              <a:buFont typeface="Wingdings" panose="05000000000000000000" pitchFamily="2" charset="2"/>
              <a:buChar char="§"/>
            </a:pPr>
            <a:r>
              <a:rPr lang="en-US" dirty="0"/>
              <a:t>Prompt for additional floating items</a:t>
            </a:r>
          </a:p>
          <a:p>
            <a:pPr lvl="1" algn="just">
              <a:spcBef>
                <a:spcPts val="225"/>
              </a:spcBef>
              <a:spcAft>
                <a:spcPts val="225"/>
              </a:spcAft>
              <a:buClr>
                <a:schemeClr val="bg2"/>
              </a:buClr>
              <a:buFont typeface="Wingdings" panose="05000000000000000000" pitchFamily="2" charset="2"/>
              <a:buChar char="§"/>
            </a:pPr>
            <a:r>
              <a:rPr lang="en-US" dirty="0"/>
              <a:t>Float items with no matching collection</a:t>
            </a:r>
          </a:p>
          <a:p>
            <a:pPr lvl="1" algn="just">
              <a:spcBef>
                <a:spcPts val="225"/>
              </a:spcBef>
              <a:spcAft>
                <a:spcPts val="225"/>
              </a:spcAft>
              <a:buClr>
                <a:schemeClr val="bg2"/>
              </a:buClr>
              <a:buFont typeface="Wingdings" panose="05000000000000000000" pitchFamily="2" charset="2"/>
              <a:buChar char="§"/>
            </a:pPr>
            <a:r>
              <a:rPr lang="en-US" dirty="0"/>
              <a:t>Float items with no collection</a:t>
            </a:r>
            <a:endParaRPr lang="en-US" sz="1500" dirty="0"/>
          </a:p>
          <a:p>
            <a:pPr marL="285750" indent="-285750" algn="just">
              <a:spcBef>
                <a:spcPts val="225"/>
              </a:spcBef>
              <a:spcAft>
                <a:spcPts val="225"/>
              </a:spcAft>
              <a:buClr>
                <a:schemeClr val="bg2"/>
              </a:buClr>
              <a:buFont typeface="Wingdings" panose="05000000000000000000" pitchFamily="2" charset="2"/>
              <a:buChar char="§"/>
            </a:pPr>
            <a:r>
              <a:rPr lang="en-US" sz="1500" dirty="0"/>
              <a:t>Further limits can be set at the Library or Branch level using </a:t>
            </a:r>
            <a:r>
              <a:rPr lang="en-US" sz="1500" i="1" dirty="0"/>
              <a:t>Settings and Tables &gt; Tables &gt; Floating: Material Type Limits.</a:t>
            </a:r>
          </a:p>
          <a:p>
            <a:pPr marL="180000" lvl="1" indent="0">
              <a:buFont typeface="Arial" panose="020B0604020202020204" pitchFamily="34" charset="0"/>
              <a:buNone/>
            </a:pPr>
            <a:endParaRPr lang="en-NL" dirty="0"/>
          </a:p>
        </p:txBody>
      </p:sp>
      <p:sp>
        <p:nvSpPr>
          <p:cNvPr id="5" name="Rectangle 4">
            <a:extLst>
              <a:ext uri="{FF2B5EF4-FFF2-40B4-BE49-F238E27FC236}">
                <a16:creationId xmlns:a16="http://schemas.microsoft.com/office/drawing/2014/main" id="{4D61D5C4-E723-F111-CB27-7EB7425144E5}"/>
              </a:ext>
            </a:extLst>
          </p:cNvPr>
          <p:cNvSpPr/>
          <p:nvPr/>
        </p:nvSpPr>
        <p:spPr>
          <a:xfrm>
            <a:off x="7105133" y="1384749"/>
            <a:ext cx="2743200" cy="1131079"/>
          </a:xfrm>
          <a:prstGeom prst="rect">
            <a:avLst/>
          </a:prstGeom>
        </p:spPr>
        <p:txBody>
          <a:bodyPr wrap="square">
            <a:spAutoFit/>
          </a:bodyPr>
          <a:lstStyle/>
          <a:p>
            <a:pPr algn="just">
              <a:lnSpc>
                <a:spcPct val="90000"/>
              </a:lnSpc>
              <a:buClr>
                <a:schemeClr val="tx1"/>
              </a:buClr>
            </a:pPr>
            <a:r>
              <a:rPr lang="en-US" sz="1500" b="1" dirty="0">
                <a:solidFill>
                  <a:schemeClr val="bg2"/>
                </a:solidFill>
                <a:cs typeface="Arial" panose="020B0604020202020204" pitchFamily="34" charset="0"/>
              </a:rPr>
              <a:t>HINT</a:t>
            </a:r>
          </a:p>
          <a:p>
            <a:pPr algn="just">
              <a:lnSpc>
                <a:spcPct val="90000"/>
              </a:lnSpc>
              <a:buClr>
                <a:schemeClr val="tx1"/>
              </a:buClr>
            </a:pPr>
            <a:r>
              <a:rPr lang="en-US" sz="1500" dirty="0">
                <a:cs typeface="Arial" panose="020B0604020202020204" pitchFamily="34" charset="0"/>
              </a:rPr>
              <a:t>Leave the Floating enabled check box unchecked until all floating set up has been completed.</a:t>
            </a:r>
          </a:p>
        </p:txBody>
      </p:sp>
      <p:pic>
        <p:nvPicPr>
          <p:cNvPr id="9" name="Picture 8" descr="Screenshot of System Admin Floating options">
            <a:extLst>
              <a:ext uri="{FF2B5EF4-FFF2-40B4-BE49-F238E27FC236}">
                <a16:creationId xmlns:a16="http://schemas.microsoft.com/office/drawing/2014/main" id="{8D9FA2A9-1C5E-CDDD-CD4A-58C01E8DA9AA}"/>
              </a:ext>
            </a:extLst>
          </p:cNvPr>
          <p:cNvPicPr>
            <a:picLocks noChangeAspect="1"/>
          </p:cNvPicPr>
          <p:nvPr/>
        </p:nvPicPr>
        <p:blipFill>
          <a:blip r:embed="rId2"/>
          <a:stretch>
            <a:fillRect/>
          </a:stretch>
        </p:blipFill>
        <p:spPr>
          <a:xfrm>
            <a:off x="550864" y="1307882"/>
            <a:ext cx="5830624" cy="3976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7741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F0A6F-A93A-C4DE-AC3E-3D55AA8B0B3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3F89D1E6-C004-51BA-DBD7-F4B5E347FAD2}"/>
              </a:ext>
            </a:extLst>
          </p:cNvPr>
          <p:cNvSpPr>
            <a:spLocks noGrp="1"/>
          </p:cNvSpPr>
          <p:nvPr>
            <p:ph type="title"/>
          </p:nvPr>
        </p:nvSpPr>
        <p:spPr/>
        <p:txBody>
          <a:bodyPr/>
          <a:lstStyle/>
          <a:p>
            <a:r>
              <a:rPr lang="en-GB" dirty="0"/>
              <a:t>System Admin: Settings Options</a:t>
            </a:r>
          </a:p>
        </p:txBody>
      </p:sp>
      <p:sp>
        <p:nvSpPr>
          <p:cNvPr id="6" name="Footer Placeholder 5">
            <a:extLst>
              <a:ext uri="{FF2B5EF4-FFF2-40B4-BE49-F238E27FC236}">
                <a16:creationId xmlns:a16="http://schemas.microsoft.com/office/drawing/2014/main" id="{19A5DF2F-6A22-E409-21E2-AB28DE82CB8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BAF5A740-FA5F-9B96-3E21-730FE16D5B4B}"/>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 name="Content Placeholder 10">
            <a:extLst>
              <a:ext uri="{FF2B5EF4-FFF2-40B4-BE49-F238E27FC236}">
                <a16:creationId xmlns:a16="http://schemas.microsoft.com/office/drawing/2014/main" id="{1ACE3884-5DD3-4F86-13C6-FF34F1D35C8C}"/>
              </a:ext>
            </a:extLst>
          </p:cNvPr>
          <p:cNvSpPr txBox="1">
            <a:spLocks/>
          </p:cNvSpPr>
          <p:nvPr/>
        </p:nvSpPr>
        <p:spPr>
          <a:xfrm>
            <a:off x="550864" y="2016505"/>
            <a:ext cx="4510256" cy="2229786"/>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225"/>
              </a:spcBef>
              <a:spcAft>
                <a:spcPts val="225"/>
              </a:spcAft>
              <a:buClr>
                <a:schemeClr val="bg2"/>
              </a:buClr>
              <a:buFont typeface="Wingdings" panose="05000000000000000000" pitchFamily="2" charset="2"/>
              <a:buChar char="§"/>
            </a:pPr>
            <a:r>
              <a:rPr lang="en-US" sz="1500" dirty="0"/>
              <a:t>When selecting Collection, </a:t>
            </a:r>
            <a:r>
              <a:rPr lang="en-US" sz="1500" i="1" dirty="0"/>
              <a:t>Load balancing</a:t>
            </a:r>
            <a:r>
              <a:rPr lang="en-US" sz="1500" dirty="0"/>
              <a:t> is an option.</a:t>
            </a:r>
          </a:p>
          <a:p>
            <a:pPr marL="285750" indent="-285750" algn="just">
              <a:spcBef>
                <a:spcPts val="225"/>
              </a:spcBef>
              <a:spcAft>
                <a:spcPts val="225"/>
              </a:spcAft>
              <a:buClr>
                <a:schemeClr val="bg2"/>
              </a:buClr>
              <a:buFont typeface="Wingdings" panose="05000000000000000000" pitchFamily="2" charset="2"/>
              <a:buChar char="§"/>
            </a:pPr>
            <a:r>
              <a:rPr lang="en-US" sz="1500" dirty="0"/>
              <a:t>Refined limits can be set at the library or branch level using </a:t>
            </a:r>
            <a:r>
              <a:rPr lang="en-US" sz="1500" i="1" dirty="0"/>
              <a:t>Settings and Tables &gt; Tables &gt; Floating: Collection Limits.</a:t>
            </a:r>
          </a:p>
          <a:p>
            <a:pPr marL="285750" indent="-285750" algn="just">
              <a:spcBef>
                <a:spcPts val="225"/>
              </a:spcBef>
              <a:spcAft>
                <a:spcPts val="225"/>
              </a:spcAft>
              <a:buClr>
                <a:schemeClr val="bg2"/>
              </a:buClr>
              <a:buFont typeface="Wingdings" panose="05000000000000000000" pitchFamily="2" charset="2"/>
              <a:buChar char="§"/>
            </a:pPr>
            <a:r>
              <a:rPr lang="en-US" sz="1500" dirty="0"/>
              <a:t>When load balancing is enabled and an item cannot float into the receiving branch due to collection limits, Polaris checks all eligible receiving branches and will float the item to the branch that has the lowest ratio of the number of items to the collection limit.</a:t>
            </a:r>
          </a:p>
          <a:p>
            <a:pPr marL="285750" indent="-285750" algn="just">
              <a:spcBef>
                <a:spcPts val="225"/>
              </a:spcBef>
              <a:spcAft>
                <a:spcPts val="225"/>
              </a:spcAft>
              <a:buClr>
                <a:schemeClr val="bg2"/>
              </a:buClr>
              <a:buFont typeface="Wingdings" panose="05000000000000000000" pitchFamily="2" charset="2"/>
              <a:buChar char="§"/>
            </a:pPr>
            <a:r>
              <a:rPr lang="en-US" sz="1500" dirty="0"/>
              <a:t>Turning on the </a:t>
            </a:r>
            <a:r>
              <a:rPr lang="en-US" sz="1500" i="1" dirty="0"/>
              <a:t>Prompt for additional floating items</a:t>
            </a:r>
            <a:r>
              <a:rPr lang="en-US" sz="1500" dirty="0"/>
              <a:t> gives staff the ability to accept an item even though it would exceed the collection limit.</a:t>
            </a:r>
          </a:p>
          <a:p>
            <a:endParaRPr lang="en-US" dirty="0"/>
          </a:p>
          <a:p>
            <a:pPr marL="180000" lvl="1" indent="0">
              <a:buFont typeface="Arial" panose="020B0604020202020204" pitchFamily="34" charset="0"/>
              <a:buNone/>
            </a:pPr>
            <a:endParaRPr lang="en-NL" dirty="0"/>
          </a:p>
        </p:txBody>
      </p:sp>
      <p:pic>
        <p:nvPicPr>
          <p:cNvPr id="3" name="Picture 2" descr="Screenshot of System Admin Floating options">
            <a:extLst>
              <a:ext uri="{FF2B5EF4-FFF2-40B4-BE49-F238E27FC236}">
                <a16:creationId xmlns:a16="http://schemas.microsoft.com/office/drawing/2014/main" id="{ECDC7A5E-4818-597D-62F2-087DF711EE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34671" y="1505445"/>
            <a:ext cx="6071529" cy="4314588"/>
          </a:xfrm>
          <a:prstGeom prst="rect">
            <a:avLst/>
          </a:prstGeom>
        </p:spPr>
      </p:pic>
    </p:spTree>
    <p:extLst>
      <p:ext uri="{BB962C8B-B14F-4D97-AF65-F5344CB8AC3E}">
        <p14:creationId xmlns:p14="http://schemas.microsoft.com/office/powerpoint/2010/main" val="1851254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0EF7C-6DD3-7A1A-8EC8-AEB2B458254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2EC7EEFC-1557-3081-FC14-2035B366B9F6}"/>
              </a:ext>
            </a:extLst>
          </p:cNvPr>
          <p:cNvSpPr>
            <a:spLocks noGrp="1"/>
          </p:cNvSpPr>
          <p:nvPr>
            <p:ph type="title"/>
          </p:nvPr>
        </p:nvSpPr>
        <p:spPr/>
        <p:txBody>
          <a:bodyPr/>
          <a:lstStyle/>
          <a:p>
            <a:r>
              <a:rPr lang="en-GB" dirty="0"/>
              <a:t>System Admin: Setting Branch Policies</a:t>
            </a:r>
          </a:p>
        </p:txBody>
      </p:sp>
      <p:sp>
        <p:nvSpPr>
          <p:cNvPr id="6" name="Footer Placeholder 5">
            <a:extLst>
              <a:ext uri="{FF2B5EF4-FFF2-40B4-BE49-F238E27FC236}">
                <a16:creationId xmlns:a16="http://schemas.microsoft.com/office/drawing/2014/main" id="{4F18839C-61E3-C2C3-8602-D9A290280BF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venir Next LT Pro"/>
                <a:ea typeface="+mn-ea"/>
                <a:cs typeface="+mn-cs"/>
              </a:rPr>
              <a:t>© 2025 Clarivate. All rights reserved.</a:t>
            </a:r>
            <a:endParaRPr kumimoji="0" lang="en-US"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7" name="Slide Number Placeholder 6">
            <a:extLst>
              <a:ext uri="{FF2B5EF4-FFF2-40B4-BE49-F238E27FC236}">
                <a16:creationId xmlns:a16="http://schemas.microsoft.com/office/drawing/2014/main" id="{6B22CDBB-F321-BB9D-68F8-99FEB40EA8BE}"/>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9CD943-D024-467A-B36E-F11E1285ED75}" type="slidenum">
              <a:rPr kumimoji="0" lang="en-GB" sz="90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GB" sz="9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Content Placeholder 10">
            <a:extLst>
              <a:ext uri="{FF2B5EF4-FFF2-40B4-BE49-F238E27FC236}">
                <a16:creationId xmlns:a16="http://schemas.microsoft.com/office/drawing/2014/main" id="{1ACE3884-5DD3-4F86-13C6-FF34F1D35C8C}"/>
              </a:ext>
            </a:extLst>
          </p:cNvPr>
          <p:cNvSpPr txBox="1">
            <a:spLocks/>
          </p:cNvSpPr>
          <p:nvPr/>
        </p:nvSpPr>
        <p:spPr>
          <a:xfrm>
            <a:off x="336619" y="1346192"/>
            <a:ext cx="11385581" cy="5357820"/>
          </a:xfrm>
          <a:prstGeom prst="rect">
            <a:avLst/>
          </a:prstGeom>
        </p:spPr>
        <p:txBody>
          <a:bodyPr vert="horz" lIns="0" tIns="0" rIns="0" bIns="0" rtlCol="0">
            <a:noAutofit/>
          </a:bodyPr>
          <a:lstStyle>
            <a:lvl1pPr marL="0" indent="0" algn="l" defTabSz="914400" rtl="0" eaLnBrk="1" latinLnBrk="0" hangingPunct="1">
              <a:lnSpc>
                <a:spcPct val="90000"/>
              </a:lnSpc>
              <a:spcBef>
                <a:spcPts val="900"/>
              </a:spcBef>
              <a:buFont typeface="Arial" panose="020B0604020202020204" pitchFamily="34" charset="0"/>
              <a:buNone/>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720000" indent="-180000" algn="l" defTabSz="914400" rtl="0" eaLnBrk="1" latinLnBrk="0" hangingPunct="1">
              <a:lnSpc>
                <a:spcPct val="100000"/>
              </a:lnSpc>
              <a:spcBef>
                <a:spcPts val="900"/>
              </a:spcBef>
              <a:buClr>
                <a:schemeClr val="tx1"/>
              </a:buClr>
              <a:buFont typeface="Courier New" panose="02070309020205020404" pitchFamily="49" charset="0"/>
              <a:buChar char="o"/>
              <a:defRPr sz="1500" kern="1200">
                <a:solidFill>
                  <a:schemeClr val="tx1"/>
                </a:solidFill>
                <a:latin typeface="+mn-lt"/>
                <a:ea typeface="+mn-ea"/>
                <a:cs typeface="+mn-cs"/>
              </a:defRPr>
            </a:lvl4pPr>
            <a:lvl5pPr marL="900000" indent="-180000" algn="l" defTabSz="914400" rtl="0" eaLnBrk="1" latinLnBrk="0" hangingPunct="1">
              <a:lnSpc>
                <a:spcPct val="100000"/>
              </a:lnSpc>
              <a:spcBef>
                <a:spcPts val="900"/>
              </a:spcBef>
              <a:buClr>
                <a:schemeClr val="tx1"/>
              </a:buClr>
              <a:buFont typeface="Avenir Next LT Pro" panose="020B0504020202020204" pitchFamily="34" charset="0"/>
              <a:buChar char="–"/>
              <a:defRPr sz="1500" kern="1200">
                <a:solidFill>
                  <a:schemeClr val="tx1"/>
                </a:solidFill>
                <a:latin typeface="+mn-lt"/>
                <a:ea typeface="+mn-ea"/>
                <a:cs typeface="+mn-cs"/>
              </a:defRPr>
            </a:lvl5pPr>
            <a:lvl6pPr marL="72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lnSpc>
                <a:spcPct val="80000"/>
              </a:lnSpc>
              <a:buClr>
                <a:schemeClr val="bg2"/>
              </a:buClr>
              <a:buFont typeface="Wingdings" panose="05000000000000000000" pitchFamily="2" charset="2"/>
              <a:buChar char="§"/>
            </a:pPr>
            <a:r>
              <a:rPr lang="en-US" dirty="0"/>
              <a:t>Four tables set floating item polices:</a:t>
            </a:r>
          </a:p>
          <a:p>
            <a:pPr lvl="1" algn="just">
              <a:lnSpc>
                <a:spcPct val="80000"/>
              </a:lnSpc>
              <a:buClr>
                <a:schemeClr val="bg2"/>
              </a:buClr>
              <a:buFont typeface="Wingdings" panose="05000000000000000000" pitchFamily="2" charset="2"/>
              <a:buChar char="§"/>
            </a:pPr>
            <a:r>
              <a:rPr lang="en-US" i="1" dirty="0">
                <a:cs typeface="Arial" pitchFamily="34" charset="0"/>
              </a:rPr>
              <a:t>Floating: Collection Limits</a:t>
            </a:r>
          </a:p>
          <a:p>
            <a:pPr lvl="2" algn="just">
              <a:lnSpc>
                <a:spcPct val="80000"/>
              </a:lnSpc>
              <a:buClr>
                <a:schemeClr val="bg2"/>
              </a:buClr>
            </a:pPr>
            <a:r>
              <a:rPr lang="en-US" dirty="0">
                <a:cs typeface="Arial" pitchFamily="34" charset="0"/>
              </a:rPr>
              <a:t>Are there limits to the number of items that should be added to a specific collection?</a:t>
            </a:r>
          </a:p>
          <a:p>
            <a:pPr lvl="2" algn="just">
              <a:lnSpc>
                <a:spcPct val="80000"/>
              </a:lnSpc>
              <a:buClr>
                <a:schemeClr val="bg2"/>
              </a:buClr>
            </a:pPr>
            <a:r>
              <a:rPr lang="en-US" dirty="0">
                <a:cs typeface="Arial" pitchFamily="34" charset="0"/>
              </a:rPr>
              <a:t>The maximum collection total is a combination of a </a:t>
            </a:r>
            <a:r>
              <a:rPr lang="en-US" i="1" dirty="0">
                <a:cs typeface="Arial" pitchFamily="34" charset="0"/>
              </a:rPr>
              <a:t>Final</a:t>
            </a:r>
            <a:r>
              <a:rPr lang="en-US" dirty="0">
                <a:cs typeface="Arial" pitchFamily="34" charset="0"/>
              </a:rPr>
              <a:t> record status and a circulation status of </a:t>
            </a:r>
            <a:r>
              <a:rPr lang="en-US" i="1" dirty="0">
                <a:cs typeface="Arial" pitchFamily="34" charset="0"/>
              </a:rPr>
              <a:t>In</a:t>
            </a:r>
            <a:r>
              <a:rPr lang="en-US" dirty="0">
                <a:cs typeface="Arial" pitchFamily="34" charset="0"/>
              </a:rPr>
              <a:t> and </a:t>
            </a:r>
            <a:r>
              <a:rPr lang="en-US" i="1" dirty="0">
                <a:cs typeface="Arial" pitchFamily="34" charset="0"/>
              </a:rPr>
              <a:t>In-Transit.</a:t>
            </a:r>
          </a:p>
          <a:p>
            <a:pPr lvl="1" algn="just">
              <a:lnSpc>
                <a:spcPct val="80000"/>
              </a:lnSpc>
              <a:buClr>
                <a:schemeClr val="bg2"/>
              </a:buClr>
              <a:buFont typeface="Wingdings" panose="05000000000000000000" pitchFamily="2" charset="2"/>
              <a:buChar char="§"/>
            </a:pPr>
            <a:r>
              <a:rPr lang="en-US" i="1" dirty="0">
                <a:cs typeface="Arial" pitchFamily="34" charset="0"/>
              </a:rPr>
              <a:t>Floating: Material Types</a:t>
            </a:r>
          </a:p>
          <a:p>
            <a:pPr lvl="2" algn="just">
              <a:lnSpc>
                <a:spcPct val="80000"/>
              </a:lnSpc>
              <a:buClr>
                <a:schemeClr val="bg2"/>
              </a:buClr>
            </a:pPr>
            <a:r>
              <a:rPr lang="en-US" dirty="0">
                <a:cs typeface="Arial" pitchFamily="34" charset="0"/>
              </a:rPr>
              <a:t>Are there certain material types that should not float even if they belong to eligible collections?</a:t>
            </a:r>
          </a:p>
          <a:p>
            <a:pPr lvl="2" algn="just">
              <a:lnSpc>
                <a:spcPct val="80000"/>
              </a:lnSpc>
              <a:buClr>
                <a:schemeClr val="bg2"/>
              </a:buClr>
            </a:pPr>
            <a:r>
              <a:rPr lang="en-US" dirty="0">
                <a:cs typeface="Arial" pitchFamily="34" charset="0"/>
              </a:rPr>
              <a:t>This table sets material types that should not float. The home branch defined in the item record determines the material types that should not float.</a:t>
            </a:r>
          </a:p>
          <a:p>
            <a:pPr lvl="1" algn="just">
              <a:lnSpc>
                <a:spcPct val="80000"/>
              </a:lnSpc>
              <a:buClr>
                <a:schemeClr val="bg2"/>
              </a:buClr>
              <a:buFont typeface="Wingdings" panose="05000000000000000000" pitchFamily="2" charset="2"/>
              <a:buChar char="§"/>
            </a:pPr>
            <a:r>
              <a:rPr lang="en-US" i="1" dirty="0">
                <a:cs typeface="Arial" pitchFamily="34" charset="0"/>
              </a:rPr>
              <a:t>Floating:  Material Type Limits</a:t>
            </a:r>
          </a:p>
          <a:p>
            <a:pPr lvl="2" algn="just">
              <a:lnSpc>
                <a:spcPct val="80000"/>
              </a:lnSpc>
              <a:buClr>
                <a:schemeClr val="bg2"/>
              </a:buClr>
            </a:pPr>
            <a:r>
              <a:rPr lang="en-US" dirty="0">
                <a:cs typeface="Arial" pitchFamily="34" charset="0"/>
              </a:rPr>
              <a:t>How many items of the same title (attached to the same bib record) is the receiving branch willing to accept?</a:t>
            </a:r>
          </a:p>
          <a:p>
            <a:pPr lvl="2" algn="just">
              <a:lnSpc>
                <a:spcPct val="80000"/>
              </a:lnSpc>
              <a:buClr>
                <a:schemeClr val="bg2"/>
              </a:buClr>
            </a:pPr>
            <a:r>
              <a:rPr lang="en-US" dirty="0">
                <a:cs typeface="Arial" pitchFamily="34" charset="0"/>
              </a:rPr>
              <a:t>The receiving branch determines separate limits for the ‘In’ items attached to the same bib record and items of any circulation status attached to the same title.</a:t>
            </a:r>
          </a:p>
          <a:p>
            <a:pPr lvl="1" algn="just">
              <a:lnSpc>
                <a:spcPct val="80000"/>
              </a:lnSpc>
              <a:buClr>
                <a:schemeClr val="bg2"/>
              </a:buClr>
              <a:buFont typeface="Wingdings" panose="05000000000000000000" pitchFamily="2" charset="2"/>
              <a:buChar char="§"/>
            </a:pPr>
            <a:r>
              <a:rPr lang="en-US" i="1" dirty="0">
                <a:cs typeface="Arial" pitchFamily="34" charset="0"/>
              </a:rPr>
              <a:t>Floating:  To Branch</a:t>
            </a:r>
          </a:p>
          <a:p>
            <a:pPr lvl="2" algn="just">
              <a:lnSpc>
                <a:spcPct val="80000"/>
              </a:lnSpc>
              <a:buClr>
                <a:schemeClr val="bg2"/>
              </a:buClr>
            </a:pPr>
            <a:r>
              <a:rPr lang="en-US" dirty="0">
                <a:cs typeface="Arial" pitchFamily="34" charset="0"/>
              </a:rPr>
              <a:t>If items can float, to which branches can they go?</a:t>
            </a:r>
          </a:p>
          <a:p>
            <a:pPr lvl="2" algn="just">
              <a:lnSpc>
                <a:spcPct val="80000"/>
              </a:lnSpc>
              <a:buClr>
                <a:schemeClr val="bg2"/>
              </a:buClr>
            </a:pPr>
            <a:r>
              <a:rPr lang="en-US" dirty="0">
                <a:cs typeface="Arial" pitchFamily="34" charset="0"/>
              </a:rPr>
              <a:t>This table sets the possible receiving branches. The home branch defined in an item record determines the branches to which its items can float.</a:t>
            </a:r>
          </a:p>
          <a:p>
            <a:pPr marL="180000" lvl="1" indent="0">
              <a:buFont typeface="Arial" panose="020B0604020202020204" pitchFamily="34" charset="0"/>
              <a:buNone/>
            </a:pPr>
            <a:endParaRPr lang="en-NL" dirty="0"/>
          </a:p>
        </p:txBody>
      </p:sp>
    </p:spTree>
    <p:extLst>
      <p:ext uri="{BB962C8B-B14F-4D97-AF65-F5344CB8AC3E}">
        <p14:creationId xmlns:p14="http://schemas.microsoft.com/office/powerpoint/2010/main" val="2787705397"/>
      </p:ext>
    </p:extLst>
  </p:cSld>
  <p:clrMapOvr>
    <a:masterClrMapping/>
  </p:clrMapOvr>
</p:sld>
</file>

<file path=ppt/theme/theme1.xml><?xml version="1.0" encoding="utf-8"?>
<a:theme xmlns:a="http://schemas.openxmlformats.org/drawingml/2006/main" name="Device Layouts - Light">
  <a:themeElements>
    <a:clrScheme name="Custom 4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chor="ctr">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Presentation3" id="{C283A8CB-DA49-D54D-8AB9-0CA69C1ABF25}" vid="{CE5E4963-3A8E-254F-85B8-9FFCC1F2027F}"/>
    </a:ext>
  </a:extLst>
</a:theme>
</file>

<file path=ppt/theme/theme2.xml><?xml version="1.0" encoding="utf-8"?>
<a:theme xmlns:a="http://schemas.openxmlformats.org/drawingml/2006/main" name="Content Layouts">
  <a:themeElements>
    <a:clrScheme name="Custom 64">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D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wrap="square" tIns="108000" bIns="108000" rtlCol="0" anchor="ctr" anchorCtr="0">
        <a:noAutofit/>
      </a:bodyPr>
      <a:lstStyle>
        <a:defPPr algn="ctr">
          <a:defRPr sz="1500" dirty="0" err="1" smtClean="0">
            <a:solidFill>
              <a:schemeClr val="tx1"/>
            </a:solidFill>
          </a:defRPr>
        </a:defPPr>
      </a:lstStyle>
    </a:spDef>
    <a:txDef>
      <a:spPr>
        <a:noFill/>
        <a:ln>
          <a:noFill/>
        </a:ln>
      </a:spPr>
      <a:bodyPr wrap="square" rtlCol="0">
        <a:noAutofit/>
      </a:bodyPr>
      <a:lstStyle>
        <a:defPPr algn="l">
          <a:defRPr sz="1500" dirty="0" err="1" smtClean="0"/>
        </a:defPPr>
      </a:lstStyle>
    </a:txDef>
  </a:objectDefaults>
  <a:extraClrSchemeLst/>
  <a:extLst>
    <a:ext uri="{05A4C25C-085E-4340-85A3-A5531E510DB2}">
      <thm15:themeFamily xmlns:thm15="http://schemas.microsoft.com/office/thememl/2012/main" name="Clarivate_MASTER Template_V1_22.4" id="{0BFECBFB-B186-9B46-ADF1-23F185B13481}" vid="{D1A78186-1673-264C-BAD1-9C55A29D0D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FF4589A-FC63-42C6-882A-5A5786AA1398}">
  <we:reference id="wa104381063" version="1.0.0.1" store="en-US"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CC59F16EE55947BB98B5A79FB2B792" ma:contentTypeVersion="11" ma:contentTypeDescription="Create a new document." ma:contentTypeScope="" ma:versionID="8f07f8437229331f4d01334cd6bce6d9">
  <xsd:schema xmlns:xsd="http://www.w3.org/2001/XMLSchema" xmlns:xs="http://www.w3.org/2001/XMLSchema" xmlns:p="http://schemas.microsoft.com/office/2006/metadata/properties" xmlns:ns1="http://schemas.microsoft.com/sharepoint/v3" xmlns:ns2="279731a2-5271-429d-9fd5-2c27c1f29d58" xmlns:ns3="eceba0e2-b42c-4a8d-b505-0c1fe0f5698e" xmlns:ns4="edd707c4-89bf-486f-adf0-5d351e5faa98" targetNamespace="http://schemas.microsoft.com/office/2006/metadata/properties" ma:root="true" ma:fieldsID="0fa8713bf7a0256ba7df82a1a086cf6e" ns1:_="" ns2:_="" ns3:_="" ns4:_="">
    <xsd:import namespace="http://schemas.microsoft.com/sharepoint/v3"/>
    <xsd:import namespace="279731a2-5271-429d-9fd5-2c27c1f29d58"/>
    <xsd:import namespace="eceba0e2-b42c-4a8d-b505-0c1fe0f5698e"/>
    <xsd:import namespace="edd707c4-89bf-486f-adf0-5d351e5faa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SierraRls_x002e_" minOccurs="0"/>
                <xsd:element ref="ns2:PolarisRls_x002e_" minOccurs="0"/>
                <xsd:element ref="ns2:ITLCPublicURL"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9731a2-5271-429d-9fd5-2c27c1f29d5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SierraRls_x002e_" ma:index="12" nillable="true" ma:displayName="Sierra Rls." ma:format="Dropdown" ma:internalName="SierraRls_x002e_">
      <xsd:simpleType>
        <xsd:restriction base="dms:Choice">
          <xsd:enumeration value="5.1"/>
          <xsd:enumeration value="5.0"/>
        </xsd:restriction>
      </xsd:simpleType>
    </xsd:element>
    <xsd:element name="PolarisRls_x002e_" ma:index="13" nillable="true" ma:displayName="Polaris Rls." ma:format="Dropdown" ma:internalName="PolarisRls_x002e_">
      <xsd:simpleType>
        <xsd:restriction base="dms:Choice">
          <xsd:enumeration value="6.5"/>
          <xsd:enumeration value="6.4"/>
          <xsd:enumeration value="6.3"/>
          <xsd:enumeration value="6.2"/>
        </xsd:restriction>
      </xsd:simpleType>
    </xsd:element>
    <xsd:element name="ITLCPublicURL" ma:index="14" nillable="true" ma:displayName="ITLC Public URL" ma:format="Hyperlink" ma:internalName="ITLCPublicURL">
      <xsd:complexType>
        <xsd:complexContent>
          <xsd:extension base="dms:URL">
            <xsd:sequence>
              <xsd:element name="Url" type="dms:ValidUrl" minOccurs="0" nillable="true"/>
              <xsd:element name="Description" type="xsd:string" nillable="true"/>
            </xsd:sequence>
          </xsd:extension>
        </xsd:complexContent>
      </xsd:complex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eba0e2-b42c-4a8d-b505-0c1fe0f5698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d707c4-89bf-486f-adf0-5d351e5faa98" elementFormDefault="qualified">
    <xsd:import namespace="http://schemas.microsoft.com/office/2006/documentManagement/types"/>
    <xsd:import namespace="http://schemas.microsoft.com/office/infopath/2007/PartnerControls"/>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ceba0e2-b42c-4a8d-b505-0c1fe0f5698e">
      <UserInfo>
        <DisplayName>Inbal Rose Hellmann</DisplayName>
        <AccountId>639</AccountId>
        <AccountType/>
      </UserInfo>
      <UserInfo>
        <DisplayName>Etti Dekel Laor</DisplayName>
        <AccountId>809</AccountId>
        <AccountType/>
      </UserInfo>
      <UserInfo>
        <DisplayName>Lisa Spicko</DisplayName>
        <AccountId>233</AccountId>
        <AccountType/>
      </UserInfo>
    </SharedWithUsers>
    <_ip_UnifiedCompliancePolicyUIAction xmlns="http://schemas.microsoft.com/sharepoint/v3" xsi:nil="true"/>
    <_ip_UnifiedCompliancePolicyProperties xmlns="http://schemas.microsoft.com/sharepoint/v3" xsi:nil="true"/>
    <SierraRls_x002e_ xmlns="279731a2-5271-429d-9fd5-2c27c1f29d58" xsi:nil="true"/>
    <PolarisRls_x002e_ xmlns="279731a2-5271-429d-9fd5-2c27c1f29d58" xsi:nil="true"/>
    <ITLCPublicURL xmlns="279731a2-5271-429d-9fd5-2c27c1f29d58">
      <Url xsi:nil="true"/>
      <Description xsi:nil="true"/>
    </ITLCPublicURL>
  </documentManagement>
</p:properties>
</file>

<file path=customXml/itemProps1.xml><?xml version="1.0" encoding="utf-8"?>
<ds:datastoreItem xmlns:ds="http://schemas.openxmlformats.org/officeDocument/2006/customXml" ds:itemID="{D1A8598F-5B5C-4EA8-9D91-6DE551587B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79731a2-5271-429d-9fd5-2c27c1f29d58"/>
    <ds:schemaRef ds:uri="eceba0e2-b42c-4a8d-b505-0c1fe0f5698e"/>
    <ds:schemaRef ds:uri="edd707c4-89bf-486f-adf0-5d351e5faa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D91B9C-4E38-40A3-AA2F-E796D8728082}">
  <ds:schemaRefs>
    <ds:schemaRef ds:uri="http://schemas.microsoft.com/sharepoint/v3/contenttype/forms"/>
  </ds:schemaRefs>
</ds:datastoreItem>
</file>

<file path=customXml/itemProps3.xml><?xml version="1.0" encoding="utf-8"?>
<ds:datastoreItem xmlns:ds="http://schemas.openxmlformats.org/officeDocument/2006/customXml" ds:itemID="{C7707030-CD46-4873-9099-A1E166734A8E}">
  <ds:schemaRefs>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http://purl.org/dc/elements/1.1/"/>
    <ds:schemaRef ds:uri="cec4d0f3-197b-4313-9bcc-a9a9b4711ab2"/>
    <ds:schemaRef ds:uri="http://schemas.openxmlformats.org/package/2006/metadata/core-properties"/>
    <ds:schemaRef ds:uri="15b4db40-66c5-4774-a7a4-592c47258125"/>
    <ds:schemaRef ds:uri="d970c9ed-be0d-4385-ae12-bba36a1d31bb"/>
    <ds:schemaRef ds:uri="1ee16b87-d06b-4acc-bab3-ebea1d9e5ffa"/>
    <ds:schemaRef ds:uri="a82fdb6e-c179-430d-8182-68f5a58a7fb4"/>
    <ds:schemaRef ds:uri="http://schemas.microsoft.com/sharepoint/v3"/>
    <ds:schemaRef ds:uri="http://schemas.microsoft.com/office/2006/metadata/properties"/>
    <ds:schemaRef ds:uri="69ee0a70-3ed0-4fe2-9598-d2d2e3c4d92b"/>
    <ds:schemaRef ds:uri="260d191b-173d-4ede-b8cb-f15091734e97"/>
    <ds:schemaRef ds:uri="27577a75-f6b5-4da9-9d7f-742923554f46"/>
    <ds:schemaRef ds:uri="eceba0e2-b42c-4a8d-b505-0c1fe0f5698e"/>
    <ds:schemaRef ds:uri="279731a2-5271-429d-9fd5-2c27c1f29d58"/>
  </ds:schemaRefs>
</ds:datastoreItem>
</file>

<file path=docMetadata/LabelInfo.xml><?xml version="1.0" encoding="utf-8"?>
<clbl:labelList xmlns:clbl="http://schemas.microsoft.com/office/2020/mipLabelMetadata">
  <clbl:label id="{127fa96e-00b4-429e-95f9-72c2828437a4}" enabled="0" method="" siteId="{127fa96e-00b4-429e-95f9-72c2828437a4}" removed="1"/>
</clbl:labelList>
</file>

<file path=docProps/app.xml><?xml version="1.0" encoding="utf-8"?>
<Properties xmlns="http://schemas.openxmlformats.org/officeDocument/2006/extended-properties" xmlns:vt="http://schemas.openxmlformats.org/officeDocument/2006/docPropsVTypes">
  <Template>Device Layouts - Light</Template>
  <TotalTime>431</TotalTime>
  <Words>2189</Words>
  <Application>Microsoft Office PowerPoint</Application>
  <PresentationFormat>Widescreen</PresentationFormat>
  <Paragraphs>182</Paragraphs>
  <Slides>22</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Avenir Next LT Pro</vt:lpstr>
      <vt:lpstr>Avenir Next LT Pro Demi</vt:lpstr>
      <vt:lpstr>Calibri</vt:lpstr>
      <vt:lpstr>Courier New</vt:lpstr>
      <vt:lpstr>Wingdings</vt:lpstr>
      <vt:lpstr>Device Layouts - Light</vt:lpstr>
      <vt:lpstr>Content Layouts</vt:lpstr>
      <vt:lpstr>PowerPoint Presentation</vt:lpstr>
      <vt:lpstr>Floating Collections</vt:lpstr>
      <vt:lpstr>Floating Collections Overview</vt:lpstr>
      <vt:lpstr>Floating Collections Overview</vt:lpstr>
      <vt:lpstr>Floating Collections Overview</vt:lpstr>
      <vt:lpstr>System Admin: Designating Floating Collections</vt:lpstr>
      <vt:lpstr>System Admin: Settings Options</vt:lpstr>
      <vt:lpstr>System Admin: Settings Options</vt:lpstr>
      <vt:lpstr>System Admin: Setting Branch Policies</vt:lpstr>
      <vt:lpstr>System Admin: Floating: Collection Limits</vt:lpstr>
      <vt:lpstr>System Admin: Floating: Material Types</vt:lpstr>
      <vt:lpstr>System Admin: Floating: Material Type Limits</vt:lpstr>
      <vt:lpstr>System Admin: Floating: To Branch</vt:lpstr>
      <vt:lpstr>System Admin: Setting Profiles</vt:lpstr>
      <vt:lpstr>Excluding an Individual Item from Floating</vt:lpstr>
      <vt:lpstr>Floating Collections</vt:lpstr>
      <vt:lpstr>Floating Process in Circulation</vt:lpstr>
      <vt:lpstr>Floating Process in Circulation</vt:lpstr>
      <vt:lpstr>Floating Display in Item Circulation History</vt:lpstr>
      <vt:lpstr>Cooperative Considerations</vt:lpstr>
      <vt:lpstr>Cooperative Considerations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Ralston</dc:creator>
  <cp:lastModifiedBy>Kevin Shehan</cp:lastModifiedBy>
  <cp:revision>13</cp:revision>
  <dcterms:created xsi:type="dcterms:W3CDTF">2024-02-07T13:07:36Z</dcterms:created>
  <dcterms:modified xsi:type="dcterms:W3CDTF">2025-10-10T18:38:37Z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0x0101005ACC59F16EE55947BB98B5A79FB2B792</vt:lpwstr>
  </property>
  <property fmtid="{D5CDD505-2E9C-101B-9397-08002B2CF9AE}" pid="3" name="MediaServiceImageTags">
    <vt:lpwstr/>
  </property>
</Properties>
</file>