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39"/>
  </p:notesMasterIdLst>
  <p:handoutMasterIdLst>
    <p:handoutMasterId r:id="rId40"/>
  </p:handoutMasterIdLst>
  <p:sldIdLst>
    <p:sldId id="834" r:id="rId6"/>
    <p:sldId id="824" r:id="rId7"/>
    <p:sldId id="4407" r:id="rId8"/>
    <p:sldId id="4408" r:id="rId9"/>
    <p:sldId id="4409" r:id="rId10"/>
    <p:sldId id="4410" r:id="rId11"/>
    <p:sldId id="4411" r:id="rId12"/>
    <p:sldId id="4412" r:id="rId13"/>
    <p:sldId id="4413" r:id="rId14"/>
    <p:sldId id="4414" r:id="rId15"/>
    <p:sldId id="4415" r:id="rId16"/>
    <p:sldId id="4417" r:id="rId17"/>
    <p:sldId id="4418" r:id="rId18"/>
    <p:sldId id="4419" r:id="rId19"/>
    <p:sldId id="4420" r:id="rId20"/>
    <p:sldId id="4421" r:id="rId21"/>
    <p:sldId id="4422" r:id="rId22"/>
    <p:sldId id="4423" r:id="rId23"/>
    <p:sldId id="4424" r:id="rId24"/>
    <p:sldId id="4425" r:id="rId25"/>
    <p:sldId id="4426" r:id="rId26"/>
    <p:sldId id="4427" r:id="rId27"/>
    <p:sldId id="4428" r:id="rId28"/>
    <p:sldId id="4429" r:id="rId29"/>
    <p:sldId id="4430" r:id="rId30"/>
    <p:sldId id="4431" r:id="rId31"/>
    <p:sldId id="4432" r:id="rId32"/>
    <p:sldId id="4433" r:id="rId33"/>
    <p:sldId id="4434" r:id="rId34"/>
    <p:sldId id="4435" r:id="rId35"/>
    <p:sldId id="4436" r:id="rId36"/>
    <p:sldId id="4437" r:id="rId37"/>
    <p:sldId id="440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F97B7-F30E-4BAE-B3E0-1232157DC980}" v="1728" dt="2025-10-10T21:32:35.6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685" autoAdjust="0"/>
    <p:restoredTop sz="94690" autoAdjust="0"/>
  </p:normalViewPr>
  <p:slideViewPr>
    <p:cSldViewPr snapToGrid="0">
      <p:cViewPr varScale="1">
        <p:scale>
          <a:sx n="63" d="100"/>
          <a:sy n="63" d="100"/>
        </p:scale>
        <p:origin x="164" y="56"/>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412F97B7-F30E-4BAE-B3E0-1232157DC980}"/>
    <pc:docChg chg="undo redo custSel addSld delSld modSld">
      <pc:chgData name="Kevin Shehan" userId="08a9fb75-bfa9-4619-a08a-5a0f62c1c55f" providerId="ADAL" clId="{412F97B7-F30E-4BAE-B3E0-1232157DC980}" dt="2025-10-10T21:35:26.455" v="4588" actId="1076"/>
      <pc:docMkLst>
        <pc:docMk/>
      </pc:docMkLst>
      <pc:sldChg chg="modSp del mod">
        <pc:chgData name="Kevin Shehan" userId="08a9fb75-bfa9-4619-a08a-5a0f62c1c55f" providerId="ADAL" clId="{412F97B7-F30E-4BAE-B3E0-1232157DC980}" dt="2025-10-10T18:43:31.755" v="42" actId="47"/>
        <pc:sldMkLst>
          <pc:docMk/>
          <pc:sldMk cId="1745681045" sldId="397"/>
        </pc:sldMkLst>
        <pc:spChg chg="mod">
          <ac:chgData name="Kevin Shehan" userId="08a9fb75-bfa9-4619-a08a-5a0f62c1c55f" providerId="ADAL" clId="{412F97B7-F30E-4BAE-B3E0-1232157DC980}" dt="2025-10-10T18:43:26.272" v="40" actId="21"/>
          <ac:spMkLst>
            <pc:docMk/>
            <pc:sldMk cId="1745681045" sldId="397"/>
            <ac:spMk id="11" creationId="{1ACE3884-5DD3-4F86-13C6-FF34F1D35C8C}"/>
          </ac:spMkLst>
        </pc:spChg>
      </pc:sldChg>
      <pc:sldChg chg="del">
        <pc:chgData name="Kevin Shehan" userId="08a9fb75-bfa9-4619-a08a-5a0f62c1c55f" providerId="ADAL" clId="{412F97B7-F30E-4BAE-B3E0-1232157DC980}" dt="2025-10-10T18:39:56.853" v="14" actId="47"/>
        <pc:sldMkLst>
          <pc:docMk/>
          <pc:sldMk cId="1637256743" sldId="657"/>
        </pc:sldMkLst>
      </pc:sldChg>
      <pc:sldChg chg="modSp add mod">
        <pc:chgData name="Kevin Shehan" userId="08a9fb75-bfa9-4619-a08a-5a0f62c1c55f" providerId="ADAL" clId="{412F97B7-F30E-4BAE-B3E0-1232157DC980}" dt="2025-10-10T18:43:29.626" v="41"/>
        <pc:sldMkLst>
          <pc:docMk/>
          <pc:sldMk cId="4258539784" sldId="824"/>
        </pc:sldMkLst>
        <pc:spChg chg="mod">
          <ac:chgData name="Kevin Shehan" userId="08a9fb75-bfa9-4619-a08a-5a0f62c1c55f" providerId="ADAL" clId="{412F97B7-F30E-4BAE-B3E0-1232157DC980}" dt="2025-10-10T18:43:20.032" v="39" actId="20577"/>
          <ac:spMkLst>
            <pc:docMk/>
            <pc:sldMk cId="4258539784" sldId="824"/>
            <ac:spMk id="13" creationId="{9DE0808B-2B5A-5F52-A884-61618600AA54}"/>
          </ac:spMkLst>
        </pc:spChg>
        <pc:spChg chg="mod">
          <ac:chgData name="Kevin Shehan" userId="08a9fb75-bfa9-4619-a08a-5a0f62c1c55f" providerId="ADAL" clId="{412F97B7-F30E-4BAE-B3E0-1232157DC980}" dt="2025-10-10T18:43:29.626" v="41"/>
          <ac:spMkLst>
            <pc:docMk/>
            <pc:sldMk cId="4258539784" sldId="824"/>
            <ac:spMk id="18" creationId="{1ACE3884-5DD3-4F86-13C6-FF34F1D35C8C}"/>
          </ac:spMkLst>
        </pc:spChg>
      </pc:sldChg>
      <pc:sldChg chg="modSp add mod">
        <pc:chgData name="Kevin Shehan" userId="08a9fb75-bfa9-4619-a08a-5a0f62c1c55f" providerId="ADAL" clId="{412F97B7-F30E-4BAE-B3E0-1232157DC980}" dt="2025-10-10T18:39:54.488" v="13" actId="20577"/>
        <pc:sldMkLst>
          <pc:docMk/>
          <pc:sldMk cId="1575880147" sldId="834"/>
        </pc:sldMkLst>
        <pc:spChg chg="mod">
          <ac:chgData name="Kevin Shehan" userId="08a9fb75-bfa9-4619-a08a-5a0f62c1c55f" providerId="ADAL" clId="{412F97B7-F30E-4BAE-B3E0-1232157DC980}" dt="2025-10-10T18:39:54.488" v="13" actId="20577"/>
          <ac:spMkLst>
            <pc:docMk/>
            <pc:sldMk cId="1575880147" sldId="834"/>
            <ac:spMk id="11" creationId="{19A4FF03-FCB4-74A0-4F2D-0EA9929DDDA1}"/>
          </ac:spMkLst>
        </pc:spChg>
      </pc:sldChg>
      <pc:sldChg chg="del">
        <pc:chgData name="Kevin Shehan" userId="08a9fb75-bfa9-4619-a08a-5a0f62c1c55f" providerId="ADAL" clId="{412F97B7-F30E-4BAE-B3E0-1232157DC980}" dt="2025-10-10T18:40:13.946" v="16" actId="47"/>
        <pc:sldMkLst>
          <pc:docMk/>
          <pc:sldMk cId="2432623637" sldId="4330"/>
        </pc:sldMkLst>
      </pc:sldChg>
      <pc:sldChg chg="addSp delSp modSp del">
        <pc:chgData name="Kevin Shehan" userId="08a9fb75-bfa9-4619-a08a-5a0f62c1c55f" providerId="ADAL" clId="{412F97B7-F30E-4BAE-B3E0-1232157DC980}" dt="2025-10-10T18:43:51.002" v="67" actId="47"/>
        <pc:sldMkLst>
          <pc:docMk/>
          <pc:sldMk cId="4238970223" sldId="4331"/>
        </pc:sldMkLst>
        <pc:spChg chg="add mod">
          <ac:chgData name="Kevin Shehan" userId="08a9fb75-bfa9-4619-a08a-5a0f62c1c55f" providerId="ADAL" clId="{412F97B7-F30E-4BAE-B3E0-1232157DC980}" dt="2025-10-10T18:43:48.119" v="65" actId="21"/>
          <ac:spMkLst>
            <pc:docMk/>
            <pc:sldMk cId="4238970223" sldId="4331"/>
            <ac:spMk id="4" creationId="{69E47F13-25A2-03E5-0508-1EE35A851059}"/>
          </ac:spMkLst>
        </pc:spChg>
        <pc:spChg chg="del">
          <ac:chgData name="Kevin Shehan" userId="08a9fb75-bfa9-4619-a08a-5a0f62c1c55f" providerId="ADAL" clId="{412F97B7-F30E-4BAE-B3E0-1232157DC980}" dt="2025-10-10T18:43:48.119" v="65" actId="21"/>
          <ac:spMkLst>
            <pc:docMk/>
            <pc:sldMk cId="4238970223" sldId="4331"/>
            <ac:spMk id="11" creationId="{1ACE3884-5DD3-4F86-13C6-FF34F1D35C8C}"/>
          </ac:spMkLst>
        </pc:spChg>
        <pc:picChg chg="del">
          <ac:chgData name="Kevin Shehan" userId="08a9fb75-bfa9-4619-a08a-5a0f62c1c55f" providerId="ADAL" clId="{412F97B7-F30E-4BAE-B3E0-1232157DC980}" dt="2025-10-10T18:43:48.119" v="65" actId="21"/>
          <ac:picMkLst>
            <pc:docMk/>
            <pc:sldMk cId="4238970223" sldId="4331"/>
            <ac:picMk id="2" creationId="{832115B3-16FB-9A5A-E8FF-B287F786E918}"/>
          </ac:picMkLst>
        </pc:picChg>
        <pc:picChg chg="del">
          <ac:chgData name="Kevin Shehan" userId="08a9fb75-bfa9-4619-a08a-5a0f62c1c55f" providerId="ADAL" clId="{412F97B7-F30E-4BAE-B3E0-1232157DC980}" dt="2025-10-10T18:43:48.119" v="65" actId="21"/>
          <ac:picMkLst>
            <pc:docMk/>
            <pc:sldMk cId="4238970223" sldId="4331"/>
            <ac:picMk id="3" creationId="{8C9D0EEB-52E4-F264-B9E1-8FAAC944379E}"/>
          </ac:picMkLst>
        </pc:picChg>
      </pc:sldChg>
      <pc:sldChg chg="addSp delSp modSp del">
        <pc:chgData name="Kevin Shehan" userId="08a9fb75-bfa9-4619-a08a-5a0f62c1c55f" providerId="ADAL" clId="{412F97B7-F30E-4BAE-B3E0-1232157DC980}" dt="2025-10-10T18:44:08.334" v="73" actId="47"/>
        <pc:sldMkLst>
          <pc:docMk/>
          <pc:sldMk cId="95224494" sldId="4332"/>
        </pc:sldMkLst>
        <pc:spChg chg="add mod">
          <ac:chgData name="Kevin Shehan" userId="08a9fb75-bfa9-4619-a08a-5a0f62c1c55f" providerId="ADAL" clId="{412F97B7-F30E-4BAE-B3E0-1232157DC980}" dt="2025-10-10T18:44:05.600" v="71" actId="21"/>
          <ac:spMkLst>
            <pc:docMk/>
            <pc:sldMk cId="95224494" sldId="4332"/>
            <ac:spMk id="4" creationId="{1E75D182-FA8D-938E-4C8A-5591D072D21C}"/>
          </ac:spMkLst>
        </pc:spChg>
        <pc:spChg chg="del">
          <ac:chgData name="Kevin Shehan" userId="08a9fb75-bfa9-4619-a08a-5a0f62c1c55f" providerId="ADAL" clId="{412F97B7-F30E-4BAE-B3E0-1232157DC980}" dt="2025-10-10T18:44:05.600" v="71" actId="21"/>
          <ac:spMkLst>
            <pc:docMk/>
            <pc:sldMk cId="95224494" sldId="4332"/>
            <ac:spMk id="11" creationId="{1ACE3884-5DD3-4F86-13C6-FF34F1D35C8C}"/>
          </ac:spMkLst>
        </pc:spChg>
        <pc:picChg chg="del">
          <ac:chgData name="Kevin Shehan" userId="08a9fb75-bfa9-4619-a08a-5a0f62c1c55f" providerId="ADAL" clId="{412F97B7-F30E-4BAE-B3E0-1232157DC980}" dt="2025-10-10T18:44:05.600" v="71" actId="21"/>
          <ac:picMkLst>
            <pc:docMk/>
            <pc:sldMk cId="95224494" sldId="4332"/>
            <ac:picMk id="2" creationId="{C23BC0FF-1B43-D944-2D0A-AC513E7AB9E1}"/>
          </ac:picMkLst>
        </pc:picChg>
        <pc:picChg chg="del">
          <ac:chgData name="Kevin Shehan" userId="08a9fb75-bfa9-4619-a08a-5a0f62c1c55f" providerId="ADAL" clId="{412F97B7-F30E-4BAE-B3E0-1232157DC980}" dt="2025-10-10T18:44:05.600" v="71" actId="21"/>
          <ac:picMkLst>
            <pc:docMk/>
            <pc:sldMk cId="95224494" sldId="4332"/>
            <ac:picMk id="3" creationId="{840DB2B5-756B-DFB4-8091-138A463D3952}"/>
          </ac:picMkLst>
        </pc:picChg>
      </pc:sldChg>
      <pc:sldChg chg="addSp delSp modSp del mod">
        <pc:chgData name="Kevin Shehan" userId="08a9fb75-bfa9-4619-a08a-5a0f62c1c55f" providerId="ADAL" clId="{412F97B7-F30E-4BAE-B3E0-1232157DC980}" dt="2025-10-10T18:44:46.299" v="128" actId="47"/>
        <pc:sldMkLst>
          <pc:docMk/>
          <pc:sldMk cId="2409557261" sldId="4333"/>
        </pc:sldMkLst>
        <pc:spChg chg="add mod">
          <ac:chgData name="Kevin Shehan" userId="08a9fb75-bfa9-4619-a08a-5a0f62c1c55f" providerId="ADAL" clId="{412F97B7-F30E-4BAE-B3E0-1232157DC980}" dt="2025-10-10T18:44:44.089" v="126" actId="21"/>
          <ac:spMkLst>
            <pc:docMk/>
            <pc:sldMk cId="2409557261" sldId="4333"/>
            <ac:spMk id="3" creationId="{FEA0505A-928A-1655-63FA-8BC71406280F}"/>
          </ac:spMkLst>
        </pc:spChg>
        <pc:spChg chg="del">
          <ac:chgData name="Kevin Shehan" userId="08a9fb75-bfa9-4619-a08a-5a0f62c1c55f" providerId="ADAL" clId="{412F97B7-F30E-4BAE-B3E0-1232157DC980}" dt="2025-10-10T18:44:44.089" v="126" actId="21"/>
          <ac:spMkLst>
            <pc:docMk/>
            <pc:sldMk cId="2409557261" sldId="4333"/>
            <ac:spMk id="11" creationId="{1ACE3884-5DD3-4F86-13C6-FF34F1D35C8C}"/>
          </ac:spMkLst>
        </pc:spChg>
        <pc:picChg chg="del">
          <ac:chgData name="Kevin Shehan" userId="08a9fb75-bfa9-4619-a08a-5a0f62c1c55f" providerId="ADAL" clId="{412F97B7-F30E-4BAE-B3E0-1232157DC980}" dt="2025-10-10T18:44:44.089" v="126" actId="21"/>
          <ac:picMkLst>
            <pc:docMk/>
            <pc:sldMk cId="2409557261" sldId="4333"/>
            <ac:picMk id="5" creationId="{A202E9E4-5F33-CEE3-1EA0-7C064A76D823}"/>
          </ac:picMkLst>
        </pc:picChg>
        <pc:picChg chg="del">
          <ac:chgData name="Kevin Shehan" userId="08a9fb75-bfa9-4619-a08a-5a0f62c1c55f" providerId="ADAL" clId="{412F97B7-F30E-4BAE-B3E0-1232157DC980}" dt="2025-10-10T18:44:44.089" v="126" actId="21"/>
          <ac:picMkLst>
            <pc:docMk/>
            <pc:sldMk cId="2409557261" sldId="4333"/>
            <ac:picMk id="6" creationId="{ADDF500F-69A3-7EC6-5C54-30CE3AB8150C}"/>
          </ac:picMkLst>
        </pc:picChg>
      </pc:sldChg>
      <pc:sldChg chg="addSp delSp modSp del mod">
        <pc:chgData name="Kevin Shehan" userId="08a9fb75-bfa9-4619-a08a-5a0f62c1c55f" providerId="ADAL" clId="{412F97B7-F30E-4BAE-B3E0-1232157DC980}" dt="2025-10-10T18:46:02.083" v="144" actId="47"/>
        <pc:sldMkLst>
          <pc:docMk/>
          <pc:sldMk cId="2039914578" sldId="4334"/>
        </pc:sldMkLst>
        <pc:spChg chg="add mod">
          <ac:chgData name="Kevin Shehan" userId="08a9fb75-bfa9-4619-a08a-5a0f62c1c55f" providerId="ADAL" clId="{412F97B7-F30E-4BAE-B3E0-1232157DC980}" dt="2025-10-10T18:45:58.772" v="142" actId="21"/>
          <ac:spMkLst>
            <pc:docMk/>
            <pc:sldMk cId="2039914578" sldId="4334"/>
            <ac:spMk id="4" creationId="{46FF5A6E-2844-6B59-F213-98FC5497B1DA}"/>
          </ac:spMkLst>
        </pc:spChg>
        <pc:spChg chg="del">
          <ac:chgData name="Kevin Shehan" userId="08a9fb75-bfa9-4619-a08a-5a0f62c1c55f" providerId="ADAL" clId="{412F97B7-F30E-4BAE-B3E0-1232157DC980}" dt="2025-10-10T18:45:58.772" v="142" actId="21"/>
          <ac:spMkLst>
            <pc:docMk/>
            <pc:sldMk cId="2039914578" sldId="4334"/>
            <ac:spMk id="11" creationId="{1ACE3884-5DD3-4F86-13C6-FF34F1D35C8C}"/>
          </ac:spMkLst>
        </pc:spChg>
        <pc:picChg chg="del">
          <ac:chgData name="Kevin Shehan" userId="08a9fb75-bfa9-4619-a08a-5a0f62c1c55f" providerId="ADAL" clId="{412F97B7-F30E-4BAE-B3E0-1232157DC980}" dt="2025-10-10T18:45:58.772" v="142" actId="21"/>
          <ac:picMkLst>
            <pc:docMk/>
            <pc:sldMk cId="2039914578" sldId="4334"/>
            <ac:picMk id="3" creationId="{054B1B54-4211-85B1-C633-7CB7A6406467}"/>
          </ac:picMkLst>
        </pc:picChg>
      </pc:sldChg>
      <pc:sldChg chg="addSp delSp modSp del mod">
        <pc:chgData name="Kevin Shehan" userId="08a9fb75-bfa9-4619-a08a-5a0f62c1c55f" providerId="ADAL" clId="{412F97B7-F30E-4BAE-B3E0-1232157DC980}" dt="2025-10-10T18:46:13.302" v="149" actId="47"/>
        <pc:sldMkLst>
          <pc:docMk/>
          <pc:sldMk cId="1202620349" sldId="4335"/>
        </pc:sldMkLst>
        <pc:spChg chg="add mod">
          <ac:chgData name="Kevin Shehan" userId="08a9fb75-bfa9-4619-a08a-5a0f62c1c55f" providerId="ADAL" clId="{412F97B7-F30E-4BAE-B3E0-1232157DC980}" dt="2025-10-10T18:46:10.922" v="147" actId="21"/>
          <ac:spMkLst>
            <pc:docMk/>
            <pc:sldMk cId="1202620349" sldId="4335"/>
            <ac:spMk id="3" creationId="{F37B7842-3B18-BDB6-9740-5719DC24E94E}"/>
          </ac:spMkLst>
        </pc:spChg>
        <pc:spChg chg="del">
          <ac:chgData name="Kevin Shehan" userId="08a9fb75-bfa9-4619-a08a-5a0f62c1c55f" providerId="ADAL" clId="{412F97B7-F30E-4BAE-B3E0-1232157DC980}" dt="2025-10-10T18:46:10.922" v="147" actId="21"/>
          <ac:spMkLst>
            <pc:docMk/>
            <pc:sldMk cId="1202620349" sldId="4335"/>
            <ac:spMk id="11" creationId="{1ACE3884-5DD3-4F86-13C6-FF34F1D35C8C}"/>
          </ac:spMkLst>
        </pc:spChg>
        <pc:picChg chg="del">
          <ac:chgData name="Kevin Shehan" userId="08a9fb75-bfa9-4619-a08a-5a0f62c1c55f" providerId="ADAL" clId="{412F97B7-F30E-4BAE-B3E0-1232157DC980}" dt="2025-10-10T18:46:10.922" v="147" actId="21"/>
          <ac:picMkLst>
            <pc:docMk/>
            <pc:sldMk cId="1202620349" sldId="4335"/>
            <ac:picMk id="4" creationId="{0D32552C-2BB1-649B-C5DC-E0011BFC441D}"/>
          </ac:picMkLst>
        </pc:picChg>
        <pc:picChg chg="del">
          <ac:chgData name="Kevin Shehan" userId="08a9fb75-bfa9-4619-a08a-5a0f62c1c55f" providerId="ADAL" clId="{412F97B7-F30E-4BAE-B3E0-1232157DC980}" dt="2025-10-10T18:46:10.922" v="147" actId="21"/>
          <ac:picMkLst>
            <pc:docMk/>
            <pc:sldMk cId="1202620349" sldId="4335"/>
            <ac:picMk id="5" creationId="{248375B6-BE7E-F5B3-5275-020EEE878696}"/>
          </ac:picMkLst>
        </pc:picChg>
      </pc:sldChg>
      <pc:sldChg chg="addSp delSp modSp del mod">
        <pc:chgData name="Kevin Shehan" userId="08a9fb75-bfa9-4619-a08a-5a0f62c1c55f" providerId="ADAL" clId="{412F97B7-F30E-4BAE-B3E0-1232157DC980}" dt="2025-10-10T18:46:54.666" v="180" actId="47"/>
        <pc:sldMkLst>
          <pc:docMk/>
          <pc:sldMk cId="3451945660" sldId="4336"/>
        </pc:sldMkLst>
        <pc:spChg chg="add mod">
          <ac:chgData name="Kevin Shehan" userId="08a9fb75-bfa9-4619-a08a-5a0f62c1c55f" providerId="ADAL" clId="{412F97B7-F30E-4BAE-B3E0-1232157DC980}" dt="2025-10-10T18:46:51.819" v="178" actId="21"/>
          <ac:spMkLst>
            <pc:docMk/>
            <pc:sldMk cId="3451945660" sldId="4336"/>
            <ac:spMk id="3" creationId="{580F5E64-3F6D-41DC-4CB7-A4D55984283B}"/>
          </ac:spMkLst>
        </pc:spChg>
        <pc:spChg chg="del">
          <ac:chgData name="Kevin Shehan" userId="08a9fb75-bfa9-4619-a08a-5a0f62c1c55f" providerId="ADAL" clId="{412F97B7-F30E-4BAE-B3E0-1232157DC980}" dt="2025-10-10T18:46:51.819" v="178" actId="21"/>
          <ac:spMkLst>
            <pc:docMk/>
            <pc:sldMk cId="3451945660" sldId="4336"/>
            <ac:spMk id="11" creationId="{1ACE3884-5DD3-4F86-13C6-FF34F1D35C8C}"/>
          </ac:spMkLst>
        </pc:spChg>
      </pc:sldChg>
      <pc:sldChg chg="addSp delSp modSp del mod">
        <pc:chgData name="Kevin Shehan" userId="08a9fb75-bfa9-4619-a08a-5a0f62c1c55f" providerId="ADAL" clId="{412F97B7-F30E-4BAE-B3E0-1232157DC980}" dt="2025-10-10T18:47:44.483" v="217" actId="47"/>
        <pc:sldMkLst>
          <pc:docMk/>
          <pc:sldMk cId="3894461101" sldId="4337"/>
        </pc:sldMkLst>
        <pc:spChg chg="add mod">
          <ac:chgData name="Kevin Shehan" userId="08a9fb75-bfa9-4619-a08a-5a0f62c1c55f" providerId="ADAL" clId="{412F97B7-F30E-4BAE-B3E0-1232157DC980}" dt="2025-10-10T18:47:41.981" v="215" actId="21"/>
          <ac:spMkLst>
            <pc:docMk/>
            <pc:sldMk cId="3894461101" sldId="4337"/>
            <ac:spMk id="5" creationId="{3719D9EB-8352-ACA5-A3DE-6F70B3F7D603}"/>
          </ac:spMkLst>
        </pc:spChg>
        <pc:spChg chg="del">
          <ac:chgData name="Kevin Shehan" userId="08a9fb75-bfa9-4619-a08a-5a0f62c1c55f" providerId="ADAL" clId="{412F97B7-F30E-4BAE-B3E0-1232157DC980}" dt="2025-10-10T18:47:41.981" v="215" actId="21"/>
          <ac:spMkLst>
            <pc:docMk/>
            <pc:sldMk cId="3894461101" sldId="4337"/>
            <ac:spMk id="11" creationId="{1ACE3884-5DD3-4F86-13C6-FF34F1D35C8C}"/>
          </ac:spMkLst>
        </pc:spChg>
        <pc:picChg chg="del">
          <ac:chgData name="Kevin Shehan" userId="08a9fb75-bfa9-4619-a08a-5a0f62c1c55f" providerId="ADAL" clId="{412F97B7-F30E-4BAE-B3E0-1232157DC980}" dt="2025-10-10T18:47:41.981" v="215" actId="21"/>
          <ac:picMkLst>
            <pc:docMk/>
            <pc:sldMk cId="3894461101" sldId="4337"/>
            <ac:picMk id="2" creationId="{D905AD02-EEB6-D781-D74F-49495A7A9842}"/>
          </ac:picMkLst>
        </pc:picChg>
        <pc:picChg chg="del">
          <ac:chgData name="Kevin Shehan" userId="08a9fb75-bfa9-4619-a08a-5a0f62c1c55f" providerId="ADAL" clId="{412F97B7-F30E-4BAE-B3E0-1232157DC980}" dt="2025-10-10T18:47:41.981" v="215" actId="21"/>
          <ac:picMkLst>
            <pc:docMk/>
            <pc:sldMk cId="3894461101" sldId="4337"/>
            <ac:picMk id="3" creationId="{D35969B3-6B99-E975-3A4C-E31B5D446CA4}"/>
          </ac:picMkLst>
        </pc:picChg>
      </pc:sldChg>
      <pc:sldChg chg="addSp delSp modSp del">
        <pc:chgData name="Kevin Shehan" userId="08a9fb75-bfa9-4619-a08a-5a0f62c1c55f" providerId="ADAL" clId="{412F97B7-F30E-4BAE-B3E0-1232157DC980}" dt="2025-10-10T18:47:58.936" v="222" actId="47"/>
        <pc:sldMkLst>
          <pc:docMk/>
          <pc:sldMk cId="1508717201" sldId="4338"/>
        </pc:sldMkLst>
        <pc:spChg chg="add mod">
          <ac:chgData name="Kevin Shehan" userId="08a9fb75-bfa9-4619-a08a-5a0f62c1c55f" providerId="ADAL" clId="{412F97B7-F30E-4BAE-B3E0-1232157DC980}" dt="2025-10-10T18:47:55.767" v="220" actId="21"/>
          <ac:spMkLst>
            <pc:docMk/>
            <pc:sldMk cId="1508717201" sldId="4338"/>
            <ac:spMk id="3" creationId="{0EC5164C-73C4-1869-77AF-6D089FA7C6C7}"/>
          </ac:spMkLst>
        </pc:spChg>
        <pc:spChg chg="del">
          <ac:chgData name="Kevin Shehan" userId="08a9fb75-bfa9-4619-a08a-5a0f62c1c55f" providerId="ADAL" clId="{412F97B7-F30E-4BAE-B3E0-1232157DC980}" dt="2025-10-10T18:47:55.767" v="220" actId="21"/>
          <ac:spMkLst>
            <pc:docMk/>
            <pc:sldMk cId="1508717201" sldId="4338"/>
            <ac:spMk id="11" creationId="{1ACE3884-5DD3-4F86-13C6-FF34F1D35C8C}"/>
          </ac:spMkLst>
        </pc:spChg>
        <pc:picChg chg="del">
          <ac:chgData name="Kevin Shehan" userId="08a9fb75-bfa9-4619-a08a-5a0f62c1c55f" providerId="ADAL" clId="{412F97B7-F30E-4BAE-B3E0-1232157DC980}" dt="2025-10-10T18:47:55.767" v="220" actId="21"/>
          <ac:picMkLst>
            <pc:docMk/>
            <pc:sldMk cId="1508717201" sldId="4338"/>
            <ac:picMk id="2" creationId="{ECE93A33-F934-B250-7B39-3B7622ACF716}"/>
          </ac:picMkLst>
        </pc:picChg>
      </pc:sldChg>
      <pc:sldChg chg="addSp delSp modSp del mod">
        <pc:chgData name="Kevin Shehan" userId="08a9fb75-bfa9-4619-a08a-5a0f62c1c55f" providerId="ADAL" clId="{412F97B7-F30E-4BAE-B3E0-1232157DC980}" dt="2025-10-10T18:55:28.964" v="607" actId="47"/>
        <pc:sldMkLst>
          <pc:docMk/>
          <pc:sldMk cId="1154152163" sldId="4339"/>
        </pc:sldMkLst>
        <pc:spChg chg="del">
          <ac:chgData name="Kevin Shehan" userId="08a9fb75-bfa9-4619-a08a-5a0f62c1c55f" providerId="ADAL" clId="{412F97B7-F30E-4BAE-B3E0-1232157DC980}" dt="2025-10-10T18:55:25.865" v="605" actId="21"/>
          <ac:spMkLst>
            <pc:docMk/>
            <pc:sldMk cId="1154152163" sldId="4339"/>
            <ac:spMk id="3" creationId="{DDD4300E-DD0C-6692-88BA-0130690198E2}"/>
          </ac:spMkLst>
        </pc:spChg>
        <pc:spChg chg="add del mod">
          <ac:chgData name="Kevin Shehan" userId="08a9fb75-bfa9-4619-a08a-5a0f62c1c55f" providerId="ADAL" clId="{412F97B7-F30E-4BAE-B3E0-1232157DC980}" dt="2025-10-10T18:55:23.884" v="604" actId="478"/>
          <ac:spMkLst>
            <pc:docMk/>
            <pc:sldMk cId="1154152163" sldId="4339"/>
            <ac:spMk id="4" creationId="{F44D0A80-7AE1-7DB0-EE75-EF463B5C4541}"/>
          </ac:spMkLst>
        </pc:spChg>
        <pc:spChg chg="del">
          <ac:chgData name="Kevin Shehan" userId="08a9fb75-bfa9-4619-a08a-5a0f62c1c55f" providerId="ADAL" clId="{412F97B7-F30E-4BAE-B3E0-1232157DC980}" dt="2025-10-10T18:55:16.404" v="602" actId="21"/>
          <ac:spMkLst>
            <pc:docMk/>
            <pc:sldMk cId="1154152163" sldId="4339"/>
            <ac:spMk id="11" creationId="{1ACE3884-5DD3-4F86-13C6-FF34F1D35C8C}"/>
          </ac:spMkLst>
        </pc:spChg>
        <pc:picChg chg="del">
          <ac:chgData name="Kevin Shehan" userId="08a9fb75-bfa9-4619-a08a-5a0f62c1c55f" providerId="ADAL" clId="{412F97B7-F30E-4BAE-B3E0-1232157DC980}" dt="2025-10-10T18:55:16.404" v="602" actId="21"/>
          <ac:picMkLst>
            <pc:docMk/>
            <pc:sldMk cId="1154152163" sldId="4339"/>
            <ac:picMk id="2" creationId="{3E96269C-F7D7-C76B-987A-80C8898E78A6}"/>
          </ac:picMkLst>
        </pc:picChg>
      </pc:sldChg>
      <pc:sldChg chg="addSp delSp modSp del">
        <pc:chgData name="Kevin Shehan" userId="08a9fb75-bfa9-4619-a08a-5a0f62c1c55f" providerId="ADAL" clId="{412F97B7-F30E-4BAE-B3E0-1232157DC980}" dt="2025-10-10T18:55:47.825" v="613" actId="47"/>
        <pc:sldMkLst>
          <pc:docMk/>
          <pc:sldMk cId="3211814621" sldId="4340"/>
        </pc:sldMkLst>
        <pc:spChg chg="add mod">
          <ac:chgData name="Kevin Shehan" userId="08a9fb75-bfa9-4619-a08a-5a0f62c1c55f" providerId="ADAL" clId="{412F97B7-F30E-4BAE-B3E0-1232157DC980}" dt="2025-10-10T18:55:45.268" v="611" actId="21"/>
          <ac:spMkLst>
            <pc:docMk/>
            <pc:sldMk cId="3211814621" sldId="4340"/>
            <ac:spMk id="3" creationId="{AF7AD662-60A7-910C-B5A7-E3F4D1968B2C}"/>
          </ac:spMkLst>
        </pc:spChg>
        <pc:spChg chg="del">
          <ac:chgData name="Kevin Shehan" userId="08a9fb75-bfa9-4619-a08a-5a0f62c1c55f" providerId="ADAL" clId="{412F97B7-F30E-4BAE-B3E0-1232157DC980}" dt="2025-10-10T18:55:45.268" v="611" actId="21"/>
          <ac:spMkLst>
            <pc:docMk/>
            <pc:sldMk cId="3211814621" sldId="4340"/>
            <ac:spMk id="11" creationId="{1ACE3884-5DD3-4F86-13C6-FF34F1D35C8C}"/>
          </ac:spMkLst>
        </pc:spChg>
        <pc:picChg chg="del">
          <ac:chgData name="Kevin Shehan" userId="08a9fb75-bfa9-4619-a08a-5a0f62c1c55f" providerId="ADAL" clId="{412F97B7-F30E-4BAE-B3E0-1232157DC980}" dt="2025-10-10T18:55:45.268" v="611" actId="21"/>
          <ac:picMkLst>
            <pc:docMk/>
            <pc:sldMk cId="3211814621" sldId="4340"/>
            <ac:picMk id="2" creationId="{EB05C8AF-7CF7-D2E0-374F-FF1F5123FB65}"/>
          </ac:picMkLst>
        </pc:picChg>
      </pc:sldChg>
      <pc:sldChg chg="addSp delSp modSp del">
        <pc:chgData name="Kevin Shehan" userId="08a9fb75-bfa9-4619-a08a-5a0f62c1c55f" providerId="ADAL" clId="{412F97B7-F30E-4BAE-B3E0-1232157DC980}" dt="2025-10-10T19:16:33.438" v="794" actId="47"/>
        <pc:sldMkLst>
          <pc:docMk/>
          <pc:sldMk cId="4112208661" sldId="4341"/>
        </pc:sldMkLst>
        <pc:spChg chg="add mod">
          <ac:chgData name="Kevin Shehan" userId="08a9fb75-bfa9-4619-a08a-5a0f62c1c55f" providerId="ADAL" clId="{412F97B7-F30E-4BAE-B3E0-1232157DC980}" dt="2025-10-10T19:16:11.584" v="791" actId="21"/>
          <ac:spMkLst>
            <pc:docMk/>
            <pc:sldMk cId="4112208661" sldId="4341"/>
            <ac:spMk id="4" creationId="{7A539A4D-992D-240B-B812-60D6CE2F3E97}"/>
          </ac:spMkLst>
        </pc:spChg>
        <pc:spChg chg="del">
          <ac:chgData name="Kevin Shehan" userId="08a9fb75-bfa9-4619-a08a-5a0f62c1c55f" providerId="ADAL" clId="{412F97B7-F30E-4BAE-B3E0-1232157DC980}" dt="2025-10-10T19:16:11.584" v="791" actId="21"/>
          <ac:spMkLst>
            <pc:docMk/>
            <pc:sldMk cId="4112208661" sldId="4341"/>
            <ac:spMk id="11" creationId="{1ACE3884-5DD3-4F86-13C6-FF34F1D35C8C}"/>
          </ac:spMkLst>
        </pc:spChg>
        <pc:picChg chg="del">
          <ac:chgData name="Kevin Shehan" userId="08a9fb75-bfa9-4619-a08a-5a0f62c1c55f" providerId="ADAL" clId="{412F97B7-F30E-4BAE-B3E0-1232157DC980}" dt="2025-10-10T19:16:11.584" v="791" actId="21"/>
          <ac:picMkLst>
            <pc:docMk/>
            <pc:sldMk cId="4112208661" sldId="4341"/>
            <ac:picMk id="2" creationId="{A959A122-8FEF-960E-7376-8310F54D9B12}"/>
          </ac:picMkLst>
        </pc:picChg>
        <pc:picChg chg="del">
          <ac:chgData name="Kevin Shehan" userId="08a9fb75-bfa9-4619-a08a-5a0f62c1c55f" providerId="ADAL" clId="{412F97B7-F30E-4BAE-B3E0-1232157DC980}" dt="2025-10-10T19:16:11.584" v="791" actId="21"/>
          <ac:picMkLst>
            <pc:docMk/>
            <pc:sldMk cId="4112208661" sldId="4341"/>
            <ac:picMk id="3" creationId="{1117F42E-74DE-CC31-797D-C8516338FDE6}"/>
          </ac:picMkLst>
        </pc:picChg>
      </pc:sldChg>
      <pc:sldChg chg="addSp delSp modSp del">
        <pc:chgData name="Kevin Shehan" userId="08a9fb75-bfa9-4619-a08a-5a0f62c1c55f" providerId="ADAL" clId="{412F97B7-F30E-4BAE-B3E0-1232157DC980}" dt="2025-10-10T19:42:58.623" v="2247" actId="47"/>
        <pc:sldMkLst>
          <pc:docMk/>
          <pc:sldMk cId="974194328" sldId="4342"/>
        </pc:sldMkLst>
        <pc:spChg chg="add mod">
          <ac:chgData name="Kevin Shehan" userId="08a9fb75-bfa9-4619-a08a-5a0f62c1c55f" providerId="ADAL" clId="{412F97B7-F30E-4BAE-B3E0-1232157DC980}" dt="2025-10-10T19:42:56.045" v="2245" actId="21"/>
          <ac:spMkLst>
            <pc:docMk/>
            <pc:sldMk cId="974194328" sldId="4342"/>
            <ac:spMk id="4" creationId="{C5771CEA-33BB-8BB8-6D55-383223973877}"/>
          </ac:spMkLst>
        </pc:spChg>
        <pc:spChg chg="del">
          <ac:chgData name="Kevin Shehan" userId="08a9fb75-bfa9-4619-a08a-5a0f62c1c55f" providerId="ADAL" clId="{412F97B7-F30E-4BAE-B3E0-1232157DC980}" dt="2025-10-10T19:42:56.045" v="2245" actId="21"/>
          <ac:spMkLst>
            <pc:docMk/>
            <pc:sldMk cId="974194328" sldId="4342"/>
            <ac:spMk id="11" creationId="{1ACE3884-5DD3-4F86-13C6-FF34F1D35C8C}"/>
          </ac:spMkLst>
        </pc:spChg>
        <pc:picChg chg="del">
          <ac:chgData name="Kevin Shehan" userId="08a9fb75-bfa9-4619-a08a-5a0f62c1c55f" providerId="ADAL" clId="{412F97B7-F30E-4BAE-B3E0-1232157DC980}" dt="2025-10-10T19:42:56.045" v="2245" actId="21"/>
          <ac:picMkLst>
            <pc:docMk/>
            <pc:sldMk cId="974194328" sldId="4342"/>
            <ac:picMk id="2" creationId="{756A7138-CA67-5642-52F3-BFF7D870AD50}"/>
          </ac:picMkLst>
        </pc:picChg>
        <pc:picChg chg="del">
          <ac:chgData name="Kevin Shehan" userId="08a9fb75-bfa9-4619-a08a-5a0f62c1c55f" providerId="ADAL" clId="{412F97B7-F30E-4BAE-B3E0-1232157DC980}" dt="2025-10-10T19:42:56.045" v="2245" actId="21"/>
          <ac:picMkLst>
            <pc:docMk/>
            <pc:sldMk cId="974194328" sldId="4342"/>
            <ac:picMk id="3" creationId="{7464A592-1C8B-4712-1AA8-9D97284BF217}"/>
          </ac:picMkLst>
        </pc:picChg>
      </pc:sldChg>
      <pc:sldChg chg="addSp delSp modSp del">
        <pc:chgData name="Kevin Shehan" userId="08a9fb75-bfa9-4619-a08a-5a0f62c1c55f" providerId="ADAL" clId="{412F97B7-F30E-4BAE-B3E0-1232157DC980}" dt="2025-10-10T19:43:18.093" v="2271" actId="47"/>
        <pc:sldMkLst>
          <pc:docMk/>
          <pc:sldMk cId="3213354682" sldId="4343"/>
        </pc:sldMkLst>
        <pc:spChg chg="add mod">
          <ac:chgData name="Kevin Shehan" userId="08a9fb75-bfa9-4619-a08a-5a0f62c1c55f" providerId="ADAL" clId="{412F97B7-F30E-4BAE-B3E0-1232157DC980}" dt="2025-10-10T19:43:15.603" v="2269" actId="21"/>
          <ac:spMkLst>
            <pc:docMk/>
            <pc:sldMk cId="3213354682" sldId="4343"/>
            <ac:spMk id="3" creationId="{A9862263-36A4-150E-A56D-7C3793F096DE}"/>
          </ac:spMkLst>
        </pc:spChg>
        <pc:spChg chg="del">
          <ac:chgData name="Kevin Shehan" userId="08a9fb75-bfa9-4619-a08a-5a0f62c1c55f" providerId="ADAL" clId="{412F97B7-F30E-4BAE-B3E0-1232157DC980}" dt="2025-10-10T19:43:15.603" v="2269" actId="21"/>
          <ac:spMkLst>
            <pc:docMk/>
            <pc:sldMk cId="3213354682" sldId="4343"/>
            <ac:spMk id="11" creationId="{1ACE3884-5DD3-4F86-13C6-FF34F1D35C8C}"/>
          </ac:spMkLst>
        </pc:spChg>
        <pc:picChg chg="del">
          <ac:chgData name="Kevin Shehan" userId="08a9fb75-bfa9-4619-a08a-5a0f62c1c55f" providerId="ADAL" clId="{412F97B7-F30E-4BAE-B3E0-1232157DC980}" dt="2025-10-10T19:43:15.603" v="2269" actId="21"/>
          <ac:picMkLst>
            <pc:docMk/>
            <pc:sldMk cId="3213354682" sldId="4343"/>
            <ac:picMk id="2" creationId="{D23BAB12-374E-EE31-4357-FADE656D8805}"/>
          </ac:picMkLst>
        </pc:picChg>
      </pc:sldChg>
      <pc:sldChg chg="addSp delSp modSp del">
        <pc:chgData name="Kevin Shehan" userId="08a9fb75-bfa9-4619-a08a-5a0f62c1c55f" providerId="ADAL" clId="{412F97B7-F30E-4BAE-B3E0-1232157DC980}" dt="2025-10-10T19:43:28.483" v="2276" actId="47"/>
        <pc:sldMkLst>
          <pc:docMk/>
          <pc:sldMk cId="3983918045" sldId="4344"/>
        </pc:sldMkLst>
        <pc:spChg chg="add mod">
          <ac:chgData name="Kevin Shehan" userId="08a9fb75-bfa9-4619-a08a-5a0f62c1c55f" providerId="ADAL" clId="{412F97B7-F30E-4BAE-B3E0-1232157DC980}" dt="2025-10-10T19:43:25.553" v="2274" actId="21"/>
          <ac:spMkLst>
            <pc:docMk/>
            <pc:sldMk cId="3983918045" sldId="4344"/>
            <ac:spMk id="3" creationId="{673156F4-8E41-88A9-8D8D-710384FCCC1E}"/>
          </ac:spMkLst>
        </pc:spChg>
        <pc:spChg chg="del">
          <ac:chgData name="Kevin Shehan" userId="08a9fb75-bfa9-4619-a08a-5a0f62c1c55f" providerId="ADAL" clId="{412F97B7-F30E-4BAE-B3E0-1232157DC980}" dt="2025-10-10T19:43:25.553" v="2274" actId="21"/>
          <ac:spMkLst>
            <pc:docMk/>
            <pc:sldMk cId="3983918045" sldId="4344"/>
            <ac:spMk id="11" creationId="{1ACE3884-5DD3-4F86-13C6-FF34F1D35C8C}"/>
          </ac:spMkLst>
        </pc:spChg>
        <pc:picChg chg="del">
          <ac:chgData name="Kevin Shehan" userId="08a9fb75-bfa9-4619-a08a-5a0f62c1c55f" providerId="ADAL" clId="{412F97B7-F30E-4BAE-B3E0-1232157DC980}" dt="2025-10-10T19:43:25.553" v="2274" actId="21"/>
          <ac:picMkLst>
            <pc:docMk/>
            <pc:sldMk cId="3983918045" sldId="4344"/>
            <ac:picMk id="2" creationId="{69EEB189-8A22-6DE7-B48F-E2035F1966AA}"/>
          </ac:picMkLst>
        </pc:picChg>
      </pc:sldChg>
      <pc:sldChg chg="addSp delSp modSp del">
        <pc:chgData name="Kevin Shehan" userId="08a9fb75-bfa9-4619-a08a-5a0f62c1c55f" providerId="ADAL" clId="{412F97B7-F30E-4BAE-B3E0-1232157DC980}" dt="2025-10-10T19:43:39.182" v="2281" actId="47"/>
        <pc:sldMkLst>
          <pc:docMk/>
          <pc:sldMk cId="660635405" sldId="4345"/>
        </pc:sldMkLst>
        <pc:spChg chg="add mod">
          <ac:chgData name="Kevin Shehan" userId="08a9fb75-bfa9-4619-a08a-5a0f62c1c55f" providerId="ADAL" clId="{412F97B7-F30E-4BAE-B3E0-1232157DC980}" dt="2025-10-10T19:43:36.599" v="2279" actId="21"/>
          <ac:spMkLst>
            <pc:docMk/>
            <pc:sldMk cId="660635405" sldId="4345"/>
            <ac:spMk id="3" creationId="{B39DA761-B3B6-750A-D66E-916D0570558E}"/>
          </ac:spMkLst>
        </pc:spChg>
        <pc:spChg chg="del">
          <ac:chgData name="Kevin Shehan" userId="08a9fb75-bfa9-4619-a08a-5a0f62c1c55f" providerId="ADAL" clId="{412F97B7-F30E-4BAE-B3E0-1232157DC980}" dt="2025-10-10T19:43:36.599" v="2279" actId="21"/>
          <ac:spMkLst>
            <pc:docMk/>
            <pc:sldMk cId="660635405" sldId="4345"/>
            <ac:spMk id="11" creationId="{1ACE3884-5DD3-4F86-13C6-FF34F1D35C8C}"/>
          </ac:spMkLst>
        </pc:spChg>
        <pc:picChg chg="del">
          <ac:chgData name="Kevin Shehan" userId="08a9fb75-bfa9-4619-a08a-5a0f62c1c55f" providerId="ADAL" clId="{412F97B7-F30E-4BAE-B3E0-1232157DC980}" dt="2025-10-10T19:43:36.599" v="2279" actId="21"/>
          <ac:picMkLst>
            <pc:docMk/>
            <pc:sldMk cId="660635405" sldId="4345"/>
            <ac:picMk id="2" creationId="{75712FEF-9880-9502-6C30-94079E7751CB}"/>
          </ac:picMkLst>
        </pc:picChg>
      </pc:sldChg>
      <pc:sldChg chg="addSp delSp modSp del mod">
        <pc:chgData name="Kevin Shehan" userId="08a9fb75-bfa9-4619-a08a-5a0f62c1c55f" providerId="ADAL" clId="{412F97B7-F30E-4BAE-B3E0-1232157DC980}" dt="2025-10-10T19:44:53.503" v="2324" actId="47"/>
        <pc:sldMkLst>
          <pc:docMk/>
          <pc:sldMk cId="788119873" sldId="4346"/>
        </pc:sldMkLst>
        <pc:spChg chg="del">
          <ac:chgData name="Kevin Shehan" userId="08a9fb75-bfa9-4619-a08a-5a0f62c1c55f" providerId="ADAL" clId="{412F97B7-F30E-4BAE-B3E0-1232157DC980}" dt="2025-10-10T19:44:49.483" v="2322" actId="21"/>
          <ac:spMkLst>
            <pc:docMk/>
            <pc:sldMk cId="788119873" sldId="4346"/>
            <ac:spMk id="3" creationId="{39DAB19E-F5FF-8363-C76F-72DFB923CD34}"/>
          </ac:spMkLst>
        </pc:spChg>
        <pc:spChg chg="add mod">
          <ac:chgData name="Kevin Shehan" userId="08a9fb75-bfa9-4619-a08a-5a0f62c1c55f" providerId="ADAL" clId="{412F97B7-F30E-4BAE-B3E0-1232157DC980}" dt="2025-10-10T19:44:01.183" v="2303" actId="21"/>
          <ac:spMkLst>
            <pc:docMk/>
            <pc:sldMk cId="788119873" sldId="4346"/>
            <ac:spMk id="4" creationId="{CCDA97D7-2B26-E99E-224C-60A487B3CEBA}"/>
          </ac:spMkLst>
        </pc:spChg>
        <pc:spChg chg="add mod">
          <ac:chgData name="Kevin Shehan" userId="08a9fb75-bfa9-4619-a08a-5a0f62c1c55f" providerId="ADAL" clId="{412F97B7-F30E-4BAE-B3E0-1232157DC980}" dt="2025-10-10T19:44:12.708" v="2309" actId="21"/>
          <ac:spMkLst>
            <pc:docMk/>
            <pc:sldMk cId="788119873" sldId="4346"/>
            <ac:spMk id="5" creationId="{59752463-0119-0A38-4487-104F768E9DA1}"/>
          </ac:spMkLst>
        </pc:spChg>
        <pc:spChg chg="add del mod">
          <ac:chgData name="Kevin Shehan" userId="08a9fb75-bfa9-4619-a08a-5a0f62c1c55f" providerId="ADAL" clId="{412F97B7-F30E-4BAE-B3E0-1232157DC980}" dt="2025-10-10T19:44:47.103" v="2321" actId="478"/>
          <ac:spMkLst>
            <pc:docMk/>
            <pc:sldMk cId="788119873" sldId="4346"/>
            <ac:spMk id="6" creationId="{FBBE897C-2F89-C9E6-9C94-A25178AC1E9E}"/>
          </ac:spMkLst>
        </pc:spChg>
        <pc:spChg chg="add mod">
          <ac:chgData name="Kevin Shehan" userId="08a9fb75-bfa9-4619-a08a-5a0f62c1c55f" providerId="ADAL" clId="{412F97B7-F30E-4BAE-B3E0-1232157DC980}" dt="2025-10-10T19:44:42.631" v="2319"/>
          <ac:spMkLst>
            <pc:docMk/>
            <pc:sldMk cId="788119873" sldId="4346"/>
            <ac:spMk id="7" creationId="{1ACE3884-5DD3-4F86-13C6-FF34F1D35C8C}"/>
          </ac:spMkLst>
        </pc:spChg>
        <pc:spChg chg="add del">
          <ac:chgData name="Kevin Shehan" userId="08a9fb75-bfa9-4619-a08a-5a0f62c1c55f" providerId="ADAL" clId="{412F97B7-F30E-4BAE-B3E0-1232157DC980}" dt="2025-10-10T19:44:36.147" v="2317" actId="21"/>
          <ac:spMkLst>
            <pc:docMk/>
            <pc:sldMk cId="788119873" sldId="4346"/>
            <ac:spMk id="11" creationId="{1ACE3884-5DD3-4F86-13C6-FF34F1D35C8C}"/>
          </ac:spMkLst>
        </pc:spChg>
        <pc:picChg chg="add del">
          <ac:chgData name="Kevin Shehan" userId="08a9fb75-bfa9-4619-a08a-5a0f62c1c55f" providerId="ADAL" clId="{412F97B7-F30E-4BAE-B3E0-1232157DC980}" dt="2025-10-10T19:44:36.147" v="2317" actId="21"/>
          <ac:picMkLst>
            <pc:docMk/>
            <pc:sldMk cId="788119873" sldId="4346"/>
            <ac:picMk id="2" creationId="{8C126790-4EC4-C98D-FBD2-A9C8D7CC186D}"/>
          </ac:picMkLst>
        </pc:picChg>
        <pc:picChg chg="add mod">
          <ac:chgData name="Kevin Shehan" userId="08a9fb75-bfa9-4619-a08a-5a0f62c1c55f" providerId="ADAL" clId="{412F97B7-F30E-4BAE-B3E0-1232157DC980}" dt="2025-10-10T19:44:39.128" v="2318"/>
          <ac:picMkLst>
            <pc:docMk/>
            <pc:sldMk cId="788119873" sldId="4346"/>
            <ac:picMk id="8" creationId="{8C126790-4EC4-C98D-FBD2-A9C8D7CC186D}"/>
          </ac:picMkLst>
        </pc:picChg>
      </pc:sldChg>
      <pc:sldChg chg="addSp delSp modSp del">
        <pc:chgData name="Kevin Shehan" userId="08a9fb75-bfa9-4619-a08a-5a0f62c1c55f" providerId="ADAL" clId="{412F97B7-F30E-4BAE-B3E0-1232157DC980}" dt="2025-10-10T19:45:18.943" v="2372" actId="47"/>
        <pc:sldMkLst>
          <pc:docMk/>
          <pc:sldMk cId="184694897" sldId="4347"/>
        </pc:sldMkLst>
        <pc:spChg chg="add mod">
          <ac:chgData name="Kevin Shehan" userId="08a9fb75-bfa9-4619-a08a-5a0f62c1c55f" providerId="ADAL" clId="{412F97B7-F30E-4BAE-B3E0-1232157DC980}" dt="2025-10-10T19:45:15.871" v="2370" actId="21"/>
          <ac:spMkLst>
            <pc:docMk/>
            <pc:sldMk cId="184694897" sldId="4347"/>
            <ac:spMk id="3" creationId="{C08F99A1-578C-CAF0-7DB5-430BFACA11BE}"/>
          </ac:spMkLst>
        </pc:spChg>
        <pc:spChg chg="del">
          <ac:chgData name="Kevin Shehan" userId="08a9fb75-bfa9-4619-a08a-5a0f62c1c55f" providerId="ADAL" clId="{412F97B7-F30E-4BAE-B3E0-1232157DC980}" dt="2025-10-10T19:45:15.871" v="2370" actId="21"/>
          <ac:spMkLst>
            <pc:docMk/>
            <pc:sldMk cId="184694897" sldId="4347"/>
            <ac:spMk id="11" creationId="{1ACE3884-5DD3-4F86-13C6-FF34F1D35C8C}"/>
          </ac:spMkLst>
        </pc:spChg>
        <pc:picChg chg="del">
          <ac:chgData name="Kevin Shehan" userId="08a9fb75-bfa9-4619-a08a-5a0f62c1c55f" providerId="ADAL" clId="{412F97B7-F30E-4BAE-B3E0-1232157DC980}" dt="2025-10-10T19:45:15.871" v="2370" actId="21"/>
          <ac:picMkLst>
            <pc:docMk/>
            <pc:sldMk cId="184694897" sldId="4347"/>
            <ac:picMk id="2" creationId="{4A986FF4-2106-554B-0646-BC826C510A95}"/>
          </ac:picMkLst>
        </pc:picChg>
      </pc:sldChg>
      <pc:sldChg chg="addSp delSp modSp del">
        <pc:chgData name="Kevin Shehan" userId="08a9fb75-bfa9-4619-a08a-5a0f62c1c55f" providerId="ADAL" clId="{412F97B7-F30E-4BAE-B3E0-1232157DC980}" dt="2025-10-10T19:45:31.773" v="2378" actId="47"/>
        <pc:sldMkLst>
          <pc:docMk/>
          <pc:sldMk cId="3674123483" sldId="4348"/>
        </pc:sldMkLst>
        <pc:spChg chg="del mod">
          <ac:chgData name="Kevin Shehan" userId="08a9fb75-bfa9-4619-a08a-5a0f62c1c55f" providerId="ADAL" clId="{412F97B7-F30E-4BAE-B3E0-1232157DC980}" dt="2025-10-10T19:45:29.609" v="2376" actId="21"/>
          <ac:spMkLst>
            <pc:docMk/>
            <pc:sldMk cId="3674123483" sldId="4348"/>
            <ac:spMk id="3" creationId="{47375814-E504-9DFC-339E-AEF65210C092}"/>
          </ac:spMkLst>
        </pc:spChg>
        <pc:spChg chg="add mod">
          <ac:chgData name="Kevin Shehan" userId="08a9fb75-bfa9-4619-a08a-5a0f62c1c55f" providerId="ADAL" clId="{412F97B7-F30E-4BAE-B3E0-1232157DC980}" dt="2025-10-10T19:45:29.609" v="2376" actId="21"/>
          <ac:spMkLst>
            <pc:docMk/>
            <pc:sldMk cId="3674123483" sldId="4348"/>
            <ac:spMk id="4" creationId="{A5D98035-09D2-2384-CDB1-4D86D988472E}"/>
          </ac:spMkLst>
        </pc:spChg>
        <pc:spChg chg="del">
          <ac:chgData name="Kevin Shehan" userId="08a9fb75-bfa9-4619-a08a-5a0f62c1c55f" providerId="ADAL" clId="{412F97B7-F30E-4BAE-B3E0-1232157DC980}" dt="2025-10-10T19:45:29.609" v="2376" actId="21"/>
          <ac:spMkLst>
            <pc:docMk/>
            <pc:sldMk cId="3674123483" sldId="4348"/>
            <ac:spMk id="11" creationId="{1ACE3884-5DD3-4F86-13C6-FF34F1D35C8C}"/>
          </ac:spMkLst>
        </pc:spChg>
        <pc:picChg chg="del mod">
          <ac:chgData name="Kevin Shehan" userId="08a9fb75-bfa9-4619-a08a-5a0f62c1c55f" providerId="ADAL" clId="{412F97B7-F30E-4BAE-B3E0-1232157DC980}" dt="2025-10-10T19:45:29.609" v="2376" actId="21"/>
          <ac:picMkLst>
            <pc:docMk/>
            <pc:sldMk cId="3674123483" sldId="4348"/>
            <ac:picMk id="2" creationId="{2EBF62C5-0585-3771-E9DE-62D88284CF62}"/>
          </ac:picMkLst>
        </pc:picChg>
      </pc:sldChg>
      <pc:sldChg chg="addSp delSp modSp del mod">
        <pc:chgData name="Kevin Shehan" userId="08a9fb75-bfa9-4619-a08a-5a0f62c1c55f" providerId="ADAL" clId="{412F97B7-F30E-4BAE-B3E0-1232157DC980}" dt="2025-10-10T19:45:44.343" v="2384" actId="47"/>
        <pc:sldMkLst>
          <pc:docMk/>
          <pc:sldMk cId="911194945" sldId="4349"/>
        </pc:sldMkLst>
        <pc:spChg chg="add mod">
          <ac:chgData name="Kevin Shehan" userId="08a9fb75-bfa9-4619-a08a-5a0f62c1c55f" providerId="ADAL" clId="{412F97B7-F30E-4BAE-B3E0-1232157DC980}" dt="2025-10-10T19:45:41.780" v="2382" actId="21"/>
          <ac:spMkLst>
            <pc:docMk/>
            <pc:sldMk cId="911194945" sldId="4349"/>
            <ac:spMk id="5" creationId="{6FFF87CC-53F3-CF4C-C6B0-62CDE925250D}"/>
          </ac:spMkLst>
        </pc:spChg>
        <pc:spChg chg="del">
          <ac:chgData name="Kevin Shehan" userId="08a9fb75-bfa9-4619-a08a-5a0f62c1c55f" providerId="ADAL" clId="{412F97B7-F30E-4BAE-B3E0-1232157DC980}" dt="2025-10-10T19:45:41.780" v="2382" actId="21"/>
          <ac:spMkLst>
            <pc:docMk/>
            <pc:sldMk cId="911194945" sldId="4349"/>
            <ac:spMk id="11" creationId="{1ACE3884-5DD3-4F86-13C6-FF34F1D35C8C}"/>
          </ac:spMkLst>
        </pc:spChg>
        <pc:picChg chg="del">
          <ac:chgData name="Kevin Shehan" userId="08a9fb75-bfa9-4619-a08a-5a0f62c1c55f" providerId="ADAL" clId="{412F97B7-F30E-4BAE-B3E0-1232157DC980}" dt="2025-10-10T19:45:41.780" v="2382" actId="21"/>
          <ac:picMkLst>
            <pc:docMk/>
            <pc:sldMk cId="911194945" sldId="4349"/>
            <ac:picMk id="3" creationId="{4AF0C304-DD20-2106-350F-A01B6D70C39B}"/>
          </ac:picMkLst>
        </pc:picChg>
        <pc:picChg chg="del">
          <ac:chgData name="Kevin Shehan" userId="08a9fb75-bfa9-4619-a08a-5a0f62c1c55f" providerId="ADAL" clId="{412F97B7-F30E-4BAE-B3E0-1232157DC980}" dt="2025-10-10T19:45:41.780" v="2382" actId="21"/>
          <ac:picMkLst>
            <pc:docMk/>
            <pc:sldMk cId="911194945" sldId="4349"/>
            <ac:picMk id="4" creationId="{90399718-472E-B369-67E2-F1CE3CE8AE49}"/>
          </ac:picMkLst>
        </pc:picChg>
      </pc:sldChg>
      <pc:sldChg chg="addSp delSp modSp del">
        <pc:chgData name="Kevin Shehan" userId="08a9fb75-bfa9-4619-a08a-5a0f62c1c55f" providerId="ADAL" clId="{412F97B7-F30E-4BAE-B3E0-1232157DC980}" dt="2025-10-10T19:45:59.673" v="2418" actId="47"/>
        <pc:sldMkLst>
          <pc:docMk/>
          <pc:sldMk cId="806033743" sldId="4350"/>
        </pc:sldMkLst>
        <pc:spChg chg="add mod">
          <ac:chgData name="Kevin Shehan" userId="08a9fb75-bfa9-4619-a08a-5a0f62c1c55f" providerId="ADAL" clId="{412F97B7-F30E-4BAE-B3E0-1232157DC980}" dt="2025-10-10T19:45:57.403" v="2416" actId="21"/>
          <ac:spMkLst>
            <pc:docMk/>
            <pc:sldMk cId="806033743" sldId="4350"/>
            <ac:spMk id="3" creationId="{50B314B4-EB1D-8CCB-0A35-FC1914E7FF07}"/>
          </ac:spMkLst>
        </pc:spChg>
        <pc:spChg chg="del">
          <ac:chgData name="Kevin Shehan" userId="08a9fb75-bfa9-4619-a08a-5a0f62c1c55f" providerId="ADAL" clId="{412F97B7-F30E-4BAE-B3E0-1232157DC980}" dt="2025-10-10T19:45:57.403" v="2416" actId="21"/>
          <ac:spMkLst>
            <pc:docMk/>
            <pc:sldMk cId="806033743" sldId="4350"/>
            <ac:spMk id="11" creationId="{1ACE3884-5DD3-4F86-13C6-FF34F1D35C8C}"/>
          </ac:spMkLst>
        </pc:spChg>
        <pc:picChg chg="del">
          <ac:chgData name="Kevin Shehan" userId="08a9fb75-bfa9-4619-a08a-5a0f62c1c55f" providerId="ADAL" clId="{412F97B7-F30E-4BAE-B3E0-1232157DC980}" dt="2025-10-10T19:45:57.403" v="2416" actId="21"/>
          <ac:picMkLst>
            <pc:docMk/>
            <pc:sldMk cId="806033743" sldId="4350"/>
            <ac:picMk id="2" creationId="{950F768B-5587-87F1-FFA2-01DE3875A02D}"/>
          </ac:picMkLst>
        </pc:picChg>
      </pc:sldChg>
      <pc:sldChg chg="addSp delSp modSp del">
        <pc:chgData name="Kevin Shehan" userId="08a9fb75-bfa9-4619-a08a-5a0f62c1c55f" providerId="ADAL" clId="{412F97B7-F30E-4BAE-B3E0-1232157DC980}" dt="2025-10-10T19:46:14.546" v="2423" actId="47"/>
        <pc:sldMkLst>
          <pc:docMk/>
          <pc:sldMk cId="1015673583" sldId="4351"/>
        </pc:sldMkLst>
        <pc:spChg chg="add mod">
          <ac:chgData name="Kevin Shehan" userId="08a9fb75-bfa9-4619-a08a-5a0f62c1c55f" providerId="ADAL" clId="{412F97B7-F30E-4BAE-B3E0-1232157DC980}" dt="2025-10-10T19:46:12.014" v="2421" actId="21"/>
          <ac:spMkLst>
            <pc:docMk/>
            <pc:sldMk cId="1015673583" sldId="4351"/>
            <ac:spMk id="4" creationId="{00C8D520-26FA-70B0-4896-D9FE05407023}"/>
          </ac:spMkLst>
        </pc:spChg>
        <pc:spChg chg="del">
          <ac:chgData name="Kevin Shehan" userId="08a9fb75-bfa9-4619-a08a-5a0f62c1c55f" providerId="ADAL" clId="{412F97B7-F30E-4BAE-B3E0-1232157DC980}" dt="2025-10-10T19:46:12.014" v="2421" actId="21"/>
          <ac:spMkLst>
            <pc:docMk/>
            <pc:sldMk cId="1015673583" sldId="4351"/>
            <ac:spMk id="11" creationId="{1ACE3884-5DD3-4F86-13C6-FF34F1D35C8C}"/>
          </ac:spMkLst>
        </pc:spChg>
        <pc:picChg chg="del">
          <ac:chgData name="Kevin Shehan" userId="08a9fb75-bfa9-4619-a08a-5a0f62c1c55f" providerId="ADAL" clId="{412F97B7-F30E-4BAE-B3E0-1232157DC980}" dt="2025-10-10T19:46:12.014" v="2421" actId="21"/>
          <ac:picMkLst>
            <pc:docMk/>
            <pc:sldMk cId="1015673583" sldId="4351"/>
            <ac:picMk id="2" creationId="{7A12EEB9-82EE-82CC-74D6-7E58D27F4BE0}"/>
          </ac:picMkLst>
        </pc:picChg>
        <pc:picChg chg="del">
          <ac:chgData name="Kevin Shehan" userId="08a9fb75-bfa9-4619-a08a-5a0f62c1c55f" providerId="ADAL" clId="{412F97B7-F30E-4BAE-B3E0-1232157DC980}" dt="2025-10-10T19:46:12.014" v="2421" actId="21"/>
          <ac:picMkLst>
            <pc:docMk/>
            <pc:sldMk cId="1015673583" sldId="4351"/>
            <ac:picMk id="3" creationId="{A4FC05AF-B6BA-E0F2-3BC6-9999C187A718}"/>
          </ac:picMkLst>
        </pc:picChg>
      </pc:sldChg>
      <pc:sldChg chg="addSp delSp modSp del">
        <pc:chgData name="Kevin Shehan" userId="08a9fb75-bfa9-4619-a08a-5a0f62c1c55f" providerId="ADAL" clId="{412F97B7-F30E-4BAE-B3E0-1232157DC980}" dt="2025-10-10T19:46:26.257" v="2429" actId="47"/>
        <pc:sldMkLst>
          <pc:docMk/>
          <pc:sldMk cId="3094961664" sldId="4352"/>
        </pc:sldMkLst>
        <pc:spChg chg="add mod">
          <ac:chgData name="Kevin Shehan" userId="08a9fb75-bfa9-4619-a08a-5a0f62c1c55f" providerId="ADAL" clId="{412F97B7-F30E-4BAE-B3E0-1232157DC980}" dt="2025-10-10T19:46:23.833" v="2427" actId="21"/>
          <ac:spMkLst>
            <pc:docMk/>
            <pc:sldMk cId="3094961664" sldId="4352"/>
            <ac:spMk id="4" creationId="{1F367B01-29DA-841C-29D8-8487ECC319DE}"/>
          </ac:spMkLst>
        </pc:spChg>
        <pc:spChg chg="del">
          <ac:chgData name="Kevin Shehan" userId="08a9fb75-bfa9-4619-a08a-5a0f62c1c55f" providerId="ADAL" clId="{412F97B7-F30E-4BAE-B3E0-1232157DC980}" dt="2025-10-10T19:46:23.833" v="2427" actId="21"/>
          <ac:spMkLst>
            <pc:docMk/>
            <pc:sldMk cId="3094961664" sldId="4352"/>
            <ac:spMk id="11" creationId="{1ACE3884-5DD3-4F86-13C6-FF34F1D35C8C}"/>
          </ac:spMkLst>
        </pc:spChg>
        <pc:picChg chg="del">
          <ac:chgData name="Kevin Shehan" userId="08a9fb75-bfa9-4619-a08a-5a0f62c1c55f" providerId="ADAL" clId="{412F97B7-F30E-4BAE-B3E0-1232157DC980}" dt="2025-10-10T19:46:23.833" v="2427" actId="21"/>
          <ac:picMkLst>
            <pc:docMk/>
            <pc:sldMk cId="3094961664" sldId="4352"/>
            <ac:picMk id="2" creationId="{7DDB9BA6-5632-D571-CCFE-68F120979676}"/>
          </ac:picMkLst>
        </pc:picChg>
        <pc:picChg chg="del">
          <ac:chgData name="Kevin Shehan" userId="08a9fb75-bfa9-4619-a08a-5a0f62c1c55f" providerId="ADAL" clId="{412F97B7-F30E-4BAE-B3E0-1232157DC980}" dt="2025-10-10T19:46:23.833" v="2427" actId="21"/>
          <ac:picMkLst>
            <pc:docMk/>
            <pc:sldMk cId="3094961664" sldId="4352"/>
            <ac:picMk id="3" creationId="{8ACF9F44-4182-E881-0457-DEEC1FCF2DB7}"/>
          </ac:picMkLst>
        </pc:picChg>
      </pc:sldChg>
      <pc:sldChg chg="addSp delSp modSp del mod">
        <pc:chgData name="Kevin Shehan" userId="08a9fb75-bfa9-4619-a08a-5a0f62c1c55f" providerId="ADAL" clId="{412F97B7-F30E-4BAE-B3E0-1232157DC980}" dt="2025-10-10T19:46:42.125" v="2453" actId="47"/>
        <pc:sldMkLst>
          <pc:docMk/>
          <pc:sldMk cId="1604590881" sldId="4353"/>
        </pc:sldMkLst>
        <pc:spChg chg="add mod">
          <ac:chgData name="Kevin Shehan" userId="08a9fb75-bfa9-4619-a08a-5a0f62c1c55f" providerId="ADAL" clId="{412F97B7-F30E-4BAE-B3E0-1232157DC980}" dt="2025-10-10T19:46:39.978" v="2451" actId="21"/>
          <ac:spMkLst>
            <pc:docMk/>
            <pc:sldMk cId="1604590881" sldId="4353"/>
            <ac:spMk id="3" creationId="{32005591-8B3B-72E2-8C39-E6685C24CC8A}"/>
          </ac:spMkLst>
        </pc:spChg>
        <pc:spChg chg="del">
          <ac:chgData name="Kevin Shehan" userId="08a9fb75-bfa9-4619-a08a-5a0f62c1c55f" providerId="ADAL" clId="{412F97B7-F30E-4BAE-B3E0-1232157DC980}" dt="2025-10-10T19:46:39.978" v="2451" actId="21"/>
          <ac:spMkLst>
            <pc:docMk/>
            <pc:sldMk cId="1604590881" sldId="4353"/>
            <ac:spMk id="11" creationId="{1ACE3884-5DD3-4F86-13C6-FF34F1D35C8C}"/>
          </ac:spMkLst>
        </pc:spChg>
      </pc:sldChg>
      <pc:sldChg chg="addSp delSp modSp del mod">
        <pc:chgData name="Kevin Shehan" userId="08a9fb75-bfa9-4619-a08a-5a0f62c1c55f" providerId="ADAL" clId="{412F97B7-F30E-4BAE-B3E0-1232157DC980}" dt="2025-10-10T19:47:00.839" v="2467" actId="47"/>
        <pc:sldMkLst>
          <pc:docMk/>
          <pc:sldMk cId="3833603273" sldId="4354"/>
        </pc:sldMkLst>
        <pc:spChg chg="add mod">
          <ac:chgData name="Kevin Shehan" userId="08a9fb75-bfa9-4619-a08a-5a0f62c1c55f" providerId="ADAL" clId="{412F97B7-F30E-4BAE-B3E0-1232157DC980}" dt="2025-10-10T19:46:58.473" v="2465" actId="21"/>
          <ac:spMkLst>
            <pc:docMk/>
            <pc:sldMk cId="3833603273" sldId="4354"/>
            <ac:spMk id="5" creationId="{A3E2F1CA-6229-1962-835F-B74D8E2D0665}"/>
          </ac:spMkLst>
        </pc:spChg>
        <pc:spChg chg="del">
          <ac:chgData name="Kevin Shehan" userId="08a9fb75-bfa9-4619-a08a-5a0f62c1c55f" providerId="ADAL" clId="{412F97B7-F30E-4BAE-B3E0-1232157DC980}" dt="2025-10-10T19:46:58.473" v="2465" actId="21"/>
          <ac:spMkLst>
            <pc:docMk/>
            <pc:sldMk cId="3833603273" sldId="4354"/>
            <ac:spMk id="11" creationId="{1ACE3884-5DD3-4F86-13C6-FF34F1D35C8C}"/>
          </ac:spMkLst>
        </pc:spChg>
        <pc:picChg chg="del">
          <ac:chgData name="Kevin Shehan" userId="08a9fb75-bfa9-4619-a08a-5a0f62c1c55f" providerId="ADAL" clId="{412F97B7-F30E-4BAE-B3E0-1232157DC980}" dt="2025-10-10T19:46:58.473" v="2465" actId="21"/>
          <ac:picMkLst>
            <pc:docMk/>
            <pc:sldMk cId="3833603273" sldId="4354"/>
            <ac:picMk id="3" creationId="{71BD7168-3518-B936-8299-F620CC8BBD1F}"/>
          </ac:picMkLst>
        </pc:picChg>
      </pc:sldChg>
      <pc:sldChg chg="addSp delSp modSp del mod">
        <pc:chgData name="Kevin Shehan" userId="08a9fb75-bfa9-4619-a08a-5a0f62c1c55f" providerId="ADAL" clId="{412F97B7-F30E-4BAE-B3E0-1232157DC980}" dt="2025-10-10T19:47:20.639" v="2516" actId="47"/>
        <pc:sldMkLst>
          <pc:docMk/>
          <pc:sldMk cId="1228452163" sldId="4355"/>
        </pc:sldMkLst>
        <pc:spChg chg="add mod">
          <ac:chgData name="Kevin Shehan" userId="08a9fb75-bfa9-4619-a08a-5a0f62c1c55f" providerId="ADAL" clId="{412F97B7-F30E-4BAE-B3E0-1232157DC980}" dt="2025-10-10T19:47:18.463" v="2514" actId="21"/>
          <ac:spMkLst>
            <pc:docMk/>
            <pc:sldMk cId="1228452163" sldId="4355"/>
            <ac:spMk id="5" creationId="{E27B024F-7D2B-B733-06AD-433C5D7FADE4}"/>
          </ac:spMkLst>
        </pc:spChg>
        <pc:spChg chg="del">
          <ac:chgData name="Kevin Shehan" userId="08a9fb75-bfa9-4619-a08a-5a0f62c1c55f" providerId="ADAL" clId="{412F97B7-F30E-4BAE-B3E0-1232157DC980}" dt="2025-10-10T19:47:18.463" v="2514" actId="21"/>
          <ac:spMkLst>
            <pc:docMk/>
            <pc:sldMk cId="1228452163" sldId="4355"/>
            <ac:spMk id="11" creationId="{1ACE3884-5DD3-4F86-13C6-FF34F1D35C8C}"/>
          </ac:spMkLst>
        </pc:spChg>
        <pc:picChg chg="del">
          <ac:chgData name="Kevin Shehan" userId="08a9fb75-bfa9-4619-a08a-5a0f62c1c55f" providerId="ADAL" clId="{412F97B7-F30E-4BAE-B3E0-1232157DC980}" dt="2025-10-10T19:47:18.463" v="2514" actId="21"/>
          <ac:picMkLst>
            <pc:docMk/>
            <pc:sldMk cId="1228452163" sldId="4355"/>
            <ac:picMk id="3" creationId="{E7D34EC3-916F-C2B4-1488-A269F56CEC34}"/>
          </ac:picMkLst>
        </pc:picChg>
      </pc:sldChg>
      <pc:sldChg chg="addSp delSp modSp del mod">
        <pc:chgData name="Kevin Shehan" userId="08a9fb75-bfa9-4619-a08a-5a0f62c1c55f" providerId="ADAL" clId="{412F97B7-F30E-4BAE-B3E0-1232157DC980}" dt="2025-10-10T19:53:17.606" v="2583" actId="47"/>
        <pc:sldMkLst>
          <pc:docMk/>
          <pc:sldMk cId="2431567160" sldId="4356"/>
        </pc:sldMkLst>
        <pc:spChg chg="add mod">
          <ac:chgData name="Kevin Shehan" userId="08a9fb75-bfa9-4619-a08a-5a0f62c1c55f" providerId="ADAL" clId="{412F97B7-F30E-4BAE-B3E0-1232157DC980}" dt="2025-10-10T19:53:15.235" v="2581" actId="21"/>
          <ac:spMkLst>
            <pc:docMk/>
            <pc:sldMk cId="2431567160" sldId="4356"/>
            <ac:spMk id="4" creationId="{E8021C7A-97A9-A300-C11A-2C16902B5B2A}"/>
          </ac:spMkLst>
        </pc:spChg>
        <pc:spChg chg="del">
          <ac:chgData name="Kevin Shehan" userId="08a9fb75-bfa9-4619-a08a-5a0f62c1c55f" providerId="ADAL" clId="{412F97B7-F30E-4BAE-B3E0-1232157DC980}" dt="2025-10-10T19:53:15.235" v="2581" actId="21"/>
          <ac:spMkLst>
            <pc:docMk/>
            <pc:sldMk cId="2431567160" sldId="4356"/>
            <ac:spMk id="11" creationId="{1ACE3884-5DD3-4F86-13C6-FF34F1D35C8C}"/>
          </ac:spMkLst>
        </pc:spChg>
        <pc:picChg chg="del">
          <ac:chgData name="Kevin Shehan" userId="08a9fb75-bfa9-4619-a08a-5a0f62c1c55f" providerId="ADAL" clId="{412F97B7-F30E-4BAE-B3E0-1232157DC980}" dt="2025-10-10T19:53:15.235" v="2581" actId="21"/>
          <ac:picMkLst>
            <pc:docMk/>
            <pc:sldMk cId="2431567160" sldId="4356"/>
            <ac:picMk id="2" creationId="{2601B725-F1A2-5316-0555-6D1F0C85DB1E}"/>
          </ac:picMkLst>
        </pc:picChg>
      </pc:sldChg>
      <pc:sldChg chg="addSp delSp modSp del mod">
        <pc:chgData name="Kevin Shehan" userId="08a9fb75-bfa9-4619-a08a-5a0f62c1c55f" providerId="ADAL" clId="{412F97B7-F30E-4BAE-B3E0-1232157DC980}" dt="2025-10-10T19:53:40.443" v="2593" actId="47"/>
        <pc:sldMkLst>
          <pc:docMk/>
          <pc:sldMk cId="3914132737" sldId="4357"/>
        </pc:sldMkLst>
        <pc:spChg chg="add mod">
          <ac:chgData name="Kevin Shehan" userId="08a9fb75-bfa9-4619-a08a-5a0f62c1c55f" providerId="ADAL" clId="{412F97B7-F30E-4BAE-B3E0-1232157DC980}" dt="2025-10-10T19:53:37.773" v="2591" actId="21"/>
          <ac:spMkLst>
            <pc:docMk/>
            <pc:sldMk cId="3914132737" sldId="4357"/>
            <ac:spMk id="4" creationId="{109386FC-6748-EACC-6772-3DAB16E97FE8}"/>
          </ac:spMkLst>
        </pc:spChg>
        <pc:spChg chg="del">
          <ac:chgData name="Kevin Shehan" userId="08a9fb75-bfa9-4619-a08a-5a0f62c1c55f" providerId="ADAL" clId="{412F97B7-F30E-4BAE-B3E0-1232157DC980}" dt="2025-10-10T19:53:37.773" v="2591" actId="21"/>
          <ac:spMkLst>
            <pc:docMk/>
            <pc:sldMk cId="3914132737" sldId="4357"/>
            <ac:spMk id="11" creationId="{1ACE3884-5DD3-4F86-13C6-FF34F1D35C8C}"/>
          </ac:spMkLst>
        </pc:spChg>
        <pc:picChg chg="del">
          <ac:chgData name="Kevin Shehan" userId="08a9fb75-bfa9-4619-a08a-5a0f62c1c55f" providerId="ADAL" clId="{412F97B7-F30E-4BAE-B3E0-1232157DC980}" dt="2025-10-10T19:53:37.773" v="2591" actId="21"/>
          <ac:picMkLst>
            <pc:docMk/>
            <pc:sldMk cId="3914132737" sldId="4357"/>
            <ac:picMk id="2" creationId="{0CAB5B14-CD5D-112F-19AE-250FC2FE8026}"/>
          </ac:picMkLst>
        </pc:picChg>
      </pc:sldChg>
      <pc:sldChg chg="addSp delSp modSp del mod">
        <pc:chgData name="Kevin Shehan" userId="08a9fb75-bfa9-4619-a08a-5a0f62c1c55f" providerId="ADAL" clId="{412F97B7-F30E-4BAE-B3E0-1232157DC980}" dt="2025-10-10T19:53:30.249" v="2588" actId="47"/>
        <pc:sldMkLst>
          <pc:docMk/>
          <pc:sldMk cId="4036251776" sldId="4359"/>
        </pc:sldMkLst>
        <pc:spChg chg="add mod">
          <ac:chgData name="Kevin Shehan" userId="08a9fb75-bfa9-4619-a08a-5a0f62c1c55f" providerId="ADAL" clId="{412F97B7-F30E-4BAE-B3E0-1232157DC980}" dt="2025-10-10T19:53:28.124" v="2586" actId="21"/>
          <ac:spMkLst>
            <pc:docMk/>
            <pc:sldMk cId="4036251776" sldId="4359"/>
            <ac:spMk id="4" creationId="{148139B0-AC3D-6C54-83D2-BFA1BB58EBAD}"/>
          </ac:spMkLst>
        </pc:spChg>
        <pc:spChg chg="del">
          <ac:chgData name="Kevin Shehan" userId="08a9fb75-bfa9-4619-a08a-5a0f62c1c55f" providerId="ADAL" clId="{412F97B7-F30E-4BAE-B3E0-1232157DC980}" dt="2025-10-10T19:53:28.124" v="2586" actId="21"/>
          <ac:spMkLst>
            <pc:docMk/>
            <pc:sldMk cId="4036251776" sldId="4359"/>
            <ac:spMk id="11" creationId="{1ACE3884-5DD3-4F86-13C6-FF34F1D35C8C}"/>
          </ac:spMkLst>
        </pc:spChg>
        <pc:picChg chg="del">
          <ac:chgData name="Kevin Shehan" userId="08a9fb75-bfa9-4619-a08a-5a0f62c1c55f" providerId="ADAL" clId="{412F97B7-F30E-4BAE-B3E0-1232157DC980}" dt="2025-10-10T19:53:28.124" v="2586" actId="21"/>
          <ac:picMkLst>
            <pc:docMk/>
            <pc:sldMk cId="4036251776" sldId="4359"/>
            <ac:picMk id="2" creationId="{7160FAEE-BAB4-FE07-654C-C51D219458AA}"/>
          </ac:picMkLst>
        </pc:picChg>
      </pc:sldChg>
      <pc:sldChg chg="addSp delSp modSp del mod">
        <pc:chgData name="Kevin Shehan" userId="08a9fb75-bfa9-4619-a08a-5a0f62c1c55f" providerId="ADAL" clId="{412F97B7-F30E-4BAE-B3E0-1232157DC980}" dt="2025-10-10T18:44:29.048" v="105" actId="47"/>
        <pc:sldMkLst>
          <pc:docMk/>
          <pc:sldMk cId="933124704" sldId="4360"/>
        </pc:sldMkLst>
        <pc:spChg chg="add mod">
          <ac:chgData name="Kevin Shehan" userId="08a9fb75-bfa9-4619-a08a-5a0f62c1c55f" providerId="ADAL" clId="{412F97B7-F30E-4BAE-B3E0-1232157DC980}" dt="2025-10-10T18:44:26.580" v="103" actId="21"/>
          <ac:spMkLst>
            <pc:docMk/>
            <pc:sldMk cId="933124704" sldId="4360"/>
            <ac:spMk id="3" creationId="{3699C231-191D-FA56-35ED-8F9A2F1289A8}"/>
          </ac:spMkLst>
        </pc:spChg>
        <pc:spChg chg="del">
          <ac:chgData name="Kevin Shehan" userId="08a9fb75-bfa9-4619-a08a-5a0f62c1c55f" providerId="ADAL" clId="{412F97B7-F30E-4BAE-B3E0-1232157DC980}" dt="2025-10-10T18:44:26.580" v="103" actId="21"/>
          <ac:spMkLst>
            <pc:docMk/>
            <pc:sldMk cId="933124704" sldId="4360"/>
            <ac:spMk id="11" creationId="{15EC0631-F418-8C51-6027-EFC3EF53F4D0}"/>
          </ac:spMkLst>
        </pc:spChg>
        <pc:picChg chg="del">
          <ac:chgData name="Kevin Shehan" userId="08a9fb75-bfa9-4619-a08a-5a0f62c1c55f" providerId="ADAL" clId="{412F97B7-F30E-4BAE-B3E0-1232157DC980}" dt="2025-10-10T18:44:26.580" v="103" actId="21"/>
          <ac:picMkLst>
            <pc:docMk/>
            <pc:sldMk cId="933124704" sldId="4360"/>
            <ac:picMk id="4" creationId="{77EFA591-B3D1-6FBD-741F-B493D057B9C5}"/>
          </ac:picMkLst>
        </pc:picChg>
        <pc:picChg chg="del">
          <ac:chgData name="Kevin Shehan" userId="08a9fb75-bfa9-4619-a08a-5a0f62c1c55f" providerId="ADAL" clId="{412F97B7-F30E-4BAE-B3E0-1232157DC980}" dt="2025-10-10T18:44:26.580" v="103" actId="21"/>
          <ac:picMkLst>
            <pc:docMk/>
            <pc:sldMk cId="933124704" sldId="4360"/>
            <ac:picMk id="5" creationId="{0E34434E-6769-08B8-EEEC-2734121D8999}"/>
          </ac:picMkLst>
        </pc:picChg>
      </pc:sldChg>
      <pc:sldChg chg="addSp delSp modSp del mod">
        <pc:chgData name="Kevin Shehan" userId="08a9fb75-bfa9-4619-a08a-5a0f62c1c55f" providerId="ADAL" clId="{412F97B7-F30E-4BAE-B3E0-1232157DC980}" dt="2025-10-10T18:44:59.782" v="133" actId="47"/>
        <pc:sldMkLst>
          <pc:docMk/>
          <pc:sldMk cId="1952450109" sldId="4361"/>
        </pc:sldMkLst>
        <pc:spChg chg="add mod">
          <ac:chgData name="Kevin Shehan" userId="08a9fb75-bfa9-4619-a08a-5a0f62c1c55f" providerId="ADAL" clId="{412F97B7-F30E-4BAE-B3E0-1232157DC980}" dt="2025-10-10T18:44:56.226" v="131" actId="21"/>
          <ac:spMkLst>
            <pc:docMk/>
            <pc:sldMk cId="1952450109" sldId="4361"/>
            <ac:spMk id="4" creationId="{F8AB9DDD-5E76-2AC3-AE74-173CB87F1515}"/>
          </ac:spMkLst>
        </pc:spChg>
        <pc:spChg chg="del">
          <ac:chgData name="Kevin Shehan" userId="08a9fb75-bfa9-4619-a08a-5a0f62c1c55f" providerId="ADAL" clId="{412F97B7-F30E-4BAE-B3E0-1232157DC980}" dt="2025-10-10T18:44:56.226" v="131" actId="21"/>
          <ac:spMkLst>
            <pc:docMk/>
            <pc:sldMk cId="1952450109" sldId="4361"/>
            <ac:spMk id="11" creationId="{905B8AA1-C7EA-13A4-F317-78A1EBC63930}"/>
          </ac:spMkLst>
        </pc:spChg>
        <pc:picChg chg="del">
          <ac:chgData name="Kevin Shehan" userId="08a9fb75-bfa9-4619-a08a-5a0f62c1c55f" providerId="ADAL" clId="{412F97B7-F30E-4BAE-B3E0-1232157DC980}" dt="2025-10-10T18:44:56.226" v="131" actId="21"/>
          <ac:picMkLst>
            <pc:docMk/>
            <pc:sldMk cId="1952450109" sldId="4361"/>
            <ac:picMk id="2" creationId="{8A9789D4-A670-A3F7-0FD3-5CB533911CD4}"/>
          </ac:picMkLst>
        </pc:picChg>
      </pc:sldChg>
      <pc:sldChg chg="add">
        <pc:chgData name="Kevin Shehan" userId="08a9fb75-bfa9-4619-a08a-5a0f62c1c55f" providerId="ADAL" clId="{412F97B7-F30E-4BAE-B3E0-1232157DC980}" dt="2025-10-10T18:40:11.592" v="15"/>
        <pc:sldMkLst>
          <pc:docMk/>
          <pc:sldMk cId="3687924093" sldId="4406"/>
        </pc:sldMkLst>
      </pc:sldChg>
      <pc:sldChg chg="addSp delSp modSp add mod">
        <pc:chgData name="Kevin Shehan" userId="08a9fb75-bfa9-4619-a08a-5a0f62c1c55f" providerId="ADAL" clId="{412F97B7-F30E-4BAE-B3E0-1232157DC980}" dt="2025-10-10T19:34:47.482" v="2210" actId="114"/>
        <pc:sldMkLst>
          <pc:docMk/>
          <pc:sldMk cId="1641816269" sldId="4407"/>
        </pc:sldMkLst>
        <pc:spChg chg="add del mod">
          <ac:chgData name="Kevin Shehan" userId="08a9fb75-bfa9-4619-a08a-5a0f62c1c55f" providerId="ADAL" clId="{412F97B7-F30E-4BAE-B3E0-1232157DC980}" dt="2025-10-10T19:32:48.495" v="2020" actId="478"/>
          <ac:spMkLst>
            <pc:docMk/>
            <pc:sldMk cId="1641816269" sldId="4407"/>
            <ac:spMk id="3" creationId="{A08FD46F-E66C-456F-BEE9-3EF66A591331}"/>
          </ac:spMkLst>
        </pc:spChg>
        <pc:spChg chg="add mod">
          <ac:chgData name="Kevin Shehan" userId="08a9fb75-bfa9-4619-a08a-5a0f62c1c55f" providerId="ADAL" clId="{412F97B7-F30E-4BAE-B3E0-1232157DC980}" dt="2025-10-10T19:34:47.482" v="2210" actId="114"/>
          <ac:spMkLst>
            <pc:docMk/>
            <pc:sldMk cId="1641816269" sldId="4407"/>
            <ac:spMk id="11" creationId="{1ACE3884-5DD3-4F86-13C6-FF34F1D35C8C}"/>
          </ac:spMkLst>
        </pc:spChg>
        <pc:spChg chg="mod">
          <ac:chgData name="Kevin Shehan" userId="08a9fb75-bfa9-4619-a08a-5a0f62c1c55f" providerId="ADAL" clId="{412F97B7-F30E-4BAE-B3E0-1232157DC980}" dt="2025-10-10T18:43:40.909" v="63" actId="20577"/>
          <ac:spMkLst>
            <pc:docMk/>
            <pc:sldMk cId="1641816269" sldId="4407"/>
            <ac:spMk id="13" creationId="{161025A5-9A23-5ECF-AF76-E5701EADB0E0}"/>
          </ac:spMkLst>
        </pc:spChg>
        <pc:spChg chg="del">
          <ac:chgData name="Kevin Shehan" userId="08a9fb75-bfa9-4619-a08a-5a0f62c1c55f" providerId="ADAL" clId="{412F97B7-F30E-4BAE-B3E0-1232157DC980}" dt="2025-10-10T18:43:43.858" v="64" actId="478"/>
          <ac:spMkLst>
            <pc:docMk/>
            <pc:sldMk cId="1641816269" sldId="4407"/>
            <ac:spMk id="18" creationId="{88E2AAF9-ED8D-55B0-AE30-E8DC9AF9FE03}"/>
          </ac:spMkLst>
        </pc:spChg>
        <pc:picChg chg="add mod">
          <ac:chgData name="Kevin Shehan" userId="08a9fb75-bfa9-4619-a08a-5a0f62c1c55f" providerId="ADAL" clId="{412F97B7-F30E-4BAE-B3E0-1232157DC980}" dt="2025-10-10T19:33:07.900" v="2099" actId="962"/>
          <ac:picMkLst>
            <pc:docMk/>
            <pc:sldMk cId="1641816269" sldId="4407"/>
            <ac:picMk id="4" creationId="{832115B3-16FB-9A5A-E8FF-B287F786E918}"/>
          </ac:picMkLst>
        </pc:picChg>
        <pc:picChg chg="add mod">
          <ac:chgData name="Kevin Shehan" userId="08a9fb75-bfa9-4619-a08a-5a0f62c1c55f" providerId="ADAL" clId="{412F97B7-F30E-4BAE-B3E0-1232157DC980}" dt="2025-10-10T19:33:21.656" v="2171" actId="962"/>
          <ac:picMkLst>
            <pc:docMk/>
            <pc:sldMk cId="1641816269" sldId="4407"/>
            <ac:picMk id="5" creationId="{8C9D0EEB-52E4-F264-B9E1-8FAAC944379E}"/>
          </ac:picMkLst>
        </pc:picChg>
      </pc:sldChg>
      <pc:sldChg chg="addSp delSp modSp add mod">
        <pc:chgData name="Kevin Shehan" userId="08a9fb75-bfa9-4619-a08a-5a0f62c1c55f" providerId="ADAL" clId="{412F97B7-F30E-4BAE-B3E0-1232157DC980}" dt="2025-10-10T19:32:41.491" v="2019" actId="20577"/>
        <pc:sldMkLst>
          <pc:docMk/>
          <pc:sldMk cId="2824042785" sldId="4408"/>
        </pc:sldMkLst>
        <pc:spChg chg="add mod">
          <ac:chgData name="Kevin Shehan" userId="08a9fb75-bfa9-4619-a08a-5a0f62c1c55f" providerId="ADAL" clId="{412F97B7-F30E-4BAE-B3E0-1232157DC980}" dt="2025-10-10T19:32:41.491" v="2019" actId="20577"/>
          <ac:spMkLst>
            <pc:docMk/>
            <pc:sldMk cId="2824042785" sldId="4408"/>
            <ac:spMk id="2" creationId="{1ACE3884-5DD3-4F86-13C6-FF34F1D35C8C}"/>
          </ac:spMkLst>
        </pc:spChg>
        <pc:spChg chg="del">
          <ac:chgData name="Kevin Shehan" userId="08a9fb75-bfa9-4619-a08a-5a0f62c1c55f" providerId="ADAL" clId="{412F97B7-F30E-4BAE-B3E0-1232157DC980}" dt="2025-10-10T18:44:00.773" v="70" actId="478"/>
          <ac:spMkLst>
            <pc:docMk/>
            <pc:sldMk cId="2824042785" sldId="4408"/>
            <ac:spMk id="3" creationId="{978DB7EE-0F85-4A1F-AE08-097E02B578EC}"/>
          </ac:spMkLst>
        </pc:spChg>
        <pc:spChg chg="del">
          <ac:chgData name="Kevin Shehan" userId="08a9fb75-bfa9-4619-a08a-5a0f62c1c55f" providerId="ADAL" clId="{412F97B7-F30E-4BAE-B3E0-1232157DC980}" dt="2025-10-10T18:43:58.102" v="69" actId="478"/>
          <ac:spMkLst>
            <pc:docMk/>
            <pc:sldMk cId="2824042785" sldId="4408"/>
            <ac:spMk id="11" creationId="{C739CB29-DCB2-FBBB-233B-16E3389EC7FB}"/>
          </ac:spMkLst>
        </pc:spChg>
        <pc:picChg chg="del">
          <ac:chgData name="Kevin Shehan" userId="08a9fb75-bfa9-4619-a08a-5a0f62c1c55f" providerId="ADAL" clId="{412F97B7-F30E-4BAE-B3E0-1232157DC980}" dt="2025-10-10T18:43:58.102" v="69" actId="478"/>
          <ac:picMkLst>
            <pc:docMk/>
            <pc:sldMk cId="2824042785" sldId="4408"/>
            <ac:picMk id="4" creationId="{738B4FA6-5E5D-9678-A72B-4C83B533BA02}"/>
          </ac:picMkLst>
        </pc:picChg>
        <pc:picChg chg="del">
          <ac:chgData name="Kevin Shehan" userId="08a9fb75-bfa9-4619-a08a-5a0f62c1c55f" providerId="ADAL" clId="{412F97B7-F30E-4BAE-B3E0-1232157DC980}" dt="2025-10-10T18:43:58.102" v="69" actId="478"/>
          <ac:picMkLst>
            <pc:docMk/>
            <pc:sldMk cId="2824042785" sldId="4408"/>
            <ac:picMk id="5" creationId="{3650C6EE-C96C-1257-AF12-8BFF8CFEB07B}"/>
          </ac:picMkLst>
        </pc:picChg>
        <pc:picChg chg="add mod">
          <ac:chgData name="Kevin Shehan" userId="08a9fb75-bfa9-4619-a08a-5a0f62c1c55f" providerId="ADAL" clId="{412F97B7-F30E-4BAE-B3E0-1232157DC980}" dt="2025-10-10T19:31:00.752" v="1978" actId="962"/>
          <ac:picMkLst>
            <pc:docMk/>
            <pc:sldMk cId="2824042785" sldId="4408"/>
            <ac:picMk id="8" creationId="{C23BC0FF-1B43-D944-2D0A-AC513E7AB9E1}"/>
          </ac:picMkLst>
        </pc:picChg>
        <pc:picChg chg="add mod">
          <ac:chgData name="Kevin Shehan" userId="08a9fb75-bfa9-4619-a08a-5a0f62c1c55f" providerId="ADAL" clId="{412F97B7-F30E-4BAE-B3E0-1232157DC980}" dt="2025-10-10T19:31:09.619" v="2000" actId="962"/>
          <ac:picMkLst>
            <pc:docMk/>
            <pc:sldMk cId="2824042785" sldId="4408"/>
            <ac:picMk id="9" creationId="{840DB2B5-756B-DFB4-8091-138A463D3952}"/>
          </ac:picMkLst>
        </pc:picChg>
      </pc:sldChg>
      <pc:sldChg chg="addSp delSp modSp add mod">
        <pc:chgData name="Kevin Shehan" userId="08a9fb75-bfa9-4619-a08a-5a0f62c1c55f" providerId="ADAL" clId="{412F97B7-F30E-4BAE-B3E0-1232157DC980}" dt="2025-10-10T19:30:21.286" v="1897" actId="14100"/>
        <pc:sldMkLst>
          <pc:docMk/>
          <pc:sldMk cId="1946830240" sldId="4409"/>
        </pc:sldMkLst>
        <pc:spChg chg="del">
          <ac:chgData name="Kevin Shehan" userId="08a9fb75-bfa9-4619-a08a-5a0f62c1c55f" providerId="ADAL" clId="{412F97B7-F30E-4BAE-B3E0-1232157DC980}" dt="2025-10-10T18:44:21.784" v="102" actId="478"/>
          <ac:spMkLst>
            <pc:docMk/>
            <pc:sldMk cId="1946830240" sldId="4409"/>
            <ac:spMk id="2" creationId="{F1ECAA76-A04F-552C-43CC-C9B1626111BD}"/>
          </ac:spMkLst>
        </pc:spChg>
        <pc:spChg chg="add mod">
          <ac:chgData name="Kevin Shehan" userId="08a9fb75-bfa9-4619-a08a-5a0f62c1c55f" providerId="ADAL" clId="{412F97B7-F30E-4BAE-B3E0-1232157DC980}" dt="2025-10-10T19:28:02.582" v="1813" actId="1076"/>
          <ac:spMkLst>
            <pc:docMk/>
            <pc:sldMk cId="1946830240" sldId="4409"/>
            <ac:spMk id="11" creationId="{15EC0631-F418-8C51-6027-EFC3EF53F4D0}"/>
          </ac:spMkLst>
        </pc:spChg>
        <pc:spChg chg="mod">
          <ac:chgData name="Kevin Shehan" userId="08a9fb75-bfa9-4619-a08a-5a0f62c1c55f" providerId="ADAL" clId="{412F97B7-F30E-4BAE-B3E0-1232157DC980}" dt="2025-10-10T18:44:17.287" v="100" actId="20577"/>
          <ac:spMkLst>
            <pc:docMk/>
            <pc:sldMk cId="1946830240" sldId="4409"/>
            <ac:spMk id="13" creationId="{093FB9D5-BA9E-FE02-CA86-4AF004427BA9}"/>
          </ac:spMkLst>
        </pc:spChg>
        <pc:picChg chg="add mod">
          <ac:chgData name="Kevin Shehan" userId="08a9fb75-bfa9-4619-a08a-5a0f62c1c55f" providerId="ADAL" clId="{412F97B7-F30E-4BAE-B3E0-1232157DC980}" dt="2025-10-10T19:30:07.445" v="1893" actId="1076"/>
          <ac:picMkLst>
            <pc:docMk/>
            <pc:sldMk cId="1946830240" sldId="4409"/>
            <ac:picMk id="4" creationId="{77EFA591-B3D1-6FBD-741F-B493D057B9C5}"/>
          </ac:picMkLst>
        </pc:picChg>
        <pc:picChg chg="add mod">
          <ac:chgData name="Kevin Shehan" userId="08a9fb75-bfa9-4619-a08a-5a0f62c1c55f" providerId="ADAL" clId="{412F97B7-F30E-4BAE-B3E0-1232157DC980}" dt="2025-10-10T19:30:21.286" v="1897" actId="14100"/>
          <ac:picMkLst>
            <pc:docMk/>
            <pc:sldMk cId="1946830240" sldId="4409"/>
            <ac:picMk id="5" creationId="{0E34434E-6769-08B8-EEEC-2734121D8999}"/>
          </ac:picMkLst>
        </pc:picChg>
        <pc:picChg chg="del mod">
          <ac:chgData name="Kevin Shehan" userId="08a9fb75-bfa9-4619-a08a-5a0f62c1c55f" providerId="ADAL" clId="{412F97B7-F30E-4BAE-B3E0-1232157DC980}" dt="2025-10-10T18:44:21.784" v="102" actId="478"/>
          <ac:picMkLst>
            <pc:docMk/>
            <pc:sldMk cId="1946830240" sldId="4409"/>
            <ac:picMk id="8" creationId="{DF0B7DAE-9ED5-A15C-1B01-2D9EA889DDAD}"/>
          </ac:picMkLst>
        </pc:picChg>
        <pc:picChg chg="del">
          <ac:chgData name="Kevin Shehan" userId="08a9fb75-bfa9-4619-a08a-5a0f62c1c55f" providerId="ADAL" clId="{412F97B7-F30E-4BAE-B3E0-1232157DC980}" dt="2025-10-10T18:44:21.784" v="102" actId="478"/>
          <ac:picMkLst>
            <pc:docMk/>
            <pc:sldMk cId="1946830240" sldId="4409"/>
            <ac:picMk id="9" creationId="{12831D5E-6FD9-13BE-401B-C746D0D4BD6A}"/>
          </ac:picMkLst>
        </pc:picChg>
      </pc:sldChg>
      <pc:sldChg chg="addSp delSp modSp add mod">
        <pc:chgData name="Kevin Shehan" userId="08a9fb75-bfa9-4619-a08a-5a0f62c1c55f" providerId="ADAL" clId="{412F97B7-F30E-4BAE-B3E0-1232157DC980}" dt="2025-10-10T19:30:36.062" v="1901" actId="1076"/>
        <pc:sldMkLst>
          <pc:docMk/>
          <pc:sldMk cId="3594530983" sldId="4410"/>
        </pc:sldMkLst>
        <pc:spChg chg="add mod">
          <ac:chgData name="Kevin Shehan" userId="08a9fb75-bfa9-4619-a08a-5a0f62c1c55f" providerId="ADAL" clId="{412F97B7-F30E-4BAE-B3E0-1232157DC980}" dt="2025-10-10T19:28:59.035" v="1872" actId="115"/>
          <ac:spMkLst>
            <pc:docMk/>
            <pc:sldMk cId="3594530983" sldId="4410"/>
            <ac:spMk id="2" creationId="{1ACE3884-5DD3-4F86-13C6-FF34F1D35C8C}"/>
          </ac:spMkLst>
        </pc:spChg>
        <pc:spChg chg="del">
          <ac:chgData name="Kevin Shehan" userId="08a9fb75-bfa9-4619-a08a-5a0f62c1c55f" providerId="ADAL" clId="{412F97B7-F30E-4BAE-B3E0-1232157DC980}" dt="2025-10-10T18:44:39.889" v="125" actId="478"/>
          <ac:spMkLst>
            <pc:docMk/>
            <pc:sldMk cId="3594530983" sldId="4410"/>
            <ac:spMk id="11" creationId="{1A90D86F-37DF-C753-647F-3862B1A5E3DD}"/>
          </ac:spMkLst>
        </pc:spChg>
        <pc:spChg chg="mod">
          <ac:chgData name="Kevin Shehan" userId="08a9fb75-bfa9-4619-a08a-5a0f62c1c55f" providerId="ADAL" clId="{412F97B7-F30E-4BAE-B3E0-1232157DC980}" dt="2025-10-10T18:44:37.575" v="124" actId="20577"/>
          <ac:spMkLst>
            <pc:docMk/>
            <pc:sldMk cId="3594530983" sldId="4410"/>
            <ac:spMk id="13" creationId="{F8163C2D-4623-D27B-59AD-0965BA48325C}"/>
          </ac:spMkLst>
        </pc:spChg>
        <pc:picChg chg="add mod">
          <ac:chgData name="Kevin Shehan" userId="08a9fb75-bfa9-4619-a08a-5a0f62c1c55f" providerId="ADAL" clId="{412F97B7-F30E-4BAE-B3E0-1232157DC980}" dt="2025-10-10T19:30:13.639" v="1894" actId="1076"/>
          <ac:picMkLst>
            <pc:docMk/>
            <pc:sldMk cId="3594530983" sldId="4410"/>
            <ac:picMk id="3" creationId="{A202E9E4-5F33-CEE3-1EA0-7C064A76D823}"/>
          </ac:picMkLst>
        </pc:picChg>
        <pc:picChg chg="del">
          <ac:chgData name="Kevin Shehan" userId="08a9fb75-bfa9-4619-a08a-5a0f62c1c55f" providerId="ADAL" clId="{412F97B7-F30E-4BAE-B3E0-1232157DC980}" dt="2025-10-10T18:44:39.889" v="125" actId="478"/>
          <ac:picMkLst>
            <pc:docMk/>
            <pc:sldMk cId="3594530983" sldId="4410"/>
            <ac:picMk id="4" creationId="{00E357FE-7AB9-39D3-30F1-7F7A4D9C3885}"/>
          </ac:picMkLst>
        </pc:picChg>
        <pc:picChg chg="del">
          <ac:chgData name="Kevin Shehan" userId="08a9fb75-bfa9-4619-a08a-5a0f62c1c55f" providerId="ADAL" clId="{412F97B7-F30E-4BAE-B3E0-1232157DC980}" dt="2025-10-10T18:44:39.889" v="125" actId="478"/>
          <ac:picMkLst>
            <pc:docMk/>
            <pc:sldMk cId="3594530983" sldId="4410"/>
            <ac:picMk id="5" creationId="{9704EB37-CD31-78B3-3CBE-607A1CCE052C}"/>
          </ac:picMkLst>
        </pc:picChg>
        <pc:picChg chg="add mod">
          <ac:chgData name="Kevin Shehan" userId="08a9fb75-bfa9-4619-a08a-5a0f62c1c55f" providerId="ADAL" clId="{412F97B7-F30E-4BAE-B3E0-1232157DC980}" dt="2025-10-10T19:30:36.062" v="1901" actId="1076"/>
          <ac:picMkLst>
            <pc:docMk/>
            <pc:sldMk cId="3594530983" sldId="4410"/>
            <ac:picMk id="8" creationId="{ADDF500F-69A3-7EC6-5C54-30CE3AB8150C}"/>
          </ac:picMkLst>
        </pc:picChg>
      </pc:sldChg>
      <pc:sldChg chg="addSp delSp modSp add mod">
        <pc:chgData name="Kevin Shehan" userId="08a9fb75-bfa9-4619-a08a-5a0f62c1c55f" providerId="ADAL" clId="{412F97B7-F30E-4BAE-B3E0-1232157DC980}" dt="2025-10-10T19:24:27.015" v="1574" actId="1076"/>
        <pc:sldMkLst>
          <pc:docMk/>
          <pc:sldMk cId="528756777" sldId="4411"/>
        </pc:sldMkLst>
        <pc:spChg chg="del">
          <ac:chgData name="Kevin Shehan" userId="08a9fb75-bfa9-4619-a08a-5a0f62c1c55f" providerId="ADAL" clId="{412F97B7-F30E-4BAE-B3E0-1232157DC980}" dt="2025-10-10T18:44:52.634" v="130" actId="478"/>
          <ac:spMkLst>
            <pc:docMk/>
            <pc:sldMk cId="528756777" sldId="4411"/>
            <ac:spMk id="2" creationId="{A2AF0AA7-DBEE-88FB-A32B-5C87C49BBA31}"/>
          </ac:spMkLst>
        </pc:spChg>
        <pc:spChg chg="add mod">
          <ac:chgData name="Kevin Shehan" userId="08a9fb75-bfa9-4619-a08a-5a0f62c1c55f" providerId="ADAL" clId="{412F97B7-F30E-4BAE-B3E0-1232157DC980}" dt="2025-10-10T19:24:22.958" v="1573" actId="20577"/>
          <ac:spMkLst>
            <pc:docMk/>
            <pc:sldMk cId="528756777" sldId="4411"/>
            <ac:spMk id="11" creationId="{905B8AA1-C7EA-13A4-F317-78A1EBC63930}"/>
          </ac:spMkLst>
        </pc:spChg>
        <pc:picChg chg="del">
          <ac:chgData name="Kevin Shehan" userId="08a9fb75-bfa9-4619-a08a-5a0f62c1c55f" providerId="ADAL" clId="{412F97B7-F30E-4BAE-B3E0-1232157DC980}" dt="2025-10-10T18:44:52.634" v="130" actId="478"/>
          <ac:picMkLst>
            <pc:docMk/>
            <pc:sldMk cId="528756777" sldId="4411"/>
            <ac:picMk id="3" creationId="{5E8AC6A0-3C3A-F7E3-CF01-24F4FF9BFC09}"/>
          </ac:picMkLst>
        </pc:picChg>
        <pc:picChg chg="add mod">
          <ac:chgData name="Kevin Shehan" userId="08a9fb75-bfa9-4619-a08a-5a0f62c1c55f" providerId="ADAL" clId="{412F97B7-F30E-4BAE-B3E0-1232157DC980}" dt="2025-10-10T19:24:27.015" v="1574" actId="1076"/>
          <ac:picMkLst>
            <pc:docMk/>
            <pc:sldMk cId="528756777" sldId="4411"/>
            <ac:picMk id="4" creationId="{8A9789D4-A670-A3F7-0FD3-5CB533911CD4}"/>
          </ac:picMkLst>
        </pc:picChg>
        <pc:picChg chg="del">
          <ac:chgData name="Kevin Shehan" userId="08a9fb75-bfa9-4619-a08a-5a0f62c1c55f" providerId="ADAL" clId="{412F97B7-F30E-4BAE-B3E0-1232157DC980}" dt="2025-10-10T18:44:52.634" v="130" actId="478"/>
          <ac:picMkLst>
            <pc:docMk/>
            <pc:sldMk cId="528756777" sldId="4411"/>
            <ac:picMk id="8" creationId="{A902D5F4-271C-D39A-7977-88E5A43E0522}"/>
          </ac:picMkLst>
        </pc:picChg>
      </pc:sldChg>
      <pc:sldChg chg="addSp delSp modSp add mod">
        <pc:chgData name="Kevin Shehan" userId="08a9fb75-bfa9-4619-a08a-5a0f62c1c55f" providerId="ADAL" clId="{412F97B7-F30E-4BAE-B3E0-1232157DC980}" dt="2025-10-10T19:28:35.167" v="1865" actId="114"/>
        <pc:sldMkLst>
          <pc:docMk/>
          <pc:sldMk cId="1374580414" sldId="4412"/>
        </pc:sldMkLst>
        <pc:spChg chg="add mod">
          <ac:chgData name="Kevin Shehan" userId="08a9fb75-bfa9-4619-a08a-5a0f62c1c55f" providerId="ADAL" clId="{412F97B7-F30E-4BAE-B3E0-1232157DC980}" dt="2025-10-10T19:28:35.167" v="1865" actId="114"/>
          <ac:spMkLst>
            <pc:docMk/>
            <pc:sldMk cId="1374580414" sldId="4412"/>
            <ac:spMk id="2" creationId="{1ACE3884-5DD3-4F86-13C6-FF34F1D35C8C}"/>
          </ac:spMkLst>
        </pc:spChg>
        <pc:spChg chg="del">
          <ac:chgData name="Kevin Shehan" userId="08a9fb75-bfa9-4619-a08a-5a0f62c1c55f" providerId="ADAL" clId="{412F97B7-F30E-4BAE-B3E0-1232157DC980}" dt="2025-10-10T18:45:55.402" v="141" actId="478"/>
          <ac:spMkLst>
            <pc:docMk/>
            <pc:sldMk cId="1374580414" sldId="4412"/>
            <ac:spMk id="11" creationId="{900A0AB7-B262-1A4C-B3C3-CE78F1370C7A}"/>
          </ac:spMkLst>
        </pc:spChg>
        <pc:spChg chg="mod">
          <ac:chgData name="Kevin Shehan" userId="08a9fb75-bfa9-4619-a08a-5a0f62c1c55f" providerId="ADAL" clId="{412F97B7-F30E-4BAE-B3E0-1232157DC980}" dt="2025-10-10T18:45:52.724" v="140" actId="20577"/>
          <ac:spMkLst>
            <pc:docMk/>
            <pc:sldMk cId="1374580414" sldId="4412"/>
            <ac:spMk id="13" creationId="{32D7C961-0155-19F7-CE55-B8C80163FAD6}"/>
          </ac:spMkLst>
        </pc:spChg>
        <pc:picChg chg="add mod">
          <ac:chgData name="Kevin Shehan" userId="08a9fb75-bfa9-4619-a08a-5a0f62c1c55f" providerId="ADAL" clId="{412F97B7-F30E-4BAE-B3E0-1232157DC980}" dt="2025-10-10T19:22:40.110" v="1445" actId="1076"/>
          <ac:picMkLst>
            <pc:docMk/>
            <pc:sldMk cId="1374580414" sldId="4412"/>
            <ac:picMk id="3" creationId="{054B1B54-4211-85B1-C633-7CB7A6406467}"/>
          </ac:picMkLst>
        </pc:picChg>
        <pc:picChg chg="del">
          <ac:chgData name="Kevin Shehan" userId="08a9fb75-bfa9-4619-a08a-5a0f62c1c55f" providerId="ADAL" clId="{412F97B7-F30E-4BAE-B3E0-1232157DC980}" dt="2025-10-10T18:45:55.402" v="141" actId="478"/>
          <ac:picMkLst>
            <pc:docMk/>
            <pc:sldMk cId="1374580414" sldId="4412"/>
            <ac:picMk id="4" creationId="{A7E8DFB3-9BF4-FBF2-9C47-773FDB23A111}"/>
          </ac:picMkLst>
        </pc:picChg>
      </pc:sldChg>
      <pc:sldChg chg="addSp delSp modSp add mod">
        <pc:chgData name="Kevin Shehan" userId="08a9fb75-bfa9-4619-a08a-5a0f62c1c55f" providerId="ADAL" clId="{412F97B7-F30E-4BAE-B3E0-1232157DC980}" dt="2025-10-10T19:22:09.998" v="1364" actId="1076"/>
        <pc:sldMkLst>
          <pc:docMk/>
          <pc:sldMk cId="2355972172" sldId="4413"/>
        </pc:sldMkLst>
        <pc:spChg chg="del">
          <ac:chgData name="Kevin Shehan" userId="08a9fb75-bfa9-4619-a08a-5a0f62c1c55f" providerId="ADAL" clId="{412F97B7-F30E-4BAE-B3E0-1232157DC980}" dt="2025-10-10T18:46:07.484" v="146" actId="478"/>
          <ac:spMkLst>
            <pc:docMk/>
            <pc:sldMk cId="2355972172" sldId="4413"/>
            <ac:spMk id="2" creationId="{F12D687D-D0C7-7C1D-F4B6-260D08EE6129}"/>
          </ac:spMkLst>
        </pc:spChg>
        <pc:spChg chg="add mod">
          <ac:chgData name="Kevin Shehan" userId="08a9fb75-bfa9-4619-a08a-5a0f62c1c55f" providerId="ADAL" clId="{412F97B7-F30E-4BAE-B3E0-1232157DC980}" dt="2025-10-10T19:22:09.998" v="1364" actId="1076"/>
          <ac:spMkLst>
            <pc:docMk/>
            <pc:sldMk cId="2355972172" sldId="4413"/>
            <ac:spMk id="11" creationId="{1ACE3884-5DD3-4F86-13C6-FF34F1D35C8C}"/>
          </ac:spMkLst>
        </pc:spChg>
        <pc:picChg chg="del">
          <ac:chgData name="Kevin Shehan" userId="08a9fb75-bfa9-4619-a08a-5a0f62c1c55f" providerId="ADAL" clId="{412F97B7-F30E-4BAE-B3E0-1232157DC980}" dt="2025-10-10T18:46:07.484" v="146" actId="478"/>
          <ac:picMkLst>
            <pc:docMk/>
            <pc:sldMk cId="2355972172" sldId="4413"/>
            <ac:picMk id="3" creationId="{2CE49BD0-99D3-AD99-F44D-D1008C5F686D}"/>
          </ac:picMkLst>
        </pc:picChg>
        <pc:picChg chg="add mod">
          <ac:chgData name="Kevin Shehan" userId="08a9fb75-bfa9-4619-a08a-5a0f62c1c55f" providerId="ADAL" clId="{412F97B7-F30E-4BAE-B3E0-1232157DC980}" dt="2025-10-10T19:21:48.746" v="1250" actId="962"/>
          <ac:picMkLst>
            <pc:docMk/>
            <pc:sldMk cId="2355972172" sldId="4413"/>
            <ac:picMk id="4" creationId="{0D32552C-2BB1-649B-C5DC-E0011BFC441D}"/>
          </ac:picMkLst>
        </pc:picChg>
        <pc:picChg chg="add mod">
          <ac:chgData name="Kevin Shehan" userId="08a9fb75-bfa9-4619-a08a-5a0f62c1c55f" providerId="ADAL" clId="{412F97B7-F30E-4BAE-B3E0-1232157DC980}" dt="2025-10-10T19:21:56.602" v="1360" actId="962"/>
          <ac:picMkLst>
            <pc:docMk/>
            <pc:sldMk cId="2355972172" sldId="4413"/>
            <ac:picMk id="5" creationId="{248375B6-BE7E-F5B3-5275-020EEE878696}"/>
          </ac:picMkLst>
        </pc:picChg>
      </pc:sldChg>
      <pc:sldChg chg="addSp delSp modSp add mod">
        <pc:chgData name="Kevin Shehan" userId="08a9fb75-bfa9-4619-a08a-5a0f62c1c55f" providerId="ADAL" clId="{412F97B7-F30E-4BAE-B3E0-1232157DC980}" dt="2025-10-10T21:29:46.882" v="4565" actId="20577"/>
        <pc:sldMkLst>
          <pc:docMk/>
          <pc:sldMk cId="2663424386" sldId="4414"/>
        </pc:sldMkLst>
        <pc:spChg chg="add mod">
          <ac:chgData name="Kevin Shehan" userId="08a9fb75-bfa9-4619-a08a-5a0f62c1c55f" providerId="ADAL" clId="{412F97B7-F30E-4BAE-B3E0-1232157DC980}" dt="2025-10-10T21:29:46.882" v="4565" actId="20577"/>
          <ac:spMkLst>
            <pc:docMk/>
            <pc:sldMk cId="2663424386" sldId="4414"/>
            <ac:spMk id="2" creationId="{1ACE3884-5DD3-4F86-13C6-FF34F1D35C8C}"/>
          </ac:spMkLst>
        </pc:spChg>
        <pc:spChg chg="del">
          <ac:chgData name="Kevin Shehan" userId="08a9fb75-bfa9-4619-a08a-5a0f62c1c55f" providerId="ADAL" clId="{412F97B7-F30E-4BAE-B3E0-1232157DC980}" dt="2025-10-10T18:46:23.568" v="177" actId="478"/>
          <ac:spMkLst>
            <pc:docMk/>
            <pc:sldMk cId="2663424386" sldId="4414"/>
            <ac:spMk id="11" creationId="{541E4815-C205-54B4-45DD-815BA8816FD1}"/>
          </ac:spMkLst>
        </pc:spChg>
        <pc:spChg chg="mod">
          <ac:chgData name="Kevin Shehan" userId="08a9fb75-bfa9-4619-a08a-5a0f62c1c55f" providerId="ADAL" clId="{412F97B7-F30E-4BAE-B3E0-1232157DC980}" dt="2025-10-10T18:46:21.164" v="176" actId="20577"/>
          <ac:spMkLst>
            <pc:docMk/>
            <pc:sldMk cId="2663424386" sldId="4414"/>
            <ac:spMk id="13" creationId="{0CE6CF6E-281A-85A2-DF4C-83CBF3DD06CD}"/>
          </ac:spMkLst>
        </pc:spChg>
        <pc:picChg chg="del">
          <ac:chgData name="Kevin Shehan" userId="08a9fb75-bfa9-4619-a08a-5a0f62c1c55f" providerId="ADAL" clId="{412F97B7-F30E-4BAE-B3E0-1232157DC980}" dt="2025-10-10T18:46:23.568" v="177" actId="478"/>
          <ac:picMkLst>
            <pc:docMk/>
            <pc:sldMk cId="2663424386" sldId="4414"/>
            <ac:picMk id="4" creationId="{4CF2F1ED-C9BC-A95F-DD46-4758653DCCBC}"/>
          </ac:picMkLst>
        </pc:picChg>
        <pc:picChg chg="del">
          <ac:chgData name="Kevin Shehan" userId="08a9fb75-bfa9-4619-a08a-5a0f62c1c55f" providerId="ADAL" clId="{412F97B7-F30E-4BAE-B3E0-1232157DC980}" dt="2025-10-10T18:46:23.568" v="177" actId="478"/>
          <ac:picMkLst>
            <pc:docMk/>
            <pc:sldMk cId="2663424386" sldId="4414"/>
            <ac:picMk id="5" creationId="{808D4CF5-B060-FA46-F65D-4D4F686D69F4}"/>
          </ac:picMkLst>
        </pc:picChg>
      </pc:sldChg>
      <pc:sldChg chg="addSp delSp modSp add mod">
        <pc:chgData name="Kevin Shehan" userId="08a9fb75-bfa9-4619-a08a-5a0f62c1c55f" providerId="ADAL" clId="{412F97B7-F30E-4BAE-B3E0-1232157DC980}" dt="2025-10-10T19:20:56.695" v="1143" actId="1076"/>
        <pc:sldMkLst>
          <pc:docMk/>
          <pc:sldMk cId="1465433253" sldId="4415"/>
        </pc:sldMkLst>
        <pc:spChg chg="del">
          <ac:chgData name="Kevin Shehan" userId="08a9fb75-bfa9-4619-a08a-5a0f62c1c55f" providerId="ADAL" clId="{412F97B7-F30E-4BAE-B3E0-1232157DC980}" dt="2025-10-10T18:47:36.961" v="214" actId="478"/>
          <ac:spMkLst>
            <pc:docMk/>
            <pc:sldMk cId="1465433253" sldId="4415"/>
            <ac:spMk id="2" creationId="{FE9D6F6C-6D91-7EF8-ECF1-01A1E45BF324}"/>
          </ac:spMkLst>
        </pc:spChg>
        <pc:spChg chg="add mod">
          <ac:chgData name="Kevin Shehan" userId="08a9fb75-bfa9-4619-a08a-5a0f62c1c55f" providerId="ADAL" clId="{412F97B7-F30E-4BAE-B3E0-1232157DC980}" dt="2025-10-10T19:20:21.244" v="1137" actId="20577"/>
          <ac:spMkLst>
            <pc:docMk/>
            <pc:sldMk cId="1465433253" sldId="4415"/>
            <ac:spMk id="11" creationId="{1ACE3884-5DD3-4F86-13C6-FF34F1D35C8C}"/>
          </ac:spMkLst>
        </pc:spChg>
        <pc:spChg chg="mod">
          <ac:chgData name="Kevin Shehan" userId="08a9fb75-bfa9-4619-a08a-5a0f62c1c55f" providerId="ADAL" clId="{412F97B7-F30E-4BAE-B3E0-1232157DC980}" dt="2025-10-10T18:54:41.313" v="589" actId="20577"/>
          <ac:spMkLst>
            <pc:docMk/>
            <pc:sldMk cId="1465433253" sldId="4415"/>
            <ac:spMk id="13" creationId="{0B8214D1-A8A8-26B6-A420-40C06C8E9C30}"/>
          </ac:spMkLst>
        </pc:spChg>
        <pc:picChg chg="add mod">
          <ac:chgData name="Kevin Shehan" userId="08a9fb75-bfa9-4619-a08a-5a0f62c1c55f" providerId="ADAL" clId="{412F97B7-F30E-4BAE-B3E0-1232157DC980}" dt="2025-10-10T19:20:56.695" v="1143" actId="1076"/>
          <ac:picMkLst>
            <pc:docMk/>
            <pc:sldMk cId="1465433253" sldId="4415"/>
            <ac:picMk id="3" creationId="{D905AD02-EEB6-D781-D74F-49495A7A9842}"/>
          </ac:picMkLst>
        </pc:picChg>
        <pc:picChg chg="add mod">
          <ac:chgData name="Kevin Shehan" userId="08a9fb75-bfa9-4619-a08a-5a0f62c1c55f" providerId="ADAL" clId="{412F97B7-F30E-4BAE-B3E0-1232157DC980}" dt="2025-10-10T19:20:54.893" v="1142" actId="1076"/>
          <ac:picMkLst>
            <pc:docMk/>
            <pc:sldMk cId="1465433253" sldId="4415"/>
            <ac:picMk id="4" creationId="{D35969B3-6B99-E975-3A4C-E31B5D446CA4}"/>
          </ac:picMkLst>
        </pc:picChg>
      </pc:sldChg>
      <pc:sldChg chg="addSp delSp modSp add del mod">
        <pc:chgData name="Kevin Shehan" userId="08a9fb75-bfa9-4619-a08a-5a0f62c1c55f" providerId="ADAL" clId="{412F97B7-F30E-4BAE-B3E0-1232157DC980}" dt="2025-10-10T19:15:22.708" v="786" actId="47"/>
        <pc:sldMkLst>
          <pc:docMk/>
          <pc:sldMk cId="2306879804" sldId="4416"/>
        </pc:sldMkLst>
        <pc:spChg chg="add mod">
          <ac:chgData name="Kevin Shehan" userId="08a9fb75-bfa9-4619-a08a-5a0f62c1c55f" providerId="ADAL" clId="{412F97B7-F30E-4BAE-B3E0-1232157DC980}" dt="2025-10-10T18:47:57.356" v="221"/>
          <ac:spMkLst>
            <pc:docMk/>
            <pc:sldMk cId="2306879804" sldId="4416"/>
            <ac:spMk id="2" creationId="{1ACE3884-5DD3-4F86-13C6-FF34F1D35C8C}"/>
          </ac:spMkLst>
        </pc:spChg>
        <pc:spChg chg="del">
          <ac:chgData name="Kevin Shehan" userId="08a9fb75-bfa9-4619-a08a-5a0f62c1c55f" providerId="ADAL" clId="{412F97B7-F30E-4BAE-B3E0-1232157DC980}" dt="2025-10-10T18:47:50.277" v="219" actId="478"/>
          <ac:spMkLst>
            <pc:docMk/>
            <pc:sldMk cId="2306879804" sldId="4416"/>
            <ac:spMk id="11" creationId="{A6A43DA3-910C-FC27-BAA0-6F521E13E0D4}"/>
          </ac:spMkLst>
        </pc:spChg>
        <pc:spChg chg="mod">
          <ac:chgData name="Kevin Shehan" userId="08a9fb75-bfa9-4619-a08a-5a0f62c1c55f" providerId="ADAL" clId="{412F97B7-F30E-4BAE-B3E0-1232157DC980}" dt="2025-10-10T18:54:50.040" v="591" actId="20577"/>
          <ac:spMkLst>
            <pc:docMk/>
            <pc:sldMk cId="2306879804" sldId="4416"/>
            <ac:spMk id="13" creationId="{FD856BE0-2AD4-894D-7EA4-629B3E1C1878}"/>
          </ac:spMkLst>
        </pc:spChg>
        <pc:picChg chg="del">
          <ac:chgData name="Kevin Shehan" userId="08a9fb75-bfa9-4619-a08a-5a0f62c1c55f" providerId="ADAL" clId="{412F97B7-F30E-4BAE-B3E0-1232157DC980}" dt="2025-10-10T18:47:50.277" v="219" actId="478"/>
          <ac:picMkLst>
            <pc:docMk/>
            <pc:sldMk cId="2306879804" sldId="4416"/>
            <ac:picMk id="3" creationId="{0A6F5C42-A649-2279-A3C8-75D30028E9F4}"/>
          </ac:picMkLst>
        </pc:picChg>
        <pc:picChg chg="del">
          <ac:chgData name="Kevin Shehan" userId="08a9fb75-bfa9-4619-a08a-5a0f62c1c55f" providerId="ADAL" clId="{412F97B7-F30E-4BAE-B3E0-1232157DC980}" dt="2025-10-10T18:47:50.277" v="219" actId="478"/>
          <ac:picMkLst>
            <pc:docMk/>
            <pc:sldMk cId="2306879804" sldId="4416"/>
            <ac:picMk id="4" creationId="{1512C797-AA39-D8DA-8A7F-BABD8AD6C6C4}"/>
          </ac:picMkLst>
        </pc:picChg>
        <pc:picChg chg="add mod">
          <ac:chgData name="Kevin Shehan" userId="08a9fb75-bfa9-4619-a08a-5a0f62c1c55f" providerId="ADAL" clId="{412F97B7-F30E-4BAE-B3E0-1232157DC980}" dt="2025-10-10T18:47:57.356" v="221"/>
          <ac:picMkLst>
            <pc:docMk/>
            <pc:sldMk cId="2306879804" sldId="4416"/>
            <ac:picMk id="5" creationId="{ECE93A33-F934-B250-7B39-3B7622ACF716}"/>
          </ac:picMkLst>
        </pc:picChg>
      </pc:sldChg>
      <pc:sldChg chg="modSp add mod">
        <pc:chgData name="Kevin Shehan" userId="08a9fb75-bfa9-4619-a08a-5a0f62c1c55f" providerId="ADAL" clId="{412F97B7-F30E-4BAE-B3E0-1232157DC980}" dt="2025-10-10T19:19:00.525" v="1007" actId="962"/>
        <pc:sldMkLst>
          <pc:docMk/>
          <pc:sldMk cId="1380688411" sldId="4417"/>
        </pc:sldMkLst>
        <pc:spChg chg="mod">
          <ac:chgData name="Kevin Shehan" userId="08a9fb75-bfa9-4619-a08a-5a0f62c1c55f" providerId="ADAL" clId="{412F97B7-F30E-4BAE-B3E0-1232157DC980}" dt="2025-10-10T19:13:19.767" v="777" actId="1076"/>
          <ac:spMkLst>
            <pc:docMk/>
            <pc:sldMk cId="1380688411" sldId="4417"/>
            <ac:spMk id="2" creationId="{A2CF7470-BD05-FFAE-8371-B4685CA055BC}"/>
          </ac:spMkLst>
        </pc:spChg>
        <pc:spChg chg="mod">
          <ac:chgData name="Kevin Shehan" userId="08a9fb75-bfa9-4619-a08a-5a0f62c1c55f" providerId="ADAL" clId="{412F97B7-F30E-4BAE-B3E0-1232157DC980}" dt="2025-10-10T19:15:46.800" v="788" actId="20577"/>
          <ac:spMkLst>
            <pc:docMk/>
            <pc:sldMk cId="1380688411" sldId="4417"/>
            <ac:spMk id="13" creationId="{F9014E3A-A285-5E8E-10E9-60747DB977AF}"/>
          </ac:spMkLst>
        </pc:spChg>
        <pc:picChg chg="mod">
          <ac:chgData name="Kevin Shehan" userId="08a9fb75-bfa9-4619-a08a-5a0f62c1c55f" providerId="ADAL" clId="{412F97B7-F30E-4BAE-B3E0-1232157DC980}" dt="2025-10-10T19:19:00.525" v="1007" actId="962"/>
          <ac:picMkLst>
            <pc:docMk/>
            <pc:sldMk cId="1380688411" sldId="4417"/>
            <ac:picMk id="5" creationId="{00EA7D0B-3AB4-D61B-CF72-E613AEFE1A8F}"/>
          </ac:picMkLst>
        </pc:picChg>
      </pc:sldChg>
      <pc:sldChg chg="addSp delSp modSp add mod">
        <pc:chgData name="Kevin Shehan" userId="08a9fb75-bfa9-4619-a08a-5a0f62c1c55f" providerId="ADAL" clId="{412F97B7-F30E-4BAE-B3E0-1232157DC980}" dt="2025-10-10T21:30:24.885" v="4566" actId="20577"/>
        <pc:sldMkLst>
          <pc:docMk/>
          <pc:sldMk cId="2104711850" sldId="4418"/>
        </pc:sldMkLst>
        <pc:spChg chg="del">
          <ac:chgData name="Kevin Shehan" userId="08a9fb75-bfa9-4619-a08a-5a0f62c1c55f" providerId="ADAL" clId="{412F97B7-F30E-4BAE-B3E0-1232157DC980}" dt="2025-10-10T18:55:13.418" v="601" actId="478"/>
          <ac:spMkLst>
            <pc:docMk/>
            <pc:sldMk cId="2104711850" sldId="4418"/>
            <ac:spMk id="2" creationId="{9F5907CE-C9F8-CAC3-BF6E-233768F352B4}"/>
          </ac:spMkLst>
        </pc:spChg>
        <pc:spChg chg="add mod">
          <ac:chgData name="Kevin Shehan" userId="08a9fb75-bfa9-4619-a08a-5a0f62c1c55f" providerId="ADAL" clId="{412F97B7-F30E-4BAE-B3E0-1232157DC980}" dt="2025-10-10T18:55:26.952" v="606"/>
          <ac:spMkLst>
            <pc:docMk/>
            <pc:sldMk cId="2104711850" sldId="4418"/>
            <ac:spMk id="4" creationId="{DDD4300E-DD0C-6692-88BA-0130690198E2}"/>
          </ac:spMkLst>
        </pc:spChg>
        <pc:spChg chg="add mod">
          <ac:chgData name="Kevin Shehan" userId="08a9fb75-bfa9-4619-a08a-5a0f62c1c55f" providerId="ADAL" clId="{412F97B7-F30E-4BAE-B3E0-1232157DC980}" dt="2025-10-10T21:30:24.885" v="4566" actId="20577"/>
          <ac:spMkLst>
            <pc:docMk/>
            <pc:sldMk cId="2104711850" sldId="4418"/>
            <ac:spMk id="11" creationId="{1ACE3884-5DD3-4F86-13C6-FF34F1D35C8C}"/>
          </ac:spMkLst>
        </pc:spChg>
        <pc:picChg chg="add mod">
          <ac:chgData name="Kevin Shehan" userId="08a9fb75-bfa9-4619-a08a-5a0f62c1c55f" providerId="ADAL" clId="{412F97B7-F30E-4BAE-B3E0-1232157DC980}" dt="2025-10-10T19:18:50.053" v="975" actId="962"/>
          <ac:picMkLst>
            <pc:docMk/>
            <pc:sldMk cId="2104711850" sldId="4418"/>
            <ac:picMk id="3" creationId="{3E96269C-F7D7-C76B-987A-80C8898E78A6}"/>
          </ac:picMkLst>
        </pc:picChg>
        <pc:picChg chg="del">
          <ac:chgData name="Kevin Shehan" userId="08a9fb75-bfa9-4619-a08a-5a0f62c1c55f" providerId="ADAL" clId="{412F97B7-F30E-4BAE-B3E0-1232157DC980}" dt="2025-10-10T18:55:13.418" v="601" actId="478"/>
          <ac:picMkLst>
            <pc:docMk/>
            <pc:sldMk cId="2104711850" sldId="4418"/>
            <ac:picMk id="5" creationId="{704B43B8-07BB-C227-5E36-62A02BE09020}"/>
          </ac:picMkLst>
        </pc:picChg>
      </pc:sldChg>
      <pc:sldChg chg="addSp delSp modSp add mod">
        <pc:chgData name="Kevin Shehan" userId="08a9fb75-bfa9-4619-a08a-5a0f62c1c55f" providerId="ADAL" clId="{412F97B7-F30E-4BAE-B3E0-1232157DC980}" dt="2025-10-10T19:11:29.345" v="724" actId="20577"/>
        <pc:sldMkLst>
          <pc:docMk/>
          <pc:sldMk cId="2922655128" sldId="4419"/>
        </pc:sldMkLst>
        <pc:spChg chg="add mod">
          <ac:chgData name="Kevin Shehan" userId="08a9fb75-bfa9-4619-a08a-5a0f62c1c55f" providerId="ADAL" clId="{412F97B7-F30E-4BAE-B3E0-1232157DC980}" dt="2025-10-10T19:11:29.345" v="724" actId="20577"/>
          <ac:spMkLst>
            <pc:docMk/>
            <pc:sldMk cId="2922655128" sldId="4419"/>
            <ac:spMk id="2" creationId="{1ACE3884-5DD3-4F86-13C6-FF34F1D35C8C}"/>
          </ac:spMkLst>
        </pc:spChg>
        <pc:spChg chg="del">
          <ac:chgData name="Kevin Shehan" userId="08a9fb75-bfa9-4619-a08a-5a0f62c1c55f" providerId="ADAL" clId="{412F97B7-F30E-4BAE-B3E0-1232157DC980}" dt="2025-10-10T18:55:42.334" v="610" actId="478"/>
          <ac:spMkLst>
            <pc:docMk/>
            <pc:sldMk cId="2922655128" sldId="4419"/>
            <ac:spMk id="4" creationId="{938B42D1-F4D2-31C1-3881-0F246A927380}"/>
          </ac:spMkLst>
        </pc:spChg>
        <pc:spChg chg="del">
          <ac:chgData name="Kevin Shehan" userId="08a9fb75-bfa9-4619-a08a-5a0f62c1c55f" providerId="ADAL" clId="{412F97B7-F30E-4BAE-B3E0-1232157DC980}" dt="2025-10-10T18:55:39.982" v="609" actId="478"/>
          <ac:spMkLst>
            <pc:docMk/>
            <pc:sldMk cId="2922655128" sldId="4419"/>
            <ac:spMk id="11" creationId="{D44B446C-EB9C-0A7E-E72B-360FF7705CDA}"/>
          </ac:spMkLst>
        </pc:spChg>
        <pc:picChg chg="del">
          <ac:chgData name="Kevin Shehan" userId="08a9fb75-bfa9-4619-a08a-5a0f62c1c55f" providerId="ADAL" clId="{412F97B7-F30E-4BAE-B3E0-1232157DC980}" dt="2025-10-10T18:55:39.982" v="609" actId="478"/>
          <ac:picMkLst>
            <pc:docMk/>
            <pc:sldMk cId="2922655128" sldId="4419"/>
            <ac:picMk id="3" creationId="{AEB90202-0ECB-F7ED-6A01-8E8E2388BE42}"/>
          </ac:picMkLst>
        </pc:picChg>
        <pc:picChg chg="add mod">
          <ac:chgData name="Kevin Shehan" userId="08a9fb75-bfa9-4619-a08a-5a0f62c1c55f" providerId="ADAL" clId="{412F97B7-F30E-4BAE-B3E0-1232157DC980}" dt="2025-10-10T18:56:20.110" v="675" actId="1076"/>
          <ac:picMkLst>
            <pc:docMk/>
            <pc:sldMk cId="2922655128" sldId="4419"/>
            <ac:picMk id="5" creationId="{EB05C8AF-7CF7-D2E0-374F-FF1F5123FB65}"/>
          </ac:picMkLst>
        </pc:picChg>
      </pc:sldChg>
      <pc:sldChg chg="addSp delSp modSp add mod">
        <pc:chgData name="Kevin Shehan" userId="08a9fb75-bfa9-4619-a08a-5a0f62c1c55f" providerId="ADAL" clId="{412F97B7-F30E-4BAE-B3E0-1232157DC980}" dt="2025-10-10T21:14:09.374" v="4562" actId="1076"/>
        <pc:sldMkLst>
          <pc:docMk/>
          <pc:sldMk cId="1621921835" sldId="4420"/>
        </pc:sldMkLst>
        <pc:spChg chg="del">
          <ac:chgData name="Kevin Shehan" userId="08a9fb75-bfa9-4619-a08a-5a0f62c1c55f" providerId="ADAL" clId="{412F97B7-F30E-4BAE-B3E0-1232157DC980}" dt="2025-10-10T19:16:07.786" v="790" actId="478"/>
          <ac:spMkLst>
            <pc:docMk/>
            <pc:sldMk cId="1621921835" sldId="4420"/>
            <ac:spMk id="2" creationId="{F91E6D21-8E40-7A17-24FC-074AF731A68D}"/>
          </ac:spMkLst>
        </pc:spChg>
        <pc:spChg chg="add mod">
          <ac:chgData name="Kevin Shehan" userId="08a9fb75-bfa9-4619-a08a-5a0f62c1c55f" providerId="ADAL" clId="{412F97B7-F30E-4BAE-B3E0-1232157DC980}" dt="2025-10-10T21:14:09.374" v="4562" actId="1076"/>
          <ac:spMkLst>
            <pc:docMk/>
            <pc:sldMk cId="1621921835" sldId="4420"/>
            <ac:spMk id="11" creationId="{1ACE3884-5DD3-4F86-13C6-FF34F1D35C8C}"/>
          </ac:spMkLst>
        </pc:spChg>
        <pc:picChg chg="add mod">
          <ac:chgData name="Kevin Shehan" userId="08a9fb75-bfa9-4619-a08a-5a0f62c1c55f" providerId="ADAL" clId="{412F97B7-F30E-4BAE-B3E0-1232157DC980}" dt="2025-10-10T19:18:38.185" v="947" actId="962"/>
          <ac:picMkLst>
            <pc:docMk/>
            <pc:sldMk cId="1621921835" sldId="4420"/>
            <ac:picMk id="3" creationId="{A959A122-8FEF-960E-7376-8310F54D9B12}"/>
          </ac:picMkLst>
        </pc:picChg>
        <pc:picChg chg="add mod">
          <ac:chgData name="Kevin Shehan" userId="08a9fb75-bfa9-4619-a08a-5a0f62c1c55f" providerId="ADAL" clId="{412F97B7-F30E-4BAE-B3E0-1232157DC980}" dt="2025-10-10T19:17:33.073" v="918" actId="962"/>
          <ac:picMkLst>
            <pc:docMk/>
            <pc:sldMk cId="1621921835" sldId="4420"/>
            <ac:picMk id="4" creationId="{1117F42E-74DE-CC31-797D-C8516338FDE6}"/>
          </ac:picMkLst>
        </pc:picChg>
        <pc:picChg chg="del">
          <ac:chgData name="Kevin Shehan" userId="08a9fb75-bfa9-4619-a08a-5a0f62c1c55f" providerId="ADAL" clId="{412F97B7-F30E-4BAE-B3E0-1232157DC980}" dt="2025-10-10T19:16:07.786" v="790" actId="478"/>
          <ac:picMkLst>
            <pc:docMk/>
            <pc:sldMk cId="1621921835" sldId="4420"/>
            <ac:picMk id="5" creationId="{1CDDAA95-8783-7D1D-8993-126D2C0A7186}"/>
          </ac:picMkLst>
        </pc:picChg>
      </pc:sldChg>
      <pc:sldChg chg="addSp delSp modSp add mod">
        <pc:chgData name="Kevin Shehan" userId="08a9fb75-bfa9-4619-a08a-5a0f62c1c55f" providerId="ADAL" clId="{412F97B7-F30E-4BAE-B3E0-1232157DC980}" dt="2025-10-10T21:14:01.075" v="4561" actId="114"/>
        <pc:sldMkLst>
          <pc:docMk/>
          <pc:sldMk cId="1756533832" sldId="4421"/>
        </pc:sldMkLst>
        <pc:spChg chg="add mod">
          <ac:chgData name="Kevin Shehan" userId="08a9fb75-bfa9-4619-a08a-5a0f62c1c55f" providerId="ADAL" clId="{412F97B7-F30E-4BAE-B3E0-1232157DC980}" dt="2025-10-10T21:14:01.075" v="4561" actId="114"/>
          <ac:spMkLst>
            <pc:docMk/>
            <pc:sldMk cId="1756533832" sldId="4421"/>
            <ac:spMk id="2" creationId="{1ACE3884-5DD3-4F86-13C6-FF34F1D35C8C}"/>
          </ac:spMkLst>
        </pc:spChg>
        <pc:spChg chg="del mod">
          <ac:chgData name="Kevin Shehan" userId="08a9fb75-bfa9-4619-a08a-5a0f62c1c55f" providerId="ADAL" clId="{412F97B7-F30E-4BAE-B3E0-1232157DC980}" dt="2025-10-10T19:42:52.747" v="2244" actId="478"/>
          <ac:spMkLst>
            <pc:docMk/>
            <pc:sldMk cId="1756533832" sldId="4421"/>
            <ac:spMk id="11" creationId="{C2155F00-74D7-1994-CF01-D3610C7B8361}"/>
          </ac:spMkLst>
        </pc:spChg>
        <pc:spChg chg="mod">
          <ac:chgData name="Kevin Shehan" userId="08a9fb75-bfa9-4619-a08a-5a0f62c1c55f" providerId="ADAL" clId="{412F97B7-F30E-4BAE-B3E0-1232157DC980}" dt="2025-10-10T19:42:50.052" v="2242" actId="20577"/>
          <ac:spMkLst>
            <pc:docMk/>
            <pc:sldMk cId="1756533832" sldId="4421"/>
            <ac:spMk id="13" creationId="{B7C65E34-B1BD-B0C5-4BB5-33E0CF8D2A10}"/>
          </ac:spMkLst>
        </pc:spChg>
        <pc:picChg chg="del mod">
          <ac:chgData name="Kevin Shehan" userId="08a9fb75-bfa9-4619-a08a-5a0f62c1c55f" providerId="ADAL" clId="{412F97B7-F30E-4BAE-B3E0-1232157DC980}" dt="2025-10-10T19:42:52.747" v="2244" actId="478"/>
          <ac:picMkLst>
            <pc:docMk/>
            <pc:sldMk cId="1756533832" sldId="4421"/>
            <ac:picMk id="3" creationId="{15216FF6-3DD2-64B7-FE8E-42063CACC452}"/>
          </ac:picMkLst>
        </pc:picChg>
        <pc:picChg chg="del mod">
          <ac:chgData name="Kevin Shehan" userId="08a9fb75-bfa9-4619-a08a-5a0f62c1c55f" providerId="ADAL" clId="{412F97B7-F30E-4BAE-B3E0-1232157DC980}" dt="2025-10-10T19:42:52.747" v="2244" actId="478"/>
          <ac:picMkLst>
            <pc:docMk/>
            <pc:sldMk cId="1756533832" sldId="4421"/>
            <ac:picMk id="4" creationId="{9BB81E6C-6FA0-2FA0-730D-B6116C99BCD9}"/>
          </ac:picMkLst>
        </pc:picChg>
        <pc:picChg chg="add mod">
          <ac:chgData name="Kevin Shehan" userId="08a9fb75-bfa9-4619-a08a-5a0f62c1c55f" providerId="ADAL" clId="{412F97B7-F30E-4BAE-B3E0-1232157DC980}" dt="2025-10-10T21:12:30.637" v="4542" actId="1440"/>
          <ac:picMkLst>
            <pc:docMk/>
            <pc:sldMk cId="1756533832" sldId="4421"/>
            <ac:picMk id="5" creationId="{7464A592-1C8B-4712-1AA8-9D97284BF217}"/>
          </ac:picMkLst>
        </pc:picChg>
        <pc:picChg chg="add mod">
          <ac:chgData name="Kevin Shehan" userId="08a9fb75-bfa9-4619-a08a-5a0f62c1c55f" providerId="ADAL" clId="{412F97B7-F30E-4BAE-B3E0-1232157DC980}" dt="2025-10-10T21:12:30.637" v="4542" actId="1440"/>
          <ac:picMkLst>
            <pc:docMk/>
            <pc:sldMk cId="1756533832" sldId="4421"/>
            <ac:picMk id="8" creationId="{756A7138-CA67-5642-52F3-BFF7D870AD50}"/>
          </ac:picMkLst>
        </pc:picChg>
      </pc:sldChg>
      <pc:sldChg chg="add del">
        <pc:chgData name="Kevin Shehan" userId="08a9fb75-bfa9-4619-a08a-5a0f62c1c55f" providerId="ADAL" clId="{412F97B7-F30E-4BAE-B3E0-1232157DC980}" dt="2025-10-10T19:42:33.833" v="2212" actId="2890"/>
        <pc:sldMkLst>
          <pc:docMk/>
          <pc:sldMk cId="4247046305" sldId="4421"/>
        </pc:sldMkLst>
      </pc:sldChg>
      <pc:sldChg chg="addSp delSp modSp add mod">
        <pc:chgData name="Kevin Shehan" userId="08a9fb75-bfa9-4619-a08a-5a0f62c1c55f" providerId="ADAL" clId="{412F97B7-F30E-4BAE-B3E0-1232157DC980}" dt="2025-10-10T21:12:20.676" v="4541" actId="1076"/>
        <pc:sldMkLst>
          <pc:docMk/>
          <pc:sldMk cId="903417739" sldId="4422"/>
        </pc:sldMkLst>
        <pc:spChg chg="del">
          <ac:chgData name="Kevin Shehan" userId="08a9fb75-bfa9-4619-a08a-5a0f62c1c55f" providerId="ADAL" clId="{412F97B7-F30E-4BAE-B3E0-1232157DC980}" dt="2025-10-10T19:43:12.858" v="2268" actId="478"/>
          <ac:spMkLst>
            <pc:docMk/>
            <pc:sldMk cId="903417739" sldId="4422"/>
            <ac:spMk id="2" creationId="{2ADEE94C-0662-4255-D0E4-61BCF24F4941}"/>
          </ac:spMkLst>
        </pc:spChg>
        <pc:spChg chg="add mod">
          <ac:chgData name="Kevin Shehan" userId="08a9fb75-bfa9-4619-a08a-5a0f62c1c55f" providerId="ADAL" clId="{412F97B7-F30E-4BAE-B3E0-1232157DC980}" dt="2025-10-10T21:12:20.676" v="4541" actId="1076"/>
          <ac:spMkLst>
            <pc:docMk/>
            <pc:sldMk cId="903417739" sldId="4422"/>
            <ac:spMk id="11" creationId="{1ACE3884-5DD3-4F86-13C6-FF34F1D35C8C}"/>
          </ac:spMkLst>
        </pc:spChg>
        <pc:spChg chg="mod">
          <ac:chgData name="Kevin Shehan" userId="08a9fb75-bfa9-4619-a08a-5a0f62c1c55f" providerId="ADAL" clId="{412F97B7-F30E-4BAE-B3E0-1232157DC980}" dt="2025-10-10T19:43:10.125" v="2267" actId="20577"/>
          <ac:spMkLst>
            <pc:docMk/>
            <pc:sldMk cId="903417739" sldId="4422"/>
            <ac:spMk id="13" creationId="{F457D407-B3D6-BD36-C0D2-57ABF3E9E091}"/>
          </ac:spMkLst>
        </pc:spChg>
        <pc:picChg chg="add mod">
          <ac:chgData name="Kevin Shehan" userId="08a9fb75-bfa9-4619-a08a-5a0f62c1c55f" providerId="ADAL" clId="{412F97B7-F30E-4BAE-B3E0-1232157DC980}" dt="2025-10-10T21:11:18.165" v="4527" actId="1076"/>
          <ac:picMkLst>
            <pc:docMk/>
            <pc:sldMk cId="903417739" sldId="4422"/>
            <ac:picMk id="3" creationId="{D23BAB12-374E-EE31-4357-FADE656D8805}"/>
          </ac:picMkLst>
        </pc:picChg>
        <pc:picChg chg="del">
          <ac:chgData name="Kevin Shehan" userId="08a9fb75-bfa9-4619-a08a-5a0f62c1c55f" providerId="ADAL" clId="{412F97B7-F30E-4BAE-B3E0-1232157DC980}" dt="2025-10-10T19:43:12.858" v="2268" actId="478"/>
          <ac:picMkLst>
            <pc:docMk/>
            <pc:sldMk cId="903417739" sldId="4422"/>
            <ac:picMk id="5" creationId="{4D0B8886-1D3A-DDDA-3349-13B6203B182F}"/>
          </ac:picMkLst>
        </pc:picChg>
        <pc:picChg chg="del">
          <ac:chgData name="Kevin Shehan" userId="08a9fb75-bfa9-4619-a08a-5a0f62c1c55f" providerId="ADAL" clId="{412F97B7-F30E-4BAE-B3E0-1232157DC980}" dt="2025-10-10T19:43:12.858" v="2268" actId="478"/>
          <ac:picMkLst>
            <pc:docMk/>
            <pc:sldMk cId="903417739" sldId="4422"/>
            <ac:picMk id="8" creationId="{2CA64CCE-7BBF-71DE-C2AE-F66F95B3CD46}"/>
          </ac:picMkLst>
        </pc:picChg>
      </pc:sldChg>
      <pc:sldChg chg="addSp delSp modSp add mod">
        <pc:chgData name="Kevin Shehan" userId="08a9fb75-bfa9-4619-a08a-5a0f62c1c55f" providerId="ADAL" clId="{412F97B7-F30E-4BAE-B3E0-1232157DC980}" dt="2025-10-10T21:11:29.310" v="4529" actId="123"/>
        <pc:sldMkLst>
          <pc:docMk/>
          <pc:sldMk cId="2440815336" sldId="4423"/>
        </pc:sldMkLst>
        <pc:spChg chg="add mod">
          <ac:chgData name="Kevin Shehan" userId="08a9fb75-bfa9-4619-a08a-5a0f62c1c55f" providerId="ADAL" clId="{412F97B7-F30E-4BAE-B3E0-1232157DC980}" dt="2025-10-10T21:11:29.310" v="4529" actId="123"/>
          <ac:spMkLst>
            <pc:docMk/>
            <pc:sldMk cId="2440815336" sldId="4423"/>
            <ac:spMk id="2" creationId="{1ACE3884-5DD3-4F86-13C6-FF34F1D35C8C}"/>
          </ac:spMkLst>
        </pc:spChg>
        <pc:spChg chg="del">
          <ac:chgData name="Kevin Shehan" userId="08a9fb75-bfa9-4619-a08a-5a0f62c1c55f" providerId="ADAL" clId="{412F97B7-F30E-4BAE-B3E0-1232157DC980}" dt="2025-10-10T19:43:22.743" v="2273" actId="478"/>
          <ac:spMkLst>
            <pc:docMk/>
            <pc:sldMk cId="2440815336" sldId="4423"/>
            <ac:spMk id="11" creationId="{61E4F0D5-D42F-28AF-4ECC-B09A62A281D9}"/>
          </ac:spMkLst>
        </pc:spChg>
        <pc:picChg chg="del">
          <ac:chgData name="Kevin Shehan" userId="08a9fb75-bfa9-4619-a08a-5a0f62c1c55f" providerId="ADAL" clId="{412F97B7-F30E-4BAE-B3E0-1232157DC980}" dt="2025-10-10T19:43:22.743" v="2273" actId="478"/>
          <ac:picMkLst>
            <pc:docMk/>
            <pc:sldMk cId="2440815336" sldId="4423"/>
            <ac:picMk id="3" creationId="{22FA40BF-284C-14F3-B931-1DF912D9FE59}"/>
          </ac:picMkLst>
        </pc:picChg>
        <pc:picChg chg="add mod">
          <ac:chgData name="Kevin Shehan" userId="08a9fb75-bfa9-4619-a08a-5a0f62c1c55f" providerId="ADAL" clId="{412F97B7-F30E-4BAE-B3E0-1232157DC980}" dt="2025-10-10T21:10:16.447" v="4509" actId="1076"/>
          <ac:picMkLst>
            <pc:docMk/>
            <pc:sldMk cId="2440815336" sldId="4423"/>
            <ac:picMk id="4" creationId="{69EEB189-8A22-6DE7-B48F-E2035F1966AA}"/>
          </ac:picMkLst>
        </pc:picChg>
      </pc:sldChg>
      <pc:sldChg chg="addSp delSp modSp add mod">
        <pc:chgData name="Kevin Shehan" userId="08a9fb75-bfa9-4619-a08a-5a0f62c1c55f" providerId="ADAL" clId="{412F97B7-F30E-4BAE-B3E0-1232157DC980}" dt="2025-10-10T21:10:09.047" v="4507" actId="20577"/>
        <pc:sldMkLst>
          <pc:docMk/>
          <pc:sldMk cId="2893061301" sldId="4424"/>
        </pc:sldMkLst>
        <pc:spChg chg="del">
          <ac:chgData name="Kevin Shehan" userId="08a9fb75-bfa9-4619-a08a-5a0f62c1c55f" providerId="ADAL" clId="{412F97B7-F30E-4BAE-B3E0-1232157DC980}" dt="2025-10-10T19:43:33.865" v="2278" actId="478"/>
          <ac:spMkLst>
            <pc:docMk/>
            <pc:sldMk cId="2893061301" sldId="4424"/>
            <ac:spMk id="2" creationId="{BF4931AF-6DF2-DCAE-3829-783322DC5278}"/>
          </ac:spMkLst>
        </pc:spChg>
        <pc:spChg chg="add mod">
          <ac:chgData name="Kevin Shehan" userId="08a9fb75-bfa9-4619-a08a-5a0f62c1c55f" providerId="ADAL" clId="{412F97B7-F30E-4BAE-B3E0-1232157DC980}" dt="2025-10-10T21:10:09.047" v="4507" actId="20577"/>
          <ac:spMkLst>
            <pc:docMk/>
            <pc:sldMk cId="2893061301" sldId="4424"/>
            <ac:spMk id="11" creationId="{1ACE3884-5DD3-4F86-13C6-FF34F1D35C8C}"/>
          </ac:spMkLst>
        </pc:spChg>
        <pc:picChg chg="add mod">
          <ac:chgData name="Kevin Shehan" userId="08a9fb75-bfa9-4619-a08a-5a0f62c1c55f" providerId="ADAL" clId="{412F97B7-F30E-4BAE-B3E0-1232157DC980}" dt="2025-10-10T21:09:21.135" v="4491" actId="1440"/>
          <ac:picMkLst>
            <pc:docMk/>
            <pc:sldMk cId="2893061301" sldId="4424"/>
            <ac:picMk id="3" creationId="{75712FEF-9880-9502-6C30-94079E7751CB}"/>
          </ac:picMkLst>
        </pc:picChg>
        <pc:picChg chg="del">
          <ac:chgData name="Kevin Shehan" userId="08a9fb75-bfa9-4619-a08a-5a0f62c1c55f" providerId="ADAL" clId="{412F97B7-F30E-4BAE-B3E0-1232157DC980}" dt="2025-10-10T19:43:33.865" v="2278" actId="478"/>
          <ac:picMkLst>
            <pc:docMk/>
            <pc:sldMk cId="2893061301" sldId="4424"/>
            <ac:picMk id="4" creationId="{44C7863D-46E9-90DF-877B-2FF6EC3D7ED6}"/>
          </ac:picMkLst>
        </pc:picChg>
      </pc:sldChg>
      <pc:sldChg chg="addSp delSp modSp add mod">
        <pc:chgData name="Kevin Shehan" userId="08a9fb75-bfa9-4619-a08a-5a0f62c1c55f" providerId="ADAL" clId="{412F97B7-F30E-4BAE-B3E0-1232157DC980}" dt="2025-10-10T21:09:10.335" v="4490" actId="114"/>
        <pc:sldMkLst>
          <pc:docMk/>
          <pc:sldMk cId="788548119" sldId="4425"/>
        </pc:sldMkLst>
        <pc:spChg chg="add mod">
          <ac:chgData name="Kevin Shehan" userId="08a9fb75-bfa9-4619-a08a-5a0f62c1c55f" providerId="ADAL" clId="{412F97B7-F30E-4BAE-B3E0-1232157DC980}" dt="2025-10-10T21:09:10.335" v="4490" actId="114"/>
          <ac:spMkLst>
            <pc:docMk/>
            <pc:sldMk cId="788548119" sldId="4425"/>
            <ac:spMk id="2" creationId="{88455319-F7EF-21B3-E5A9-38562AC3FB55}"/>
          </ac:spMkLst>
        </pc:spChg>
        <pc:spChg chg="add mod">
          <ac:chgData name="Kevin Shehan" userId="08a9fb75-bfa9-4619-a08a-5a0f62c1c55f" providerId="ADAL" clId="{412F97B7-F30E-4BAE-B3E0-1232157DC980}" dt="2025-10-10T19:44:50.574" v="2323"/>
          <ac:spMkLst>
            <pc:docMk/>
            <pc:sldMk cId="788548119" sldId="4425"/>
            <ac:spMk id="5" creationId="{39DAB19E-F5FF-8363-C76F-72DFB923CD34}"/>
          </ac:spMkLst>
        </pc:spChg>
        <pc:spChg chg="add del">
          <ac:chgData name="Kevin Shehan" userId="08a9fb75-bfa9-4619-a08a-5a0f62c1c55f" providerId="ADAL" clId="{412F97B7-F30E-4BAE-B3E0-1232157DC980}" dt="2025-10-10T19:44:29.588" v="2316" actId="478"/>
          <ac:spMkLst>
            <pc:docMk/>
            <pc:sldMk cId="788548119" sldId="4425"/>
            <ac:spMk id="11" creationId="{9AF38D7D-970E-F9F0-D99F-831949265564}"/>
          </ac:spMkLst>
        </pc:spChg>
        <pc:spChg chg="mod">
          <ac:chgData name="Kevin Shehan" userId="08a9fb75-bfa9-4619-a08a-5a0f62c1c55f" providerId="ADAL" clId="{412F97B7-F30E-4BAE-B3E0-1232157DC980}" dt="2025-10-10T19:44:22.541" v="2315" actId="20577"/>
          <ac:spMkLst>
            <pc:docMk/>
            <pc:sldMk cId="788548119" sldId="4425"/>
            <ac:spMk id="13" creationId="{6EEA465A-7FBB-0B4F-F93C-A8CE295B0BC1}"/>
          </ac:spMkLst>
        </pc:spChg>
        <pc:picChg chg="add del">
          <ac:chgData name="Kevin Shehan" userId="08a9fb75-bfa9-4619-a08a-5a0f62c1c55f" providerId="ADAL" clId="{412F97B7-F30E-4BAE-B3E0-1232157DC980}" dt="2025-10-10T19:44:29.588" v="2316" actId="478"/>
          <ac:picMkLst>
            <pc:docMk/>
            <pc:sldMk cId="788548119" sldId="4425"/>
            <ac:picMk id="3" creationId="{C4F9A779-9A32-24D6-5452-ACE8F6DC4544}"/>
          </ac:picMkLst>
        </pc:picChg>
        <pc:picChg chg="add mod">
          <ac:chgData name="Kevin Shehan" userId="08a9fb75-bfa9-4619-a08a-5a0f62c1c55f" providerId="ADAL" clId="{412F97B7-F30E-4BAE-B3E0-1232157DC980}" dt="2025-10-10T21:08:41.822" v="4479" actId="1440"/>
          <ac:picMkLst>
            <pc:docMk/>
            <pc:sldMk cId="788548119" sldId="4425"/>
            <ac:picMk id="4" creationId="{F75A0A99-80FF-1CB1-33F1-72E366A98A2A}"/>
          </ac:picMkLst>
        </pc:picChg>
      </pc:sldChg>
      <pc:sldChg chg="add del">
        <pc:chgData name="Kevin Shehan" userId="08a9fb75-bfa9-4619-a08a-5a0f62c1c55f" providerId="ADAL" clId="{412F97B7-F30E-4BAE-B3E0-1232157DC980}" dt="2025-10-10T19:44:18.726" v="2311"/>
        <pc:sldMkLst>
          <pc:docMk/>
          <pc:sldMk cId="2035740695" sldId="4426"/>
        </pc:sldMkLst>
      </pc:sldChg>
      <pc:sldChg chg="addSp delSp modSp add mod">
        <pc:chgData name="Kevin Shehan" userId="08a9fb75-bfa9-4619-a08a-5a0f62c1c55f" providerId="ADAL" clId="{412F97B7-F30E-4BAE-B3E0-1232157DC980}" dt="2025-10-10T21:08:38.795" v="4478" actId="1076"/>
        <pc:sldMkLst>
          <pc:docMk/>
          <pc:sldMk cId="2303274959" sldId="4426"/>
        </pc:sldMkLst>
        <pc:spChg chg="del mod">
          <ac:chgData name="Kevin Shehan" userId="08a9fb75-bfa9-4619-a08a-5a0f62c1c55f" providerId="ADAL" clId="{412F97B7-F30E-4BAE-B3E0-1232157DC980}" dt="2025-10-10T19:45:10.603" v="2367" actId="478"/>
          <ac:spMkLst>
            <pc:docMk/>
            <pc:sldMk cId="2303274959" sldId="4426"/>
            <ac:spMk id="2" creationId="{7EE24C3D-3856-9FF2-EC3D-848AC418DFEF}"/>
          </ac:spMkLst>
        </pc:spChg>
        <pc:spChg chg="del">
          <ac:chgData name="Kevin Shehan" userId="08a9fb75-bfa9-4619-a08a-5a0f62c1c55f" providerId="ADAL" clId="{412F97B7-F30E-4BAE-B3E0-1232157DC980}" dt="2025-10-10T19:45:13.673" v="2369" actId="478"/>
          <ac:spMkLst>
            <pc:docMk/>
            <pc:sldMk cId="2303274959" sldId="4426"/>
            <ac:spMk id="5" creationId="{0E36966C-B4F3-1051-A39B-307E22D08C1A}"/>
          </ac:spMkLst>
        </pc:spChg>
        <pc:spChg chg="add mod">
          <ac:chgData name="Kevin Shehan" userId="08a9fb75-bfa9-4619-a08a-5a0f62c1c55f" providerId="ADAL" clId="{412F97B7-F30E-4BAE-B3E0-1232157DC980}" dt="2025-10-10T21:08:38.795" v="4478" actId="1076"/>
          <ac:spMkLst>
            <pc:docMk/>
            <pc:sldMk cId="2303274959" sldId="4426"/>
            <ac:spMk id="11" creationId="{1ACE3884-5DD3-4F86-13C6-FF34F1D35C8C}"/>
          </ac:spMkLst>
        </pc:spChg>
        <pc:spChg chg="mod">
          <ac:chgData name="Kevin Shehan" userId="08a9fb75-bfa9-4619-a08a-5a0f62c1c55f" providerId="ADAL" clId="{412F97B7-F30E-4BAE-B3E0-1232157DC980}" dt="2025-10-10T19:45:05.823" v="2365" actId="20577"/>
          <ac:spMkLst>
            <pc:docMk/>
            <pc:sldMk cId="2303274959" sldId="4426"/>
            <ac:spMk id="13" creationId="{E7E1DC5C-357C-167E-5B61-874BE65CA43C}"/>
          </ac:spMkLst>
        </pc:spChg>
        <pc:picChg chg="add mod">
          <ac:chgData name="Kevin Shehan" userId="08a9fb75-bfa9-4619-a08a-5a0f62c1c55f" providerId="ADAL" clId="{412F97B7-F30E-4BAE-B3E0-1232157DC980}" dt="2025-10-10T21:08:04.164" v="4462" actId="1440"/>
          <ac:picMkLst>
            <pc:docMk/>
            <pc:sldMk cId="2303274959" sldId="4426"/>
            <ac:picMk id="3" creationId="{4A986FF4-2106-554B-0646-BC826C510A95}"/>
          </ac:picMkLst>
        </pc:picChg>
        <pc:picChg chg="del">
          <ac:chgData name="Kevin Shehan" userId="08a9fb75-bfa9-4619-a08a-5a0f62c1c55f" providerId="ADAL" clId="{412F97B7-F30E-4BAE-B3E0-1232157DC980}" dt="2025-10-10T19:45:11.503" v="2368" actId="478"/>
          <ac:picMkLst>
            <pc:docMk/>
            <pc:sldMk cId="2303274959" sldId="4426"/>
            <ac:picMk id="4" creationId="{ED2C960E-41E7-42B1-F26A-0B72C39490F0}"/>
          </ac:picMkLst>
        </pc:picChg>
      </pc:sldChg>
      <pc:sldChg chg="addSp delSp modSp add mod">
        <pc:chgData name="Kevin Shehan" userId="08a9fb75-bfa9-4619-a08a-5a0f62c1c55f" providerId="ADAL" clId="{412F97B7-F30E-4BAE-B3E0-1232157DC980}" dt="2025-10-10T21:33:12.507" v="4582" actId="114"/>
        <pc:sldMkLst>
          <pc:docMk/>
          <pc:sldMk cId="932073240" sldId="4427"/>
        </pc:sldMkLst>
        <pc:spChg chg="add mod">
          <ac:chgData name="Kevin Shehan" userId="08a9fb75-bfa9-4619-a08a-5a0f62c1c55f" providerId="ADAL" clId="{412F97B7-F30E-4BAE-B3E0-1232157DC980}" dt="2025-10-10T21:33:12.507" v="4582" actId="114"/>
          <ac:spMkLst>
            <pc:docMk/>
            <pc:sldMk cId="932073240" sldId="4427"/>
            <ac:spMk id="2" creationId="{1ACE3884-5DD3-4F86-13C6-FF34F1D35C8C}"/>
          </ac:spMkLst>
        </pc:spChg>
        <pc:spChg chg="add mod">
          <ac:chgData name="Kevin Shehan" userId="08a9fb75-bfa9-4619-a08a-5a0f62c1c55f" providerId="ADAL" clId="{412F97B7-F30E-4BAE-B3E0-1232157DC980}" dt="2025-10-10T21:32:33.519" v="4567" actId="1076"/>
          <ac:spMkLst>
            <pc:docMk/>
            <pc:sldMk cId="932073240" sldId="4427"/>
            <ac:spMk id="5" creationId="{47375814-E504-9DFC-339E-AEF65210C092}"/>
          </ac:spMkLst>
        </pc:spChg>
        <pc:spChg chg="del">
          <ac:chgData name="Kevin Shehan" userId="08a9fb75-bfa9-4619-a08a-5a0f62c1c55f" providerId="ADAL" clId="{412F97B7-F30E-4BAE-B3E0-1232157DC980}" dt="2025-10-10T19:45:26.527" v="2374" actId="478"/>
          <ac:spMkLst>
            <pc:docMk/>
            <pc:sldMk cId="932073240" sldId="4427"/>
            <ac:spMk id="11" creationId="{BC77C29A-DC05-7C51-A9A7-27B8A8FE168B}"/>
          </ac:spMkLst>
        </pc:spChg>
        <pc:picChg chg="del">
          <ac:chgData name="Kevin Shehan" userId="08a9fb75-bfa9-4619-a08a-5a0f62c1c55f" providerId="ADAL" clId="{412F97B7-F30E-4BAE-B3E0-1232157DC980}" dt="2025-10-10T19:45:26.527" v="2374" actId="478"/>
          <ac:picMkLst>
            <pc:docMk/>
            <pc:sldMk cId="932073240" sldId="4427"/>
            <ac:picMk id="3" creationId="{7ABB7C4B-47F9-ECB5-D28B-1FF62EA2E7DD}"/>
          </ac:picMkLst>
        </pc:picChg>
        <pc:picChg chg="add mod">
          <ac:chgData name="Kevin Shehan" userId="08a9fb75-bfa9-4619-a08a-5a0f62c1c55f" providerId="ADAL" clId="{412F97B7-F30E-4BAE-B3E0-1232157DC980}" dt="2025-10-10T21:32:35.646" v="4568" actId="1076"/>
          <ac:picMkLst>
            <pc:docMk/>
            <pc:sldMk cId="932073240" sldId="4427"/>
            <ac:picMk id="4" creationId="{2EBF62C5-0585-3771-E9DE-62D88284CF62}"/>
          </ac:picMkLst>
        </pc:picChg>
      </pc:sldChg>
      <pc:sldChg chg="addSp delSp modSp add mod">
        <pc:chgData name="Kevin Shehan" userId="08a9fb75-bfa9-4619-a08a-5a0f62c1c55f" providerId="ADAL" clId="{412F97B7-F30E-4BAE-B3E0-1232157DC980}" dt="2025-10-10T21:05:58.737" v="4400" actId="114"/>
        <pc:sldMkLst>
          <pc:docMk/>
          <pc:sldMk cId="1149224999" sldId="4428"/>
        </pc:sldMkLst>
        <pc:spChg chg="del">
          <ac:chgData name="Kevin Shehan" userId="08a9fb75-bfa9-4619-a08a-5a0f62c1c55f" providerId="ADAL" clId="{412F97B7-F30E-4BAE-B3E0-1232157DC980}" dt="2025-10-10T19:45:38.033" v="2381" actId="478"/>
          <ac:spMkLst>
            <pc:docMk/>
            <pc:sldMk cId="1149224999" sldId="4428"/>
            <ac:spMk id="2" creationId="{4F6F01BA-3BE2-6751-151F-A27B865588B3}"/>
          </ac:spMkLst>
        </pc:spChg>
        <pc:spChg chg="del">
          <ac:chgData name="Kevin Shehan" userId="08a9fb75-bfa9-4619-a08a-5a0f62c1c55f" providerId="ADAL" clId="{412F97B7-F30E-4BAE-B3E0-1232157DC980}" dt="2025-10-10T19:45:38.033" v="2381" actId="478"/>
          <ac:spMkLst>
            <pc:docMk/>
            <pc:sldMk cId="1149224999" sldId="4428"/>
            <ac:spMk id="5" creationId="{1C124D16-50BA-5A7A-CD7A-5C02A4EDF567}"/>
          </ac:spMkLst>
        </pc:spChg>
        <pc:spChg chg="add mod">
          <ac:chgData name="Kevin Shehan" userId="08a9fb75-bfa9-4619-a08a-5a0f62c1c55f" providerId="ADAL" clId="{412F97B7-F30E-4BAE-B3E0-1232157DC980}" dt="2025-10-10T21:05:58.737" v="4400" actId="114"/>
          <ac:spMkLst>
            <pc:docMk/>
            <pc:sldMk cId="1149224999" sldId="4428"/>
            <ac:spMk id="11" creationId="{1ACE3884-5DD3-4F86-13C6-FF34F1D35C8C}"/>
          </ac:spMkLst>
        </pc:spChg>
        <pc:picChg chg="add mod">
          <ac:chgData name="Kevin Shehan" userId="08a9fb75-bfa9-4619-a08a-5a0f62c1c55f" providerId="ADAL" clId="{412F97B7-F30E-4BAE-B3E0-1232157DC980}" dt="2025-10-10T21:05:30.749" v="4393" actId="1440"/>
          <ac:picMkLst>
            <pc:docMk/>
            <pc:sldMk cId="1149224999" sldId="4428"/>
            <ac:picMk id="3" creationId="{4AF0C304-DD20-2106-350F-A01B6D70C39B}"/>
          </ac:picMkLst>
        </pc:picChg>
        <pc:picChg chg="del mod">
          <ac:chgData name="Kevin Shehan" userId="08a9fb75-bfa9-4619-a08a-5a0f62c1c55f" providerId="ADAL" clId="{412F97B7-F30E-4BAE-B3E0-1232157DC980}" dt="2025-10-10T19:45:38.033" v="2381" actId="478"/>
          <ac:picMkLst>
            <pc:docMk/>
            <pc:sldMk cId="1149224999" sldId="4428"/>
            <ac:picMk id="4" creationId="{AA60810F-5D1E-170A-09A3-F06F07173373}"/>
          </ac:picMkLst>
        </pc:picChg>
        <pc:picChg chg="add mod">
          <ac:chgData name="Kevin Shehan" userId="08a9fb75-bfa9-4619-a08a-5a0f62c1c55f" providerId="ADAL" clId="{412F97B7-F30E-4BAE-B3E0-1232157DC980}" dt="2025-10-10T21:05:30.749" v="4393" actId="1440"/>
          <ac:picMkLst>
            <pc:docMk/>
            <pc:sldMk cId="1149224999" sldId="4428"/>
            <ac:picMk id="8" creationId="{90399718-472E-B369-67E2-F1CE3CE8AE49}"/>
          </ac:picMkLst>
        </pc:picChg>
      </pc:sldChg>
      <pc:sldChg chg="addSp delSp modSp add mod">
        <pc:chgData name="Kevin Shehan" userId="08a9fb75-bfa9-4619-a08a-5a0f62c1c55f" providerId="ADAL" clId="{412F97B7-F30E-4BAE-B3E0-1232157DC980}" dt="2025-10-10T21:05:23.199" v="4392" actId="1076"/>
        <pc:sldMkLst>
          <pc:docMk/>
          <pc:sldMk cId="3269983805" sldId="4429"/>
        </pc:sldMkLst>
        <pc:spChg chg="add mod">
          <ac:chgData name="Kevin Shehan" userId="08a9fb75-bfa9-4619-a08a-5a0f62c1c55f" providerId="ADAL" clId="{412F97B7-F30E-4BAE-B3E0-1232157DC980}" dt="2025-10-10T21:05:23.199" v="4392" actId="1076"/>
          <ac:spMkLst>
            <pc:docMk/>
            <pc:sldMk cId="3269983805" sldId="4429"/>
            <ac:spMk id="2" creationId="{1ACE3884-5DD3-4F86-13C6-FF34F1D35C8C}"/>
          </ac:spMkLst>
        </pc:spChg>
        <pc:spChg chg="del mod">
          <ac:chgData name="Kevin Shehan" userId="08a9fb75-bfa9-4619-a08a-5a0f62c1c55f" providerId="ADAL" clId="{412F97B7-F30E-4BAE-B3E0-1232157DC980}" dt="2025-10-10T19:45:54.853" v="2415" actId="478"/>
          <ac:spMkLst>
            <pc:docMk/>
            <pc:sldMk cId="3269983805" sldId="4429"/>
            <ac:spMk id="11" creationId="{76DA08C1-4BB3-2A83-7FF4-324DA4ECB8C0}"/>
          </ac:spMkLst>
        </pc:spChg>
        <pc:spChg chg="mod">
          <ac:chgData name="Kevin Shehan" userId="08a9fb75-bfa9-4619-a08a-5a0f62c1c55f" providerId="ADAL" clId="{412F97B7-F30E-4BAE-B3E0-1232157DC980}" dt="2025-10-10T19:45:52.163" v="2413" actId="20577"/>
          <ac:spMkLst>
            <pc:docMk/>
            <pc:sldMk cId="3269983805" sldId="4429"/>
            <ac:spMk id="13" creationId="{730B3A01-1C04-52D6-B103-210A601BF5DB}"/>
          </ac:spMkLst>
        </pc:spChg>
        <pc:picChg chg="del mod">
          <ac:chgData name="Kevin Shehan" userId="08a9fb75-bfa9-4619-a08a-5a0f62c1c55f" providerId="ADAL" clId="{412F97B7-F30E-4BAE-B3E0-1232157DC980}" dt="2025-10-10T19:45:54.853" v="2415" actId="478"/>
          <ac:picMkLst>
            <pc:docMk/>
            <pc:sldMk cId="3269983805" sldId="4429"/>
            <ac:picMk id="3" creationId="{EAF5529B-5955-481B-AF76-D7BD9C3F764F}"/>
          </ac:picMkLst>
        </pc:picChg>
        <pc:picChg chg="add mod">
          <ac:chgData name="Kevin Shehan" userId="08a9fb75-bfa9-4619-a08a-5a0f62c1c55f" providerId="ADAL" clId="{412F97B7-F30E-4BAE-B3E0-1232157DC980}" dt="2025-10-10T21:04:32.495" v="4374" actId="1440"/>
          <ac:picMkLst>
            <pc:docMk/>
            <pc:sldMk cId="3269983805" sldId="4429"/>
            <ac:picMk id="4" creationId="{950F768B-5587-87F1-FFA2-01DE3875A02D}"/>
          </ac:picMkLst>
        </pc:picChg>
        <pc:picChg chg="del">
          <ac:chgData name="Kevin Shehan" userId="08a9fb75-bfa9-4619-a08a-5a0f62c1c55f" providerId="ADAL" clId="{412F97B7-F30E-4BAE-B3E0-1232157DC980}" dt="2025-10-10T19:45:54.853" v="2415" actId="478"/>
          <ac:picMkLst>
            <pc:docMk/>
            <pc:sldMk cId="3269983805" sldId="4429"/>
            <ac:picMk id="8" creationId="{8FA9D044-252D-612A-C9FB-F8BC6CE99C19}"/>
          </ac:picMkLst>
        </pc:picChg>
      </pc:sldChg>
      <pc:sldChg chg="addSp delSp modSp add mod">
        <pc:chgData name="Kevin Shehan" userId="08a9fb75-bfa9-4619-a08a-5a0f62c1c55f" providerId="ADAL" clId="{412F97B7-F30E-4BAE-B3E0-1232157DC980}" dt="2025-10-10T21:34:00.226" v="4584" actId="114"/>
        <pc:sldMkLst>
          <pc:docMk/>
          <pc:sldMk cId="2645106608" sldId="4430"/>
        </pc:sldMkLst>
        <pc:spChg chg="del">
          <ac:chgData name="Kevin Shehan" userId="08a9fb75-bfa9-4619-a08a-5a0f62c1c55f" providerId="ADAL" clId="{412F97B7-F30E-4BAE-B3E0-1232157DC980}" dt="2025-10-10T19:46:08.733" v="2420" actId="478"/>
          <ac:spMkLst>
            <pc:docMk/>
            <pc:sldMk cId="2645106608" sldId="4430"/>
            <ac:spMk id="2" creationId="{37ADB662-02E9-8EE7-1C33-76B146624AA0}"/>
          </ac:spMkLst>
        </pc:spChg>
        <pc:spChg chg="add mod">
          <ac:chgData name="Kevin Shehan" userId="08a9fb75-bfa9-4619-a08a-5a0f62c1c55f" providerId="ADAL" clId="{412F97B7-F30E-4BAE-B3E0-1232157DC980}" dt="2025-10-10T21:34:00.226" v="4584" actId="114"/>
          <ac:spMkLst>
            <pc:docMk/>
            <pc:sldMk cId="2645106608" sldId="4430"/>
            <ac:spMk id="11" creationId="{1ACE3884-5DD3-4F86-13C6-FF34F1D35C8C}"/>
          </ac:spMkLst>
        </pc:spChg>
        <pc:picChg chg="add mod">
          <ac:chgData name="Kevin Shehan" userId="08a9fb75-bfa9-4619-a08a-5a0f62c1c55f" providerId="ADAL" clId="{412F97B7-F30E-4BAE-B3E0-1232157DC980}" dt="2025-10-10T20:50:39.063" v="4363" actId="1440"/>
          <ac:picMkLst>
            <pc:docMk/>
            <pc:sldMk cId="2645106608" sldId="4430"/>
            <ac:picMk id="3" creationId="{7A12EEB9-82EE-82CC-74D6-7E58D27F4BE0}"/>
          </ac:picMkLst>
        </pc:picChg>
        <pc:picChg chg="del">
          <ac:chgData name="Kevin Shehan" userId="08a9fb75-bfa9-4619-a08a-5a0f62c1c55f" providerId="ADAL" clId="{412F97B7-F30E-4BAE-B3E0-1232157DC980}" dt="2025-10-10T19:46:08.733" v="2420" actId="478"/>
          <ac:picMkLst>
            <pc:docMk/>
            <pc:sldMk cId="2645106608" sldId="4430"/>
            <ac:picMk id="4" creationId="{7A45A0B4-6FAE-73C4-1B90-A454C0D5A36A}"/>
          </ac:picMkLst>
        </pc:picChg>
        <pc:picChg chg="add mod">
          <ac:chgData name="Kevin Shehan" userId="08a9fb75-bfa9-4619-a08a-5a0f62c1c55f" providerId="ADAL" clId="{412F97B7-F30E-4BAE-B3E0-1232157DC980}" dt="2025-10-10T20:50:41.173" v="4364" actId="1440"/>
          <ac:picMkLst>
            <pc:docMk/>
            <pc:sldMk cId="2645106608" sldId="4430"/>
            <ac:picMk id="5" creationId="{A4FC05AF-B6BA-E0F2-3BC6-9999C187A718}"/>
          </ac:picMkLst>
        </pc:picChg>
      </pc:sldChg>
      <pc:sldChg chg="addSp delSp modSp add mod">
        <pc:chgData name="Kevin Shehan" userId="08a9fb75-bfa9-4619-a08a-5a0f62c1c55f" providerId="ADAL" clId="{412F97B7-F30E-4BAE-B3E0-1232157DC980}" dt="2025-10-10T21:34:24.017" v="4587" actId="20577"/>
        <pc:sldMkLst>
          <pc:docMk/>
          <pc:sldMk cId="2378322975" sldId="4431"/>
        </pc:sldMkLst>
        <pc:spChg chg="add mod">
          <ac:chgData name="Kevin Shehan" userId="08a9fb75-bfa9-4619-a08a-5a0f62c1c55f" providerId="ADAL" clId="{412F97B7-F30E-4BAE-B3E0-1232157DC980}" dt="2025-10-10T21:34:24.017" v="4587" actId="20577"/>
          <ac:spMkLst>
            <pc:docMk/>
            <pc:sldMk cId="2378322975" sldId="4431"/>
            <ac:spMk id="2" creationId="{1ACE3884-5DD3-4F86-13C6-FF34F1D35C8C}"/>
          </ac:spMkLst>
        </pc:spChg>
        <pc:spChg chg="del mod">
          <ac:chgData name="Kevin Shehan" userId="08a9fb75-bfa9-4619-a08a-5a0f62c1c55f" providerId="ADAL" clId="{412F97B7-F30E-4BAE-B3E0-1232157DC980}" dt="2025-10-10T19:46:20.703" v="2426" actId="478"/>
          <ac:spMkLst>
            <pc:docMk/>
            <pc:sldMk cId="2378322975" sldId="4431"/>
            <ac:spMk id="11" creationId="{78D704BA-989C-7613-0D6A-AFFA16DA38E2}"/>
          </ac:spMkLst>
        </pc:spChg>
        <pc:picChg chg="del mod">
          <ac:chgData name="Kevin Shehan" userId="08a9fb75-bfa9-4619-a08a-5a0f62c1c55f" providerId="ADAL" clId="{412F97B7-F30E-4BAE-B3E0-1232157DC980}" dt="2025-10-10T19:46:20.703" v="2426" actId="478"/>
          <ac:picMkLst>
            <pc:docMk/>
            <pc:sldMk cId="2378322975" sldId="4431"/>
            <ac:picMk id="3" creationId="{59A30E68-3ABF-09B3-E8A6-81A115ADA2C3}"/>
          </ac:picMkLst>
        </pc:picChg>
        <pc:picChg chg="add mod">
          <ac:chgData name="Kevin Shehan" userId="08a9fb75-bfa9-4619-a08a-5a0f62c1c55f" providerId="ADAL" clId="{412F97B7-F30E-4BAE-B3E0-1232157DC980}" dt="2025-10-10T20:49:33.311" v="4344" actId="1440"/>
          <ac:picMkLst>
            <pc:docMk/>
            <pc:sldMk cId="2378322975" sldId="4431"/>
            <ac:picMk id="4" creationId="{7DDB9BA6-5632-D571-CCFE-68F120979676}"/>
          </ac:picMkLst>
        </pc:picChg>
        <pc:picChg chg="del mod">
          <ac:chgData name="Kevin Shehan" userId="08a9fb75-bfa9-4619-a08a-5a0f62c1c55f" providerId="ADAL" clId="{412F97B7-F30E-4BAE-B3E0-1232157DC980}" dt="2025-10-10T19:46:20.703" v="2426" actId="478"/>
          <ac:picMkLst>
            <pc:docMk/>
            <pc:sldMk cId="2378322975" sldId="4431"/>
            <ac:picMk id="5" creationId="{555E7BCE-F7AA-75EB-BFC0-A48F52A0D52C}"/>
          </ac:picMkLst>
        </pc:picChg>
        <pc:picChg chg="add mod">
          <ac:chgData name="Kevin Shehan" userId="08a9fb75-bfa9-4619-a08a-5a0f62c1c55f" providerId="ADAL" clId="{412F97B7-F30E-4BAE-B3E0-1232157DC980}" dt="2025-10-10T20:49:34.903" v="4345" actId="1440"/>
          <ac:picMkLst>
            <pc:docMk/>
            <pc:sldMk cId="2378322975" sldId="4431"/>
            <ac:picMk id="8" creationId="{8ACF9F44-4182-E881-0457-DEEC1FCF2DB7}"/>
          </ac:picMkLst>
        </pc:picChg>
      </pc:sldChg>
      <pc:sldChg chg="addSp delSp modSp add mod">
        <pc:chgData name="Kevin Shehan" userId="08a9fb75-bfa9-4619-a08a-5a0f62c1c55f" providerId="ADAL" clId="{412F97B7-F30E-4BAE-B3E0-1232157DC980}" dt="2025-10-10T20:50:05.286" v="4352" actId="123"/>
        <pc:sldMkLst>
          <pc:docMk/>
          <pc:sldMk cId="4036658733" sldId="4432"/>
        </pc:sldMkLst>
        <pc:spChg chg="del mod">
          <ac:chgData name="Kevin Shehan" userId="08a9fb75-bfa9-4619-a08a-5a0f62c1c55f" providerId="ADAL" clId="{412F97B7-F30E-4BAE-B3E0-1232157DC980}" dt="2025-10-10T19:46:36.345" v="2450" actId="478"/>
          <ac:spMkLst>
            <pc:docMk/>
            <pc:sldMk cId="4036658733" sldId="4432"/>
            <ac:spMk id="2" creationId="{8154AFF3-3ECA-6205-8711-7B4841FEF447}"/>
          </ac:spMkLst>
        </pc:spChg>
        <pc:spChg chg="add mod">
          <ac:chgData name="Kevin Shehan" userId="08a9fb75-bfa9-4619-a08a-5a0f62c1c55f" providerId="ADAL" clId="{412F97B7-F30E-4BAE-B3E0-1232157DC980}" dt="2025-10-10T20:50:05.286" v="4352" actId="123"/>
          <ac:spMkLst>
            <pc:docMk/>
            <pc:sldMk cId="4036658733" sldId="4432"/>
            <ac:spMk id="11" creationId="{1ACE3884-5DD3-4F86-13C6-FF34F1D35C8C}"/>
          </ac:spMkLst>
        </pc:spChg>
        <pc:spChg chg="mod">
          <ac:chgData name="Kevin Shehan" userId="08a9fb75-bfa9-4619-a08a-5a0f62c1c55f" providerId="ADAL" clId="{412F97B7-F30E-4BAE-B3E0-1232157DC980}" dt="2025-10-10T19:46:34.040" v="2448" actId="20577"/>
          <ac:spMkLst>
            <pc:docMk/>
            <pc:sldMk cId="4036658733" sldId="4432"/>
            <ac:spMk id="13" creationId="{1CC4C990-51CB-8321-F449-3EDAEE6745BB}"/>
          </ac:spMkLst>
        </pc:spChg>
        <pc:picChg chg="del mod">
          <ac:chgData name="Kevin Shehan" userId="08a9fb75-bfa9-4619-a08a-5a0f62c1c55f" providerId="ADAL" clId="{412F97B7-F30E-4BAE-B3E0-1232157DC980}" dt="2025-10-10T19:46:36.345" v="2450" actId="478"/>
          <ac:picMkLst>
            <pc:docMk/>
            <pc:sldMk cId="4036658733" sldId="4432"/>
            <ac:picMk id="4" creationId="{A2231C1C-FAD0-9A87-44D1-C5EE61928B62}"/>
          </ac:picMkLst>
        </pc:picChg>
        <pc:picChg chg="del">
          <ac:chgData name="Kevin Shehan" userId="08a9fb75-bfa9-4619-a08a-5a0f62c1c55f" providerId="ADAL" clId="{412F97B7-F30E-4BAE-B3E0-1232157DC980}" dt="2025-10-10T19:46:36.345" v="2450" actId="478"/>
          <ac:picMkLst>
            <pc:docMk/>
            <pc:sldMk cId="4036658733" sldId="4432"/>
            <ac:picMk id="8" creationId="{3FE863F1-AB59-D70D-647C-C22C33C5A526}"/>
          </ac:picMkLst>
        </pc:picChg>
      </pc:sldChg>
      <pc:sldChg chg="addSp delSp modSp add mod">
        <pc:chgData name="Kevin Shehan" userId="08a9fb75-bfa9-4619-a08a-5a0f62c1c55f" providerId="ADAL" clId="{412F97B7-F30E-4BAE-B3E0-1232157DC980}" dt="2025-10-10T20:11:31.750" v="4315" actId="14100"/>
        <pc:sldMkLst>
          <pc:docMk/>
          <pc:sldMk cId="1939723683" sldId="4433"/>
        </pc:sldMkLst>
        <pc:spChg chg="add mod">
          <ac:chgData name="Kevin Shehan" userId="08a9fb75-bfa9-4619-a08a-5a0f62c1c55f" providerId="ADAL" clId="{412F97B7-F30E-4BAE-B3E0-1232157DC980}" dt="2025-10-10T20:11:31.750" v="4315" actId="14100"/>
          <ac:spMkLst>
            <pc:docMk/>
            <pc:sldMk cId="1939723683" sldId="4433"/>
            <ac:spMk id="2" creationId="{1ACE3884-5DD3-4F86-13C6-FF34F1D35C8C}"/>
          </ac:spMkLst>
        </pc:spChg>
        <pc:spChg chg="del">
          <ac:chgData name="Kevin Shehan" userId="08a9fb75-bfa9-4619-a08a-5a0f62c1c55f" providerId="ADAL" clId="{412F97B7-F30E-4BAE-B3E0-1232157DC980}" dt="2025-10-10T19:46:54.714" v="2464" actId="478"/>
          <ac:spMkLst>
            <pc:docMk/>
            <pc:sldMk cId="1939723683" sldId="4433"/>
            <ac:spMk id="11" creationId="{B45F29D7-63C8-C436-2821-69394DD3F656}"/>
          </ac:spMkLst>
        </pc:spChg>
        <pc:spChg chg="mod">
          <ac:chgData name="Kevin Shehan" userId="08a9fb75-bfa9-4619-a08a-5a0f62c1c55f" providerId="ADAL" clId="{412F97B7-F30E-4BAE-B3E0-1232157DC980}" dt="2025-10-10T19:46:52.003" v="2463" actId="20577"/>
          <ac:spMkLst>
            <pc:docMk/>
            <pc:sldMk cId="1939723683" sldId="4433"/>
            <ac:spMk id="13" creationId="{A2B48786-609A-18D4-B74A-A0E4DA203F0A}"/>
          </ac:spMkLst>
        </pc:spChg>
        <pc:picChg chg="add mod">
          <ac:chgData name="Kevin Shehan" userId="08a9fb75-bfa9-4619-a08a-5a0f62c1c55f" providerId="ADAL" clId="{412F97B7-F30E-4BAE-B3E0-1232157DC980}" dt="2025-10-10T20:10:52.303" v="4305" actId="1076"/>
          <ac:picMkLst>
            <pc:docMk/>
            <pc:sldMk cId="1939723683" sldId="4433"/>
            <ac:picMk id="3" creationId="{71BD7168-3518-B936-8299-F620CC8BBD1F}"/>
          </ac:picMkLst>
        </pc:picChg>
      </pc:sldChg>
      <pc:sldChg chg="addSp delSp modSp add mod">
        <pc:chgData name="Kevin Shehan" userId="08a9fb75-bfa9-4619-a08a-5a0f62c1c55f" providerId="ADAL" clId="{412F97B7-F30E-4BAE-B3E0-1232157DC980}" dt="2025-10-10T20:08:25.996" v="4303" actId="1076"/>
        <pc:sldMkLst>
          <pc:docMk/>
          <pc:sldMk cId="983995020" sldId="4434"/>
        </pc:sldMkLst>
        <pc:spChg chg="del">
          <ac:chgData name="Kevin Shehan" userId="08a9fb75-bfa9-4619-a08a-5a0f62c1c55f" providerId="ADAL" clId="{412F97B7-F30E-4BAE-B3E0-1232157DC980}" dt="2025-10-10T19:47:15.624" v="2513" actId="478"/>
          <ac:spMkLst>
            <pc:docMk/>
            <pc:sldMk cId="983995020" sldId="4434"/>
            <ac:spMk id="2" creationId="{89F16934-FCA7-A8E2-A46C-612E45189C84}"/>
          </ac:spMkLst>
        </pc:spChg>
        <pc:spChg chg="add mod">
          <ac:chgData name="Kevin Shehan" userId="08a9fb75-bfa9-4619-a08a-5a0f62c1c55f" providerId="ADAL" clId="{412F97B7-F30E-4BAE-B3E0-1232157DC980}" dt="2025-10-10T20:08:16.153" v="4299" actId="1076"/>
          <ac:spMkLst>
            <pc:docMk/>
            <pc:sldMk cId="983995020" sldId="4434"/>
            <ac:spMk id="11" creationId="{1ACE3884-5DD3-4F86-13C6-FF34F1D35C8C}"/>
          </ac:spMkLst>
        </pc:spChg>
        <pc:spChg chg="mod">
          <ac:chgData name="Kevin Shehan" userId="08a9fb75-bfa9-4619-a08a-5a0f62c1c55f" providerId="ADAL" clId="{412F97B7-F30E-4BAE-B3E0-1232157DC980}" dt="2025-10-10T19:47:13.543" v="2512" actId="20577"/>
          <ac:spMkLst>
            <pc:docMk/>
            <pc:sldMk cId="983995020" sldId="4434"/>
            <ac:spMk id="13" creationId="{434EE5FF-F69B-1CD3-526D-CB858BD2A144}"/>
          </ac:spMkLst>
        </pc:spChg>
        <pc:picChg chg="del">
          <ac:chgData name="Kevin Shehan" userId="08a9fb75-bfa9-4619-a08a-5a0f62c1c55f" providerId="ADAL" clId="{412F97B7-F30E-4BAE-B3E0-1232157DC980}" dt="2025-10-10T19:47:15.624" v="2513" actId="478"/>
          <ac:picMkLst>
            <pc:docMk/>
            <pc:sldMk cId="983995020" sldId="4434"/>
            <ac:picMk id="3" creationId="{457B1A1B-09E7-6EA7-2F32-5BB25B8E5D3E}"/>
          </ac:picMkLst>
        </pc:picChg>
        <pc:picChg chg="add mod">
          <ac:chgData name="Kevin Shehan" userId="08a9fb75-bfa9-4619-a08a-5a0f62c1c55f" providerId="ADAL" clId="{412F97B7-F30E-4BAE-B3E0-1232157DC980}" dt="2025-10-10T20:08:25.996" v="4303" actId="1076"/>
          <ac:picMkLst>
            <pc:docMk/>
            <pc:sldMk cId="983995020" sldId="4434"/>
            <ac:picMk id="4" creationId="{E7D34EC3-916F-C2B4-1488-A269F56CEC34}"/>
          </ac:picMkLst>
        </pc:picChg>
      </pc:sldChg>
      <pc:sldChg chg="addSp delSp modSp add mod">
        <pc:chgData name="Kevin Shehan" userId="08a9fb75-bfa9-4619-a08a-5a0f62c1c55f" providerId="ADAL" clId="{412F97B7-F30E-4BAE-B3E0-1232157DC980}" dt="2025-10-10T20:07:12.420" v="4286" actId="123"/>
        <pc:sldMkLst>
          <pc:docMk/>
          <pc:sldMk cId="3762722829" sldId="4435"/>
        </pc:sldMkLst>
        <pc:spChg chg="add mod">
          <ac:chgData name="Kevin Shehan" userId="08a9fb75-bfa9-4619-a08a-5a0f62c1c55f" providerId="ADAL" clId="{412F97B7-F30E-4BAE-B3E0-1232157DC980}" dt="2025-10-10T20:07:12.420" v="4286" actId="123"/>
          <ac:spMkLst>
            <pc:docMk/>
            <pc:sldMk cId="3762722829" sldId="4435"/>
            <ac:spMk id="2" creationId="{1ACE3884-5DD3-4F86-13C6-FF34F1D35C8C}"/>
          </ac:spMkLst>
        </pc:spChg>
        <pc:spChg chg="del">
          <ac:chgData name="Kevin Shehan" userId="08a9fb75-bfa9-4619-a08a-5a0f62c1c55f" providerId="ADAL" clId="{412F97B7-F30E-4BAE-B3E0-1232157DC980}" dt="2025-10-10T19:53:12.473" v="2580" actId="478"/>
          <ac:spMkLst>
            <pc:docMk/>
            <pc:sldMk cId="3762722829" sldId="4435"/>
            <ac:spMk id="11" creationId="{D73CA3EC-4C81-4EEC-9DED-9B53CB65890B}"/>
          </ac:spMkLst>
        </pc:spChg>
        <pc:spChg chg="mod">
          <ac:chgData name="Kevin Shehan" userId="08a9fb75-bfa9-4619-a08a-5a0f62c1c55f" providerId="ADAL" clId="{412F97B7-F30E-4BAE-B3E0-1232157DC980}" dt="2025-10-10T19:53:09.345" v="2579" actId="20577"/>
          <ac:spMkLst>
            <pc:docMk/>
            <pc:sldMk cId="3762722829" sldId="4435"/>
            <ac:spMk id="13" creationId="{7575AB47-4B37-01DF-685D-ADF3E4966E36}"/>
          </ac:spMkLst>
        </pc:spChg>
        <pc:picChg chg="add mod">
          <ac:chgData name="Kevin Shehan" userId="08a9fb75-bfa9-4619-a08a-5a0f62c1c55f" providerId="ADAL" clId="{412F97B7-F30E-4BAE-B3E0-1232157DC980}" dt="2025-10-10T20:05:48.333" v="4251" actId="1076"/>
          <ac:picMkLst>
            <pc:docMk/>
            <pc:sldMk cId="3762722829" sldId="4435"/>
            <ac:picMk id="3" creationId="{2601B725-F1A2-5316-0555-6D1F0C85DB1E}"/>
          </ac:picMkLst>
        </pc:picChg>
        <pc:picChg chg="del">
          <ac:chgData name="Kevin Shehan" userId="08a9fb75-bfa9-4619-a08a-5a0f62c1c55f" providerId="ADAL" clId="{412F97B7-F30E-4BAE-B3E0-1232157DC980}" dt="2025-10-10T19:53:12.473" v="2580" actId="478"/>
          <ac:picMkLst>
            <pc:docMk/>
            <pc:sldMk cId="3762722829" sldId="4435"/>
            <ac:picMk id="4" creationId="{DB9605FA-59F2-C321-3185-04BC9B474B35}"/>
          </ac:picMkLst>
        </pc:picChg>
      </pc:sldChg>
      <pc:sldChg chg="addSp delSp modSp add mod">
        <pc:chgData name="Kevin Shehan" userId="08a9fb75-bfa9-4619-a08a-5a0f62c1c55f" providerId="ADAL" clId="{412F97B7-F30E-4BAE-B3E0-1232157DC980}" dt="2025-10-10T21:35:26.455" v="4588" actId="1076"/>
        <pc:sldMkLst>
          <pc:docMk/>
          <pc:sldMk cId="3426177578" sldId="4436"/>
        </pc:sldMkLst>
        <pc:spChg chg="del">
          <ac:chgData name="Kevin Shehan" userId="08a9fb75-bfa9-4619-a08a-5a0f62c1c55f" providerId="ADAL" clId="{412F97B7-F30E-4BAE-B3E0-1232157DC980}" dt="2025-10-10T19:53:25.378" v="2585" actId="478"/>
          <ac:spMkLst>
            <pc:docMk/>
            <pc:sldMk cId="3426177578" sldId="4436"/>
            <ac:spMk id="2" creationId="{3AB3E339-F30D-7E8B-F3CA-CD80DE274B8C}"/>
          </ac:spMkLst>
        </pc:spChg>
        <pc:spChg chg="add mod">
          <ac:chgData name="Kevin Shehan" userId="08a9fb75-bfa9-4619-a08a-5a0f62c1c55f" providerId="ADAL" clId="{412F97B7-F30E-4BAE-B3E0-1232157DC980}" dt="2025-10-10T20:05:37.519" v="4248" actId="1076"/>
          <ac:spMkLst>
            <pc:docMk/>
            <pc:sldMk cId="3426177578" sldId="4436"/>
            <ac:spMk id="11" creationId="{1ACE3884-5DD3-4F86-13C6-FF34F1D35C8C}"/>
          </ac:spMkLst>
        </pc:spChg>
        <pc:picChg chg="del">
          <ac:chgData name="Kevin Shehan" userId="08a9fb75-bfa9-4619-a08a-5a0f62c1c55f" providerId="ADAL" clId="{412F97B7-F30E-4BAE-B3E0-1232157DC980}" dt="2025-10-10T19:53:25.378" v="2585" actId="478"/>
          <ac:picMkLst>
            <pc:docMk/>
            <pc:sldMk cId="3426177578" sldId="4436"/>
            <ac:picMk id="3" creationId="{D9086833-B940-5CED-3F99-705CDC91F41B}"/>
          </ac:picMkLst>
        </pc:picChg>
        <pc:picChg chg="add mod">
          <ac:chgData name="Kevin Shehan" userId="08a9fb75-bfa9-4619-a08a-5a0f62c1c55f" providerId="ADAL" clId="{412F97B7-F30E-4BAE-B3E0-1232157DC980}" dt="2025-10-10T21:35:26.455" v="4588" actId="1076"/>
          <ac:picMkLst>
            <pc:docMk/>
            <pc:sldMk cId="3426177578" sldId="4436"/>
            <ac:picMk id="4" creationId="{7160FAEE-BAB4-FE07-654C-C51D219458AA}"/>
          </ac:picMkLst>
        </pc:picChg>
      </pc:sldChg>
      <pc:sldChg chg="addSp delSp modSp add mod">
        <pc:chgData name="Kevin Shehan" userId="08a9fb75-bfa9-4619-a08a-5a0f62c1c55f" providerId="ADAL" clId="{412F97B7-F30E-4BAE-B3E0-1232157DC980}" dt="2025-10-10T20:05:30.688" v="4247" actId="123"/>
        <pc:sldMkLst>
          <pc:docMk/>
          <pc:sldMk cId="2954509875" sldId="4437"/>
        </pc:sldMkLst>
        <pc:spChg chg="add mod">
          <ac:chgData name="Kevin Shehan" userId="08a9fb75-bfa9-4619-a08a-5a0f62c1c55f" providerId="ADAL" clId="{412F97B7-F30E-4BAE-B3E0-1232157DC980}" dt="2025-10-10T20:05:30.688" v="4247" actId="123"/>
          <ac:spMkLst>
            <pc:docMk/>
            <pc:sldMk cId="2954509875" sldId="4437"/>
            <ac:spMk id="2" creationId="{1ACE3884-5DD3-4F86-13C6-FF34F1D35C8C}"/>
          </ac:spMkLst>
        </pc:spChg>
        <pc:spChg chg="del">
          <ac:chgData name="Kevin Shehan" userId="08a9fb75-bfa9-4619-a08a-5a0f62c1c55f" providerId="ADAL" clId="{412F97B7-F30E-4BAE-B3E0-1232157DC980}" dt="2025-10-10T19:53:34.623" v="2590" actId="478"/>
          <ac:spMkLst>
            <pc:docMk/>
            <pc:sldMk cId="2954509875" sldId="4437"/>
            <ac:spMk id="11" creationId="{6C638FEA-8E31-2587-606A-516872F20EE6}"/>
          </ac:spMkLst>
        </pc:spChg>
        <pc:picChg chg="add mod">
          <ac:chgData name="Kevin Shehan" userId="08a9fb75-bfa9-4619-a08a-5a0f62c1c55f" providerId="ADAL" clId="{412F97B7-F30E-4BAE-B3E0-1232157DC980}" dt="2025-10-10T19:54:13.643" v="2712" actId="962"/>
          <ac:picMkLst>
            <pc:docMk/>
            <pc:sldMk cId="2954509875" sldId="4437"/>
            <ac:picMk id="3" creationId="{0CAB5B14-CD5D-112F-19AE-250FC2FE8026}"/>
          </ac:picMkLst>
        </pc:picChg>
        <pc:picChg chg="del">
          <ac:chgData name="Kevin Shehan" userId="08a9fb75-bfa9-4619-a08a-5a0f62c1c55f" providerId="ADAL" clId="{412F97B7-F30E-4BAE-B3E0-1232157DC980}" dt="2025-10-10T19:53:34.623" v="2590" actId="478"/>
          <ac:picMkLst>
            <pc:docMk/>
            <pc:sldMk cId="2954509875" sldId="4437"/>
            <ac:picMk id="4" creationId="{40675457-54AF-8C6A-4C2A-D78A5B096EE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10/10/2025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4957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55518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47775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66603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476488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331949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05785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936483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8140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9799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08135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294418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795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987191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829784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637451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33639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472137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600721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439821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888182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60184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631688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04481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0073481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843295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45910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4042039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6782161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61141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7095585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42699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34603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72657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2022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32093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35028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24327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948851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135300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433902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474847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5163108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7287576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7711704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38072002"/>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a:t>
            </a:r>
            <a:r>
              <a:rPr lang="en-US" dirty="0" err="1"/>
              <a:t>SimplyReports</a:t>
            </a:r>
            <a:endParaRPr lang="en-US" dirty="0"/>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0EEF-5427-A26F-CD6B-3EC6A1D8023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CE6CF6E-281A-85A2-DF4C-83CBF3DD06CD}"/>
              </a:ext>
            </a:extLst>
          </p:cNvPr>
          <p:cNvSpPr>
            <a:spLocks noGrp="1"/>
          </p:cNvSpPr>
          <p:nvPr>
            <p:ph type="title"/>
          </p:nvPr>
        </p:nvSpPr>
        <p:spPr/>
        <p:txBody>
          <a:bodyPr/>
          <a:lstStyle/>
          <a:p>
            <a:r>
              <a:rPr lang="en-GB" dirty="0"/>
              <a:t>Working with Saved Reports</a:t>
            </a:r>
          </a:p>
        </p:txBody>
      </p:sp>
      <p:sp>
        <p:nvSpPr>
          <p:cNvPr id="6" name="Footer Placeholder 5">
            <a:extLst>
              <a:ext uri="{FF2B5EF4-FFF2-40B4-BE49-F238E27FC236}">
                <a16:creationId xmlns:a16="http://schemas.microsoft.com/office/drawing/2014/main" id="{3F879B1A-02C8-3C83-2550-BECF2236268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A6FBC62-CABE-193B-F8EE-A442B8B98E5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171992"/>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Where do my reports go?</a:t>
            </a:r>
          </a:p>
          <a:p>
            <a:pPr marL="645750" lvl="1" indent="-285750">
              <a:buClr>
                <a:schemeClr val="bg2"/>
              </a:buClr>
              <a:buFont typeface="Wingdings" panose="05000000000000000000" pitchFamily="2" charset="2"/>
              <a:buChar char="§"/>
            </a:pPr>
            <a:r>
              <a:rPr lang="en-US" dirty="0"/>
              <a:t>Ad hoc reports</a:t>
            </a:r>
          </a:p>
          <a:p>
            <a:pPr marL="645750" lvl="1" indent="-285750">
              <a:buClr>
                <a:schemeClr val="bg2"/>
              </a:buClr>
              <a:buFont typeface="Wingdings" panose="05000000000000000000" pitchFamily="2" charset="2"/>
              <a:buChar char="§"/>
            </a:pPr>
            <a:r>
              <a:rPr lang="en-US" dirty="0"/>
              <a:t>Saved reports</a:t>
            </a:r>
          </a:p>
          <a:p>
            <a:pPr marL="285750" indent="-285750">
              <a:buClr>
                <a:schemeClr val="bg2"/>
              </a:buClr>
              <a:buFont typeface="Wingdings" panose="05000000000000000000" pitchFamily="2" charset="2"/>
              <a:buChar char="§"/>
            </a:pPr>
            <a:r>
              <a:rPr lang="en-US" sz="1500" dirty="0"/>
              <a:t>How do I edit a saved report?</a:t>
            </a:r>
          </a:p>
          <a:p>
            <a:pPr marL="285750" indent="-285750">
              <a:buClr>
                <a:schemeClr val="bg2"/>
              </a:buClr>
              <a:buFont typeface="Wingdings" panose="05000000000000000000" pitchFamily="2" charset="2"/>
              <a:buChar char="§"/>
            </a:pPr>
            <a:r>
              <a:rPr lang="en-US" sz="1500" dirty="0"/>
              <a:t>How do I schedule a report?</a:t>
            </a:r>
          </a:p>
          <a:p>
            <a:pPr marL="285750" indent="-285750">
              <a:buClr>
                <a:schemeClr val="bg2"/>
              </a:buClr>
              <a:buFont typeface="Wingdings" panose="05000000000000000000" pitchFamily="2" charset="2"/>
              <a:buChar char="§"/>
            </a:pPr>
            <a:r>
              <a:rPr lang="en-US" sz="1500" dirty="0"/>
              <a:t>How do I retrieve scheduled report results?</a:t>
            </a:r>
          </a:p>
          <a:p>
            <a:pPr marL="285750" indent="-285750">
              <a:buClr>
                <a:schemeClr val="bg2"/>
              </a:buClr>
              <a:buFont typeface="Wingdings" panose="05000000000000000000" pitchFamily="2" charset="2"/>
              <a:buChar char="§"/>
            </a:pPr>
            <a:r>
              <a:rPr lang="en-US" sz="1500" dirty="0"/>
              <a:t>How do I publish a report to the Polaris Toolbar?</a:t>
            </a:r>
          </a:p>
          <a:p>
            <a:pPr marL="285750" indent="-285750">
              <a:buClr>
                <a:schemeClr val="bg2"/>
              </a:buClr>
              <a:buFont typeface="Wingdings" panose="05000000000000000000" pitchFamily="2" charset="2"/>
              <a:buChar char="§"/>
            </a:pPr>
            <a:r>
              <a:rPr lang="en-US" sz="1500" dirty="0"/>
              <a:t>What is Advanced Publishing?</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663424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D6C62-B5A9-2070-5E65-3B4B6265320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B8214D1-A8A8-26B6-A420-40C06C8E9C30}"/>
              </a:ext>
            </a:extLst>
          </p:cNvPr>
          <p:cNvSpPr>
            <a:spLocks noGrp="1"/>
          </p:cNvSpPr>
          <p:nvPr>
            <p:ph type="title"/>
          </p:nvPr>
        </p:nvSpPr>
        <p:spPr/>
        <p:txBody>
          <a:bodyPr/>
          <a:lstStyle/>
          <a:p>
            <a:r>
              <a:rPr lang="en-GB" dirty="0"/>
              <a:t>Where Do My Reports Go? (Ad Hoc)</a:t>
            </a:r>
          </a:p>
        </p:txBody>
      </p:sp>
      <p:sp>
        <p:nvSpPr>
          <p:cNvPr id="6" name="Footer Placeholder 5">
            <a:extLst>
              <a:ext uri="{FF2B5EF4-FFF2-40B4-BE49-F238E27FC236}">
                <a16:creationId xmlns:a16="http://schemas.microsoft.com/office/drawing/2014/main" id="{87FB406B-BE0D-80FE-84E7-5E0546F1C92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E5A884-1B6C-24C9-F6B4-71BD05F6509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41636" y="1134510"/>
            <a:ext cx="11450673" cy="52445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If you are running a report in the moment and do not save it for later use, the file can be retrieved under</a:t>
            </a:r>
            <a:r>
              <a:rPr lang="en-US" sz="1500" i="1" dirty="0"/>
              <a:t> My Reports &gt; File maintenance &gt; Ad hoc reports files.</a:t>
            </a:r>
          </a:p>
          <a:p>
            <a:endParaRPr lang="en-US" dirty="0"/>
          </a:p>
          <a:p>
            <a:pPr marL="180000" lvl="1" indent="0">
              <a:buFont typeface="Arial" panose="020B0604020202020204" pitchFamily="34" charset="0"/>
              <a:buNone/>
            </a:pPr>
            <a:endParaRPr lang="en-NL" dirty="0"/>
          </a:p>
        </p:txBody>
      </p:sp>
      <p:pic>
        <p:nvPicPr>
          <p:cNvPr id="3" name="Picture 2" descr="Screenshot of SR My Reports &gt; File maintenance">
            <a:extLst>
              <a:ext uri="{FF2B5EF4-FFF2-40B4-BE49-F238E27FC236}">
                <a16:creationId xmlns:a16="http://schemas.microsoft.com/office/drawing/2014/main" id="{D905AD02-EEB6-D781-D74F-49495A7A9842}"/>
              </a:ext>
            </a:extLst>
          </p:cNvPr>
          <p:cNvPicPr>
            <a:picLocks noChangeAspect="1"/>
          </p:cNvPicPr>
          <p:nvPr/>
        </p:nvPicPr>
        <p:blipFill>
          <a:blip r:embed="rId2"/>
          <a:stretch>
            <a:fillRect/>
          </a:stretch>
        </p:blipFill>
        <p:spPr>
          <a:xfrm>
            <a:off x="1071941" y="2205092"/>
            <a:ext cx="8614983" cy="1199044"/>
          </a:xfrm>
          <a:prstGeom prst="rect">
            <a:avLst/>
          </a:prstGeom>
          <a:ln>
            <a:noFill/>
          </a:ln>
          <a:effectLst>
            <a:outerShdw blurRad="292100" dist="139700" dir="2700000" algn="tl" rotWithShape="0">
              <a:srgbClr val="333333">
                <a:alpha val="65000"/>
              </a:srgbClr>
            </a:outerShdw>
          </a:effectLst>
        </p:spPr>
      </p:pic>
      <p:pic>
        <p:nvPicPr>
          <p:cNvPr id="4" name="Picture 3" descr="Screenshot of SR ad hoc report examples">
            <a:extLst>
              <a:ext uri="{FF2B5EF4-FFF2-40B4-BE49-F238E27FC236}">
                <a16:creationId xmlns:a16="http://schemas.microsoft.com/office/drawing/2014/main" id="{D35969B3-6B99-E975-3A4C-E31B5D446CA4}"/>
              </a:ext>
            </a:extLst>
          </p:cNvPr>
          <p:cNvPicPr>
            <a:picLocks noChangeAspect="1"/>
          </p:cNvPicPr>
          <p:nvPr/>
        </p:nvPicPr>
        <p:blipFill>
          <a:blip r:embed="rId3"/>
          <a:stretch>
            <a:fillRect/>
          </a:stretch>
        </p:blipFill>
        <p:spPr>
          <a:xfrm>
            <a:off x="5689564" y="3205318"/>
            <a:ext cx="5017850" cy="2347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433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EF5D3-CC05-056C-AE51-B880E764FD3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9014E3A-A285-5E8E-10E9-60747DB977AF}"/>
              </a:ext>
            </a:extLst>
          </p:cNvPr>
          <p:cNvSpPr>
            <a:spLocks noGrp="1"/>
          </p:cNvSpPr>
          <p:nvPr>
            <p:ph type="title"/>
          </p:nvPr>
        </p:nvSpPr>
        <p:spPr/>
        <p:txBody>
          <a:bodyPr/>
          <a:lstStyle/>
          <a:p>
            <a:r>
              <a:rPr lang="en-GB" dirty="0"/>
              <a:t>Where Do My Reports Go? (Ad Hoc)</a:t>
            </a:r>
          </a:p>
        </p:txBody>
      </p:sp>
      <p:sp>
        <p:nvSpPr>
          <p:cNvPr id="6" name="Footer Placeholder 5">
            <a:extLst>
              <a:ext uri="{FF2B5EF4-FFF2-40B4-BE49-F238E27FC236}">
                <a16:creationId xmlns:a16="http://schemas.microsoft.com/office/drawing/2014/main" id="{23B0049A-490C-5A7A-6277-2F638572909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F15A808-35D4-117C-B3AD-0A381F26225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A2CF7470-BD05-FFAE-8371-B4685CA055BC}"/>
              </a:ext>
            </a:extLst>
          </p:cNvPr>
          <p:cNvSpPr txBox="1">
            <a:spLocks/>
          </p:cNvSpPr>
          <p:nvPr/>
        </p:nvSpPr>
        <p:spPr>
          <a:xfrm>
            <a:off x="550864" y="964380"/>
            <a:ext cx="10503283" cy="71222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To find the correct report, look for the type of report/date combination.</a:t>
            </a:r>
          </a:p>
          <a:p>
            <a:pPr marL="285750" indent="-285750" algn="just">
              <a:buClr>
                <a:schemeClr val="bg2"/>
              </a:buClr>
              <a:buFont typeface="Wingdings" panose="05000000000000000000" pitchFamily="2" charset="2"/>
              <a:buChar char="§"/>
            </a:pPr>
            <a:r>
              <a:rPr lang="en-US" sz="1500" dirty="0"/>
              <a:t>Clicking the blue link allows you to open the report again.</a:t>
            </a:r>
          </a:p>
          <a:p>
            <a:pPr lvl="1" algn="just">
              <a:buClr>
                <a:schemeClr val="bg2"/>
              </a:buClr>
              <a:buFont typeface="Wingdings" panose="05000000000000000000" pitchFamily="2" charset="2"/>
              <a:buChar char="§"/>
            </a:pPr>
            <a:endParaRPr lang="en-NL" dirty="0"/>
          </a:p>
        </p:txBody>
      </p:sp>
      <p:pic>
        <p:nvPicPr>
          <p:cNvPr id="5" name="Picture 3" descr="Screenshot of SR ad hoc reports examples list ">
            <a:extLst>
              <a:ext uri="{FF2B5EF4-FFF2-40B4-BE49-F238E27FC236}">
                <a16:creationId xmlns:a16="http://schemas.microsoft.com/office/drawing/2014/main" id="{00EA7D0B-3AB4-D61B-CF72-E613AEFE1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431" y="2020270"/>
            <a:ext cx="4723137" cy="4151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80688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8125E-D5E8-D0CF-5F4F-B18DA4450F1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DC0A274-ACD0-5278-834D-874AD4084E2B}"/>
              </a:ext>
            </a:extLst>
          </p:cNvPr>
          <p:cNvSpPr>
            <a:spLocks noGrp="1"/>
          </p:cNvSpPr>
          <p:nvPr>
            <p:ph type="title"/>
          </p:nvPr>
        </p:nvSpPr>
        <p:spPr/>
        <p:txBody>
          <a:bodyPr/>
          <a:lstStyle/>
          <a:p>
            <a:r>
              <a:rPr lang="en-GB" dirty="0"/>
              <a:t>Where Do My Reports Go? (Saved)</a:t>
            </a:r>
          </a:p>
        </p:txBody>
      </p:sp>
      <p:sp>
        <p:nvSpPr>
          <p:cNvPr id="6" name="Footer Placeholder 5">
            <a:extLst>
              <a:ext uri="{FF2B5EF4-FFF2-40B4-BE49-F238E27FC236}">
                <a16:creationId xmlns:a16="http://schemas.microsoft.com/office/drawing/2014/main" id="{66F7E7A1-6B9A-5398-9441-36B37BDBF4D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FECCED8-2DA8-A897-0F7C-E742BC8E530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31352"/>
            <a:ext cx="11450673" cy="73980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All reports that have been saved will appear under </a:t>
            </a:r>
            <a:r>
              <a:rPr lang="en-US" sz="1500" i="1" dirty="0"/>
              <a:t>My Reports &gt; My reports &gt; Saved reports.</a:t>
            </a:r>
          </a:p>
          <a:p>
            <a:pPr marL="285750" indent="-285750" algn="just">
              <a:buClr>
                <a:schemeClr val="bg2"/>
              </a:buClr>
              <a:buFont typeface="Wingdings" panose="05000000000000000000" pitchFamily="2" charset="2"/>
              <a:buChar char="§"/>
            </a:pPr>
            <a:r>
              <a:rPr lang="en-US" sz="1500" dirty="0"/>
              <a:t>Select the type of report you created to find your specific report listed below.</a:t>
            </a:r>
          </a:p>
          <a:p>
            <a:endParaRPr lang="en-US" dirty="0"/>
          </a:p>
          <a:p>
            <a:pPr marL="180000" lvl="1" indent="0">
              <a:buFont typeface="Arial" panose="020B0604020202020204" pitchFamily="34" charset="0"/>
              <a:buNone/>
            </a:pPr>
            <a:endParaRPr lang="en-NL" dirty="0"/>
          </a:p>
        </p:txBody>
      </p:sp>
      <p:pic>
        <p:nvPicPr>
          <p:cNvPr id="3" name="Picture 2" descr="Screenshot of SR Saved reports types featured">
            <a:extLst>
              <a:ext uri="{FF2B5EF4-FFF2-40B4-BE49-F238E27FC236}">
                <a16:creationId xmlns:a16="http://schemas.microsoft.com/office/drawing/2014/main" id="{3E96269C-F7D7-C76B-987A-80C8898E7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823" y="2224546"/>
            <a:ext cx="9316357" cy="3770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Rounded Rectangle 6">
            <a:extLst>
              <a:ext uri="{FF2B5EF4-FFF2-40B4-BE49-F238E27FC236}">
                <a16:creationId xmlns:a16="http://schemas.microsoft.com/office/drawing/2014/main" id="{DDD4300E-DD0C-6692-88BA-0130690198E2}"/>
              </a:ext>
            </a:extLst>
          </p:cNvPr>
          <p:cNvSpPr/>
          <p:nvPr/>
        </p:nvSpPr>
        <p:spPr>
          <a:xfrm>
            <a:off x="1437820" y="2954189"/>
            <a:ext cx="1986697" cy="1761246"/>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p>
        </p:txBody>
      </p:sp>
    </p:spTree>
    <p:extLst>
      <p:ext uri="{BB962C8B-B14F-4D97-AF65-F5344CB8AC3E}">
        <p14:creationId xmlns:p14="http://schemas.microsoft.com/office/powerpoint/2010/main" val="2104711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69A84-35E1-D827-BD27-96B707FCBD4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2479A4E-04D4-828C-70D3-AEA86D491AD1}"/>
              </a:ext>
            </a:extLst>
          </p:cNvPr>
          <p:cNvSpPr>
            <a:spLocks noGrp="1"/>
          </p:cNvSpPr>
          <p:nvPr>
            <p:ph type="title"/>
          </p:nvPr>
        </p:nvSpPr>
        <p:spPr/>
        <p:txBody>
          <a:bodyPr/>
          <a:lstStyle/>
          <a:p>
            <a:r>
              <a:rPr lang="en-GB" dirty="0"/>
              <a:t>Where Do My Reports Go? (Saved)</a:t>
            </a:r>
          </a:p>
        </p:txBody>
      </p:sp>
      <p:sp>
        <p:nvSpPr>
          <p:cNvPr id="6" name="Footer Placeholder 5">
            <a:extLst>
              <a:ext uri="{FF2B5EF4-FFF2-40B4-BE49-F238E27FC236}">
                <a16:creationId xmlns:a16="http://schemas.microsoft.com/office/drawing/2014/main" id="{6C0C6958-E5E0-63BD-D2AB-A945A692CA6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2C11CE2-4591-8A7F-B044-0E587084AFE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131351"/>
            <a:ext cx="11450673" cy="98431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One of the options with saved reports is to rerun them whenever you need new results.</a:t>
            </a:r>
          </a:p>
          <a:p>
            <a:pPr marL="285750" indent="-285750" algn="just">
              <a:buClr>
                <a:schemeClr val="bg2"/>
              </a:buClr>
              <a:buFont typeface="Wingdings" panose="05000000000000000000" pitchFamily="2" charset="2"/>
              <a:buChar char="§"/>
            </a:pPr>
            <a:r>
              <a:rPr lang="en-US" sz="1500" dirty="0"/>
              <a:t>Select the report and click the </a:t>
            </a:r>
            <a:r>
              <a:rPr lang="en-US" sz="1500" i="1" dirty="0"/>
              <a:t>Run reports </a:t>
            </a:r>
            <a:r>
              <a:rPr lang="en-US" sz="1500" dirty="0"/>
              <a:t>button.</a:t>
            </a:r>
          </a:p>
          <a:p>
            <a:pPr marL="180000" lvl="1" indent="0">
              <a:buFont typeface="Arial" panose="020B0604020202020204" pitchFamily="34" charset="0"/>
              <a:buNone/>
            </a:pPr>
            <a:endParaRPr lang="en-NL" dirty="0"/>
          </a:p>
        </p:txBody>
      </p:sp>
      <p:pic>
        <p:nvPicPr>
          <p:cNvPr id="5" name="Picture 2" descr="Screenshot of SR Saved reports">
            <a:extLst>
              <a:ext uri="{FF2B5EF4-FFF2-40B4-BE49-F238E27FC236}">
                <a16:creationId xmlns:a16="http://schemas.microsoft.com/office/drawing/2014/main" id="{EB05C8AF-7CF7-D2E0-374F-FF1F5123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066" y="2268719"/>
            <a:ext cx="9841866" cy="3926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265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9E71-44CE-309A-2968-05ECF4A288B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C14693F-B847-30FA-D783-E61D717F99D6}"/>
              </a:ext>
            </a:extLst>
          </p:cNvPr>
          <p:cNvSpPr>
            <a:spLocks noGrp="1"/>
          </p:cNvSpPr>
          <p:nvPr>
            <p:ph type="title"/>
          </p:nvPr>
        </p:nvSpPr>
        <p:spPr/>
        <p:txBody>
          <a:bodyPr/>
          <a:lstStyle/>
          <a:p>
            <a:r>
              <a:rPr lang="en-GB" dirty="0"/>
              <a:t>Where Do My Reports Go? (Saved)</a:t>
            </a:r>
          </a:p>
        </p:txBody>
      </p:sp>
      <p:sp>
        <p:nvSpPr>
          <p:cNvPr id="6" name="Footer Placeholder 5">
            <a:extLst>
              <a:ext uri="{FF2B5EF4-FFF2-40B4-BE49-F238E27FC236}">
                <a16:creationId xmlns:a16="http://schemas.microsoft.com/office/drawing/2014/main" id="{33E92C4B-B48E-E49E-2F3D-82FE514E06C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38A0042-36B7-616D-2B70-402A724530B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231657"/>
            <a:ext cx="11450673" cy="155806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The newly run report can be downloaded by clicking the blue </a:t>
            </a:r>
            <a:r>
              <a:rPr lang="en-US" sz="1500" i="1" dirty="0"/>
              <a:t>here</a:t>
            </a:r>
            <a:r>
              <a:rPr lang="en-US" sz="1500" dirty="0"/>
              <a:t> link.</a:t>
            </a:r>
          </a:p>
          <a:p>
            <a:pPr marL="285750" indent="-285750">
              <a:buClr>
                <a:schemeClr val="bg2"/>
              </a:buClr>
              <a:buFont typeface="Wingdings" panose="05000000000000000000" pitchFamily="2" charset="2"/>
              <a:buChar char="§"/>
            </a:pPr>
            <a:r>
              <a:rPr lang="en-US" sz="1500" dirty="0"/>
              <a:t>It is also saved under </a:t>
            </a:r>
            <a:r>
              <a:rPr lang="en-US" sz="1500" i="1" dirty="0"/>
              <a:t>My Reports &gt; File maintenance &gt; Saved reports files </a:t>
            </a:r>
            <a:r>
              <a:rPr lang="en-US" sz="1500" dirty="0"/>
              <a:t>and may be downloaded at any time.</a:t>
            </a:r>
          </a:p>
          <a:p>
            <a:pPr marL="285750" indent="-285750">
              <a:buClr>
                <a:schemeClr val="bg2"/>
              </a:buClr>
              <a:buFont typeface="Wingdings" panose="05000000000000000000" pitchFamily="2" charset="2"/>
              <a:buChar char="§"/>
            </a:pPr>
            <a:r>
              <a:rPr lang="en-US" sz="1500" dirty="0"/>
              <a:t>Look for the report name/date combination and click the blue link to download.</a:t>
            </a:r>
          </a:p>
          <a:p>
            <a:endParaRPr lang="en-US" dirty="0"/>
          </a:p>
          <a:p>
            <a:pPr marL="180000" lvl="1" indent="0">
              <a:buFont typeface="Arial" panose="020B0604020202020204" pitchFamily="34" charset="0"/>
              <a:buNone/>
            </a:pPr>
            <a:endParaRPr lang="en-NL" dirty="0"/>
          </a:p>
        </p:txBody>
      </p:sp>
      <p:pic>
        <p:nvPicPr>
          <p:cNvPr id="3" name="Picture 2" descr="Screenshot of SR Selected reports download link">
            <a:extLst>
              <a:ext uri="{FF2B5EF4-FFF2-40B4-BE49-F238E27FC236}">
                <a16:creationId xmlns:a16="http://schemas.microsoft.com/office/drawing/2014/main" id="{A959A122-8FEF-960E-7376-8310F54D9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17" y="2789717"/>
            <a:ext cx="6557798" cy="1278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Picture 3" descr="Screenshot of SR Saved reports report link">
            <a:extLst>
              <a:ext uri="{FF2B5EF4-FFF2-40B4-BE49-F238E27FC236}">
                <a16:creationId xmlns:a16="http://schemas.microsoft.com/office/drawing/2014/main" id="{1117F42E-74DE-CC31-797D-C8516338FDE6}"/>
              </a:ext>
            </a:extLst>
          </p:cNvPr>
          <p:cNvPicPr>
            <a:picLocks noChangeAspect="1"/>
          </p:cNvPicPr>
          <p:nvPr/>
        </p:nvPicPr>
        <p:blipFill>
          <a:blip r:embed="rId3"/>
          <a:stretch>
            <a:fillRect/>
          </a:stretch>
        </p:blipFill>
        <p:spPr>
          <a:xfrm>
            <a:off x="1781937" y="4118680"/>
            <a:ext cx="9897355" cy="2027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1921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77FBC-AD31-0B0F-87E9-B5295147DC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7C65E34-B1BD-B0C5-4BB5-33E0CF8D2A10}"/>
              </a:ext>
            </a:extLst>
          </p:cNvPr>
          <p:cNvSpPr>
            <a:spLocks noGrp="1"/>
          </p:cNvSpPr>
          <p:nvPr>
            <p:ph type="title"/>
          </p:nvPr>
        </p:nvSpPr>
        <p:spPr/>
        <p:txBody>
          <a:bodyPr/>
          <a:lstStyle/>
          <a:p>
            <a:r>
              <a:rPr lang="en-GB" dirty="0"/>
              <a:t>How do I Edit a Saved Report?</a:t>
            </a:r>
          </a:p>
        </p:txBody>
      </p:sp>
      <p:sp>
        <p:nvSpPr>
          <p:cNvPr id="6" name="Footer Placeholder 5">
            <a:extLst>
              <a:ext uri="{FF2B5EF4-FFF2-40B4-BE49-F238E27FC236}">
                <a16:creationId xmlns:a16="http://schemas.microsoft.com/office/drawing/2014/main" id="{F6FFC7EE-2953-130B-0BE6-A53049CE086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429D69C-9FFE-2D73-9DDD-1EE3669C78D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358851"/>
            <a:ext cx="11450673" cy="187119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Columns and filters for saved </a:t>
            </a:r>
            <a:r>
              <a:rPr lang="en-US" sz="1500" i="1" dirty="0"/>
              <a:t>Item, Patron, Patron Account </a:t>
            </a:r>
            <a:r>
              <a:rPr lang="en-US" sz="1500" dirty="0"/>
              <a:t>and</a:t>
            </a:r>
            <a:r>
              <a:rPr lang="en-US" sz="1500" i="1" dirty="0"/>
              <a:t> Hold list and count reports</a:t>
            </a:r>
            <a:r>
              <a:rPr lang="en-US" sz="1500" dirty="0"/>
              <a:t> may be edited.</a:t>
            </a:r>
          </a:p>
          <a:p>
            <a:pPr marL="285750" indent="-285750">
              <a:buClr>
                <a:schemeClr val="bg2"/>
              </a:buClr>
              <a:buFont typeface="Wingdings" panose="05000000000000000000" pitchFamily="2" charset="2"/>
              <a:buChar char="§"/>
            </a:pPr>
            <a:r>
              <a:rPr lang="en-US" sz="1500" dirty="0"/>
              <a:t>Select the report under </a:t>
            </a:r>
            <a:r>
              <a:rPr lang="en-US" sz="1500" i="1" dirty="0"/>
              <a:t>My Reports &gt; My Reports &gt; Saved reports</a:t>
            </a:r>
            <a:r>
              <a:rPr lang="en-US" sz="1500" dirty="0"/>
              <a:t>.</a:t>
            </a:r>
          </a:p>
          <a:p>
            <a:pPr marL="285750" indent="-285750">
              <a:buClr>
                <a:schemeClr val="bg2"/>
              </a:buClr>
              <a:buFont typeface="Wingdings" panose="05000000000000000000" pitchFamily="2" charset="2"/>
              <a:buChar char="§"/>
            </a:pPr>
            <a:r>
              <a:rPr lang="en-US" sz="1500" dirty="0"/>
              <a:t>Click the </a:t>
            </a:r>
            <a:r>
              <a:rPr lang="en-US" sz="1500" i="1" dirty="0"/>
              <a:t>Edit</a:t>
            </a:r>
            <a:r>
              <a:rPr lang="en-US" sz="1500" dirty="0"/>
              <a:t> button.</a:t>
            </a:r>
          </a:p>
          <a:p>
            <a:pPr marL="285750" indent="-285750">
              <a:buClr>
                <a:schemeClr val="bg2"/>
              </a:buClr>
              <a:buFont typeface="Wingdings" panose="05000000000000000000" pitchFamily="2" charset="2"/>
              <a:buChar char="§"/>
            </a:pPr>
            <a:r>
              <a:rPr lang="en-US" sz="1500" dirty="0"/>
              <a:t>After edits have been made, click </a:t>
            </a:r>
            <a:r>
              <a:rPr lang="en-US" sz="1500" i="1" dirty="0"/>
              <a:t>Continue</a:t>
            </a:r>
            <a:r>
              <a:rPr lang="en-US" sz="1500" dirty="0"/>
              <a:t> and you will be able to save the report under the same or a different name.</a:t>
            </a:r>
          </a:p>
          <a:p>
            <a:endParaRPr lang="en-US" dirty="0"/>
          </a:p>
          <a:p>
            <a:pPr marL="180000" lvl="1" indent="0">
              <a:buFont typeface="Arial" panose="020B0604020202020204" pitchFamily="34" charset="0"/>
              <a:buNone/>
            </a:pPr>
            <a:endParaRPr lang="en-NL" dirty="0"/>
          </a:p>
        </p:txBody>
      </p:sp>
      <p:pic>
        <p:nvPicPr>
          <p:cNvPr id="5" name="Picture 4" descr="Screenshot of SR My reports list of reports to edit">
            <a:extLst>
              <a:ext uri="{FF2B5EF4-FFF2-40B4-BE49-F238E27FC236}">
                <a16:creationId xmlns:a16="http://schemas.microsoft.com/office/drawing/2014/main" id="{7464A592-1C8B-4712-1AA8-9D97284BF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80" y="1095018"/>
            <a:ext cx="6534186" cy="2333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3" descr="Screenshot of SR Edit options">
            <a:extLst>
              <a:ext uri="{FF2B5EF4-FFF2-40B4-BE49-F238E27FC236}">
                <a16:creationId xmlns:a16="http://schemas.microsoft.com/office/drawing/2014/main" id="{756A7138-CA67-5642-52F3-BFF7D870A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482" y="1616376"/>
            <a:ext cx="4331381" cy="250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653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0187-BBC4-1292-12D2-9D0DFA3EA2B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457D407-B3D6-BD36-C0D2-57ABF3E9E091}"/>
              </a:ext>
            </a:extLst>
          </p:cNvPr>
          <p:cNvSpPr>
            <a:spLocks noGrp="1"/>
          </p:cNvSpPr>
          <p:nvPr>
            <p:ph type="title"/>
          </p:nvPr>
        </p:nvSpPr>
        <p:spPr/>
        <p:txBody>
          <a:bodyPr/>
          <a:lstStyle/>
          <a:p>
            <a:r>
              <a:rPr lang="en-GB" dirty="0"/>
              <a:t>How do I Schedule a Report?</a:t>
            </a:r>
          </a:p>
        </p:txBody>
      </p:sp>
      <p:sp>
        <p:nvSpPr>
          <p:cNvPr id="6" name="Footer Placeholder 5">
            <a:extLst>
              <a:ext uri="{FF2B5EF4-FFF2-40B4-BE49-F238E27FC236}">
                <a16:creationId xmlns:a16="http://schemas.microsoft.com/office/drawing/2014/main" id="{3E972815-953B-12EB-8864-180C9FA5639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DE174DC-AACF-412F-8A03-28F7A3D8253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862853"/>
            <a:ext cx="11450673" cy="120780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 report must be saved to be scheduled.</a:t>
            </a:r>
          </a:p>
          <a:p>
            <a:pPr marL="285750" indent="-285750" algn="just">
              <a:buClr>
                <a:schemeClr val="bg2"/>
              </a:buClr>
              <a:buFont typeface="Wingdings" panose="05000000000000000000" pitchFamily="2" charset="2"/>
              <a:buChar char="§"/>
            </a:pPr>
            <a:r>
              <a:rPr lang="en-US" sz="1500" dirty="0"/>
              <a:t>Look for your report under </a:t>
            </a:r>
            <a:r>
              <a:rPr lang="en-US" sz="1500" i="1" dirty="0"/>
              <a:t>My Reports &gt; My Reports &gt; Saved reports</a:t>
            </a:r>
            <a:r>
              <a:rPr lang="en-US" sz="1500" dirty="0"/>
              <a:t>.</a:t>
            </a:r>
          </a:p>
          <a:p>
            <a:pPr marL="285750" indent="-285750" algn="just">
              <a:buClr>
                <a:schemeClr val="bg2"/>
              </a:buClr>
              <a:buFont typeface="Wingdings" panose="05000000000000000000" pitchFamily="2" charset="2"/>
              <a:buChar char="§"/>
            </a:pPr>
            <a:r>
              <a:rPr lang="en-US" sz="1500" dirty="0"/>
              <a:t>Select your saved report and click the </a:t>
            </a:r>
            <a:r>
              <a:rPr lang="en-US" sz="1500" i="1" dirty="0"/>
              <a:t>Schedule reports </a:t>
            </a:r>
            <a:r>
              <a:rPr lang="en-US" sz="1500" dirty="0"/>
              <a:t>button.</a:t>
            </a:r>
          </a:p>
          <a:p>
            <a:endParaRPr lang="en-US" dirty="0"/>
          </a:p>
          <a:p>
            <a:pPr marL="180000" lvl="1" indent="0">
              <a:buFont typeface="Arial" panose="020B0604020202020204" pitchFamily="34" charset="0"/>
              <a:buNone/>
            </a:pPr>
            <a:endParaRPr lang="en-NL" dirty="0"/>
          </a:p>
        </p:txBody>
      </p:sp>
      <p:pic>
        <p:nvPicPr>
          <p:cNvPr id="3" name="Picture 3" descr="Screenshot of SR My reports scheduling options">
            <a:extLst>
              <a:ext uri="{FF2B5EF4-FFF2-40B4-BE49-F238E27FC236}">
                <a16:creationId xmlns:a16="http://schemas.microsoft.com/office/drawing/2014/main" id="{D23BAB12-374E-EE31-4357-FADE656D8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751" y="974105"/>
            <a:ext cx="9008495" cy="3536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3417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5B9C-2A5B-3DED-803E-5BA45B6FA93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B38930B-32B0-E08F-8145-3B072094D936}"/>
              </a:ext>
            </a:extLst>
          </p:cNvPr>
          <p:cNvSpPr>
            <a:spLocks noGrp="1"/>
          </p:cNvSpPr>
          <p:nvPr>
            <p:ph type="title"/>
          </p:nvPr>
        </p:nvSpPr>
        <p:spPr/>
        <p:txBody>
          <a:bodyPr/>
          <a:lstStyle/>
          <a:p>
            <a:r>
              <a:rPr lang="en-GB" dirty="0"/>
              <a:t>How do I Schedule a Report?</a:t>
            </a:r>
          </a:p>
        </p:txBody>
      </p:sp>
      <p:sp>
        <p:nvSpPr>
          <p:cNvPr id="6" name="Footer Placeholder 5">
            <a:extLst>
              <a:ext uri="{FF2B5EF4-FFF2-40B4-BE49-F238E27FC236}">
                <a16:creationId xmlns:a16="http://schemas.microsoft.com/office/drawing/2014/main" id="{050A5CBA-3452-8201-58EA-E60CD13A1B4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96A3D7A-1433-DAF8-98E1-0DA75ED65AE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370663" y="1131352"/>
            <a:ext cx="11450673" cy="912601"/>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Fill in the </a:t>
            </a:r>
            <a:r>
              <a:rPr lang="en-US" sz="1500" i="1" dirty="0"/>
              <a:t>Schedule name</a:t>
            </a:r>
            <a:r>
              <a:rPr lang="en-US" sz="1500" dirty="0"/>
              <a:t>, select a </a:t>
            </a:r>
            <a:r>
              <a:rPr lang="en-US" sz="1500" i="1" dirty="0"/>
              <a:t>Schedule start date.</a:t>
            </a:r>
            <a:r>
              <a:rPr lang="en-US" sz="1500" dirty="0"/>
              <a:t> and select a </a:t>
            </a:r>
            <a:r>
              <a:rPr lang="en-US" sz="1500" i="1" dirty="0"/>
              <a:t>Schedule Option</a:t>
            </a:r>
            <a:r>
              <a:rPr lang="en-US" sz="1500" dirty="0"/>
              <a:t>.</a:t>
            </a:r>
          </a:p>
          <a:p>
            <a:pPr marL="285750" indent="-285750" algn="just">
              <a:buClr>
                <a:schemeClr val="bg2"/>
              </a:buClr>
              <a:buFont typeface="Wingdings" panose="05000000000000000000" pitchFamily="2" charset="2"/>
              <a:buChar char="§"/>
            </a:pPr>
            <a:r>
              <a:rPr lang="en-US" sz="1500" dirty="0"/>
              <a:t>You will receive a confirmation message after clicking </a:t>
            </a:r>
            <a:r>
              <a:rPr lang="en-US" sz="1500" i="1" dirty="0"/>
              <a:t>Save schedule</a:t>
            </a:r>
            <a:r>
              <a:rPr lang="en-US" sz="1500" dirty="0"/>
              <a:t>.</a:t>
            </a:r>
          </a:p>
          <a:p>
            <a:endParaRPr lang="en-US" dirty="0"/>
          </a:p>
          <a:p>
            <a:pPr marL="180000" lvl="1" indent="0">
              <a:buFont typeface="Arial" panose="020B0604020202020204" pitchFamily="34" charset="0"/>
              <a:buNone/>
            </a:pPr>
            <a:endParaRPr lang="en-NL" dirty="0"/>
          </a:p>
        </p:txBody>
      </p:sp>
      <p:pic>
        <p:nvPicPr>
          <p:cNvPr id="4" name="Picture 2" descr="Screenshot of SR Schedule jobs options box">
            <a:extLst>
              <a:ext uri="{FF2B5EF4-FFF2-40B4-BE49-F238E27FC236}">
                <a16:creationId xmlns:a16="http://schemas.microsoft.com/office/drawing/2014/main" id="{69EEB189-8A22-6DE7-B48F-E2035F196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997" y="2299080"/>
            <a:ext cx="4978307" cy="3794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40815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A390-6F83-E2B6-C7ED-31DF107CD0B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1438C3A-D410-071F-7D0A-81F73121F22B}"/>
              </a:ext>
            </a:extLst>
          </p:cNvPr>
          <p:cNvSpPr>
            <a:spLocks noGrp="1"/>
          </p:cNvSpPr>
          <p:nvPr>
            <p:ph type="title"/>
          </p:nvPr>
        </p:nvSpPr>
        <p:spPr/>
        <p:txBody>
          <a:bodyPr/>
          <a:lstStyle/>
          <a:p>
            <a:r>
              <a:rPr lang="en-GB" dirty="0"/>
              <a:t>How do I Schedule a Report?</a:t>
            </a:r>
          </a:p>
        </p:txBody>
      </p:sp>
      <p:sp>
        <p:nvSpPr>
          <p:cNvPr id="6" name="Footer Placeholder 5">
            <a:extLst>
              <a:ext uri="{FF2B5EF4-FFF2-40B4-BE49-F238E27FC236}">
                <a16:creationId xmlns:a16="http://schemas.microsoft.com/office/drawing/2014/main" id="{AAD510E5-31B1-A8DF-C881-982E951A12F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B29BB4F-5B90-5118-B651-5D34F7B185A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709863"/>
            <a:ext cx="11450673" cy="129745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You can edit schedules for reports under </a:t>
            </a:r>
            <a:r>
              <a:rPr lang="en-US" sz="1500" i="1" dirty="0"/>
              <a:t>My Reports &gt; Scheduled jobs</a:t>
            </a:r>
            <a:r>
              <a:rPr lang="en-US" sz="1500" dirty="0"/>
              <a:t>.</a:t>
            </a:r>
          </a:p>
          <a:p>
            <a:pPr marL="285750" indent="-285750" algn="just">
              <a:buClr>
                <a:schemeClr val="bg2"/>
              </a:buClr>
              <a:buFont typeface="Wingdings" panose="05000000000000000000" pitchFamily="2" charset="2"/>
              <a:buChar char="§"/>
            </a:pPr>
            <a:r>
              <a:rPr lang="en-US" sz="1500" dirty="0"/>
              <a:t>Select the type of schedule to see the report.</a:t>
            </a:r>
          </a:p>
          <a:p>
            <a:pPr marL="285750" indent="-285750" algn="just">
              <a:buClr>
                <a:schemeClr val="bg2"/>
              </a:buClr>
              <a:buFont typeface="Wingdings" panose="05000000000000000000" pitchFamily="2" charset="2"/>
              <a:buChar char="§"/>
            </a:pPr>
            <a:r>
              <a:rPr lang="en-US" sz="1500" dirty="0"/>
              <a:t>The last date the report was run and if it ran successfully can also be seen here.</a:t>
            </a:r>
          </a:p>
          <a:p>
            <a:endParaRPr lang="en-US" dirty="0"/>
          </a:p>
          <a:p>
            <a:pPr marL="180000" lvl="1" indent="0">
              <a:buFont typeface="Arial" panose="020B0604020202020204" pitchFamily="34" charset="0"/>
              <a:buNone/>
            </a:pPr>
            <a:endParaRPr lang="en-NL" dirty="0"/>
          </a:p>
        </p:txBody>
      </p:sp>
      <p:pic>
        <p:nvPicPr>
          <p:cNvPr id="3" name="Picture 2" descr="Screenshot of SR Scheduled jobs editing options">
            <a:extLst>
              <a:ext uri="{FF2B5EF4-FFF2-40B4-BE49-F238E27FC236}">
                <a16:creationId xmlns:a16="http://schemas.microsoft.com/office/drawing/2014/main" id="{75712FEF-9880-9502-6C30-94079E775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423" y="1203790"/>
            <a:ext cx="10215153" cy="2682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306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Reports Result Options</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 name="Content Placeholder 10">
            <a:extLst>
              <a:ext uri="{FF2B5EF4-FFF2-40B4-BE49-F238E27FC236}">
                <a16:creationId xmlns:a16="http://schemas.microsoft.com/office/drawing/2014/main" id="{1ACE3884-5DD3-4F86-13C6-FF34F1D35C8C}"/>
              </a:ext>
            </a:extLst>
          </p:cNvPr>
          <p:cNvSpPr>
            <a:spLocks noGrp="1"/>
          </p:cNvSpPr>
          <p:nvPr>
            <p:ph type="body" sz="quarter" idx="14"/>
          </p:nvPr>
        </p:nvSpPr>
        <p:spPr>
          <a:xfrm>
            <a:off x="550863" y="1808163"/>
            <a:ext cx="5075237" cy="4321175"/>
          </a:xfrm>
        </p:spPr>
        <p:txBody>
          <a:bodyPr/>
          <a:lstStyle/>
          <a:p>
            <a:pPr marL="285750" indent="-285750"/>
            <a:r>
              <a:rPr lang="en-US" dirty="0"/>
              <a:t>I have my report, what can I do with it?</a:t>
            </a:r>
          </a:p>
          <a:p>
            <a:pPr marL="285750" indent="-285750"/>
            <a:r>
              <a:rPr lang="en-US" dirty="0"/>
              <a:t>Downloading a report</a:t>
            </a:r>
          </a:p>
          <a:p>
            <a:pPr marL="285750" indent="-285750"/>
            <a:r>
              <a:rPr lang="en-US" dirty="0"/>
              <a:t>Saving report parameters</a:t>
            </a:r>
          </a:p>
          <a:p>
            <a:pPr marL="285750" indent="-285750"/>
            <a:r>
              <a:rPr lang="en-US" dirty="0"/>
              <a:t>Saving to a record set</a:t>
            </a:r>
          </a:p>
          <a:p>
            <a:pPr marL="180000" lvl="1" indent="0">
              <a:buNone/>
            </a:pPr>
            <a:endParaRPr lang="en-NL" dirty="0"/>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62462-9805-A64E-DCA2-657E2BD6318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EEA465A-7FBB-0B4F-F93C-A8CE295B0BC1}"/>
              </a:ext>
            </a:extLst>
          </p:cNvPr>
          <p:cNvSpPr>
            <a:spLocks noGrp="1"/>
          </p:cNvSpPr>
          <p:nvPr>
            <p:ph type="title"/>
          </p:nvPr>
        </p:nvSpPr>
        <p:spPr/>
        <p:txBody>
          <a:bodyPr/>
          <a:lstStyle/>
          <a:p>
            <a:r>
              <a:rPr lang="en-GB" dirty="0"/>
              <a:t>How do I Retrieve Scheduled Report Results?</a:t>
            </a:r>
          </a:p>
        </p:txBody>
      </p:sp>
      <p:sp>
        <p:nvSpPr>
          <p:cNvPr id="6" name="Footer Placeholder 5">
            <a:extLst>
              <a:ext uri="{FF2B5EF4-FFF2-40B4-BE49-F238E27FC236}">
                <a16:creationId xmlns:a16="http://schemas.microsoft.com/office/drawing/2014/main" id="{033F1BA2-8297-3CE9-EA78-6A4D0D82EC4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EBF7513-F1E5-0268-A0BA-436E89CCB93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88455319-F7EF-21B3-E5A9-38562AC3FB55}"/>
              </a:ext>
            </a:extLst>
          </p:cNvPr>
          <p:cNvSpPr txBox="1">
            <a:spLocks/>
          </p:cNvSpPr>
          <p:nvPr/>
        </p:nvSpPr>
        <p:spPr>
          <a:xfrm>
            <a:off x="550864" y="1162016"/>
            <a:ext cx="11450673" cy="168356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To retrieve the results of a scheduled report, go to </a:t>
            </a:r>
            <a:r>
              <a:rPr lang="en-US" sz="1500" i="1" dirty="0"/>
              <a:t>My Reports &gt; File maintenance</a:t>
            </a:r>
            <a:r>
              <a:rPr lang="en-US" sz="1500" dirty="0"/>
              <a:t>.</a:t>
            </a:r>
          </a:p>
          <a:p>
            <a:pPr marL="285750" indent="-285750" algn="just">
              <a:buClr>
                <a:schemeClr val="bg2"/>
              </a:buClr>
              <a:buFont typeface="Wingdings" panose="05000000000000000000" pitchFamily="2" charset="2"/>
              <a:buChar char="§"/>
            </a:pPr>
            <a:r>
              <a:rPr lang="en-US" sz="1500" dirty="0"/>
              <a:t>Select </a:t>
            </a:r>
            <a:r>
              <a:rPr lang="en-US" sz="1500" i="1" dirty="0"/>
              <a:t>Scheduled reports files</a:t>
            </a:r>
            <a:r>
              <a:rPr lang="en-US" sz="1500" dirty="0"/>
              <a:t>.</a:t>
            </a:r>
          </a:p>
          <a:p>
            <a:pPr marL="285750" indent="-285750" algn="just">
              <a:buClr>
                <a:schemeClr val="bg2"/>
              </a:buClr>
              <a:buFont typeface="Wingdings" panose="05000000000000000000" pitchFamily="2" charset="2"/>
              <a:buChar char="§"/>
            </a:pPr>
            <a:r>
              <a:rPr lang="en-US" sz="1500" dirty="0"/>
              <a:t>Look for the name of the report/date combination.</a:t>
            </a:r>
          </a:p>
          <a:p>
            <a:pPr marL="285750" indent="-285750" algn="just">
              <a:buClr>
                <a:schemeClr val="bg2"/>
              </a:buClr>
              <a:buFont typeface="Wingdings" panose="05000000000000000000" pitchFamily="2" charset="2"/>
              <a:buChar char="§"/>
            </a:pPr>
            <a:r>
              <a:rPr lang="en-US" sz="1500" dirty="0"/>
              <a:t>The report can be downloaded by clicking the blue link.</a:t>
            </a:r>
          </a:p>
          <a:p>
            <a:endParaRPr lang="en-US" dirty="0"/>
          </a:p>
          <a:p>
            <a:pPr marL="180000" lvl="1" indent="0">
              <a:buFont typeface="Arial" panose="020B0604020202020204" pitchFamily="34" charset="0"/>
              <a:buNone/>
            </a:pPr>
            <a:endParaRPr lang="en-NL" dirty="0"/>
          </a:p>
        </p:txBody>
      </p:sp>
      <p:pic>
        <p:nvPicPr>
          <p:cNvPr id="4" name="Picture 3" descr="Screenshot of SR File maintenance area with File maintenance &gt; Scheduled reports files featured">
            <a:extLst>
              <a:ext uri="{FF2B5EF4-FFF2-40B4-BE49-F238E27FC236}">
                <a16:creationId xmlns:a16="http://schemas.microsoft.com/office/drawing/2014/main" id="{F75A0A99-80FF-1CB1-33F1-72E366A98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00" y="3092923"/>
            <a:ext cx="10308600" cy="2729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ounded Rectangle 6">
            <a:extLst>
              <a:ext uri="{FF2B5EF4-FFF2-40B4-BE49-F238E27FC236}">
                <a16:creationId xmlns:a16="http://schemas.microsoft.com/office/drawing/2014/main" id="{39DAB19E-F5FF-8363-C76F-72DFB923CD34}"/>
              </a:ext>
            </a:extLst>
          </p:cNvPr>
          <p:cNvSpPr/>
          <p:nvPr/>
        </p:nvSpPr>
        <p:spPr>
          <a:xfrm>
            <a:off x="1067836" y="3950483"/>
            <a:ext cx="1241474" cy="420768"/>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p>
        </p:txBody>
      </p:sp>
    </p:spTree>
    <p:extLst>
      <p:ext uri="{BB962C8B-B14F-4D97-AF65-F5344CB8AC3E}">
        <p14:creationId xmlns:p14="http://schemas.microsoft.com/office/powerpoint/2010/main" val="788548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FA77-24EF-8BA8-9BFE-6C7B5817693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7E1DC5C-357C-167E-5B61-874BE65CA43C}"/>
              </a:ext>
            </a:extLst>
          </p:cNvPr>
          <p:cNvSpPr>
            <a:spLocks noGrp="1"/>
          </p:cNvSpPr>
          <p:nvPr>
            <p:ph type="title"/>
          </p:nvPr>
        </p:nvSpPr>
        <p:spPr/>
        <p:txBody>
          <a:bodyPr/>
          <a:lstStyle/>
          <a:p>
            <a:r>
              <a:rPr lang="en-GB" dirty="0"/>
              <a:t>How do I Publish a Report to the Report Server?</a:t>
            </a:r>
          </a:p>
        </p:txBody>
      </p:sp>
      <p:sp>
        <p:nvSpPr>
          <p:cNvPr id="6" name="Footer Placeholder 5">
            <a:extLst>
              <a:ext uri="{FF2B5EF4-FFF2-40B4-BE49-F238E27FC236}">
                <a16:creationId xmlns:a16="http://schemas.microsoft.com/office/drawing/2014/main" id="{59D84637-662D-E21B-714E-AA8A2711D2D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8FD31F6-3645-A957-D763-35F092832DC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982500"/>
            <a:ext cx="11450673" cy="118988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 report must be saved to be published.</a:t>
            </a:r>
          </a:p>
          <a:p>
            <a:pPr marL="285750" indent="-285750" algn="just">
              <a:buClr>
                <a:schemeClr val="bg2"/>
              </a:buClr>
              <a:buFont typeface="Wingdings" panose="05000000000000000000" pitchFamily="2" charset="2"/>
              <a:buChar char="§"/>
            </a:pPr>
            <a:r>
              <a:rPr lang="en-US" sz="1500" dirty="0"/>
              <a:t>Look for your report under </a:t>
            </a:r>
            <a:r>
              <a:rPr lang="en-US" sz="1500" i="1" dirty="0"/>
              <a:t>My Reports &gt; My Reports &gt; Saved reports</a:t>
            </a:r>
            <a:r>
              <a:rPr lang="en-US" sz="1500" dirty="0"/>
              <a:t>.</a:t>
            </a:r>
          </a:p>
          <a:p>
            <a:pPr marL="285750" indent="-285750" algn="just">
              <a:buClr>
                <a:schemeClr val="bg2"/>
              </a:buClr>
              <a:buFont typeface="Wingdings" panose="05000000000000000000" pitchFamily="2" charset="2"/>
              <a:buChar char="§"/>
            </a:pPr>
            <a:r>
              <a:rPr lang="en-US" sz="1500" dirty="0"/>
              <a:t>Select your saved report and click the </a:t>
            </a:r>
            <a:r>
              <a:rPr lang="en-US" sz="1500" i="1" dirty="0"/>
              <a:t>Publish report </a:t>
            </a:r>
            <a:r>
              <a:rPr lang="en-US" sz="1500" dirty="0"/>
              <a:t>button.</a:t>
            </a:r>
          </a:p>
          <a:p>
            <a:pPr marL="180000" lvl="1" indent="0">
              <a:buFont typeface="Arial" panose="020B0604020202020204" pitchFamily="34" charset="0"/>
              <a:buNone/>
            </a:pPr>
            <a:endParaRPr lang="en-NL" dirty="0"/>
          </a:p>
        </p:txBody>
      </p:sp>
      <p:pic>
        <p:nvPicPr>
          <p:cNvPr id="3" name="Picture 3" descr="Screenshot of SR Publish report option in My reports">
            <a:extLst>
              <a:ext uri="{FF2B5EF4-FFF2-40B4-BE49-F238E27FC236}">
                <a16:creationId xmlns:a16="http://schemas.microsoft.com/office/drawing/2014/main" id="{4A986FF4-2106-554B-0646-BC826C510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44" y="1183613"/>
            <a:ext cx="9083112" cy="3400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3274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B75D-1FC9-F545-2674-E920C3A896E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3DD02F0-C512-7AD2-26D4-45E8AFBF0DA1}"/>
              </a:ext>
            </a:extLst>
          </p:cNvPr>
          <p:cNvSpPr>
            <a:spLocks noGrp="1"/>
          </p:cNvSpPr>
          <p:nvPr>
            <p:ph type="title"/>
          </p:nvPr>
        </p:nvSpPr>
        <p:spPr/>
        <p:txBody>
          <a:bodyPr/>
          <a:lstStyle/>
          <a:p>
            <a:r>
              <a:rPr lang="en-GB" dirty="0"/>
              <a:t>How do I Publish a Report to the Report Server?</a:t>
            </a:r>
          </a:p>
        </p:txBody>
      </p:sp>
      <p:sp>
        <p:nvSpPr>
          <p:cNvPr id="6" name="Footer Placeholder 5">
            <a:extLst>
              <a:ext uri="{FF2B5EF4-FFF2-40B4-BE49-F238E27FC236}">
                <a16:creationId xmlns:a16="http://schemas.microsoft.com/office/drawing/2014/main" id="{E7B28126-47ED-EE81-89AB-362454CADDD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3CE78D3-9402-36C7-DBB7-A33D1B5AE8E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354239"/>
            <a:ext cx="11450673" cy="17277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 report name is automatically entered in the </a:t>
            </a:r>
            <a:r>
              <a:rPr lang="en-US" sz="1500" i="1" dirty="0"/>
              <a:t>Basic Publishing</a:t>
            </a:r>
            <a:r>
              <a:rPr lang="en-US" sz="1500" dirty="0"/>
              <a:t> box, but this name may be edited.</a:t>
            </a:r>
          </a:p>
          <a:p>
            <a:pPr marL="285750" indent="-285750" algn="just">
              <a:buClr>
                <a:schemeClr val="bg2"/>
              </a:buClr>
              <a:buFont typeface="Wingdings" panose="05000000000000000000" pitchFamily="2" charset="2"/>
              <a:buChar char="§"/>
            </a:pPr>
            <a:r>
              <a:rPr lang="en-US" sz="1500" dirty="0"/>
              <a:t>Selecting a branch creates a </a:t>
            </a:r>
            <a:r>
              <a:rPr lang="en-US" sz="1500" i="1" dirty="0"/>
              <a:t>Branch folder</a:t>
            </a:r>
            <a:r>
              <a:rPr lang="en-US" sz="1500" dirty="0"/>
              <a:t> under the </a:t>
            </a:r>
            <a:r>
              <a:rPr lang="en-US" sz="1500" i="1" dirty="0"/>
              <a:t>Custom</a:t>
            </a:r>
            <a:r>
              <a:rPr lang="en-US" sz="1500" dirty="0"/>
              <a:t> folder in </a:t>
            </a:r>
            <a:r>
              <a:rPr lang="en-US" sz="1500" i="1" dirty="0"/>
              <a:t>Reports &amp; Notices</a:t>
            </a:r>
            <a:r>
              <a:rPr lang="en-US" sz="1500" dirty="0"/>
              <a:t>.</a:t>
            </a:r>
          </a:p>
          <a:p>
            <a:pPr marL="285750" indent="-285750" algn="just">
              <a:buClr>
                <a:schemeClr val="bg2"/>
              </a:buClr>
              <a:buFont typeface="Wingdings" panose="05000000000000000000" pitchFamily="2" charset="2"/>
              <a:buChar char="§"/>
            </a:pPr>
            <a:r>
              <a:rPr lang="en-US" sz="1500" dirty="0"/>
              <a:t>Selecting </a:t>
            </a:r>
            <a:r>
              <a:rPr lang="en-US" sz="1500" i="1" dirty="0"/>
              <a:t>Personal folder</a:t>
            </a:r>
            <a:r>
              <a:rPr lang="en-US" sz="1500" dirty="0"/>
              <a:t> will create a subfolder with your user ID within the </a:t>
            </a:r>
            <a:r>
              <a:rPr lang="en-US" sz="1500" i="1" dirty="0"/>
              <a:t>Branch folder</a:t>
            </a:r>
            <a:r>
              <a:rPr lang="en-US" sz="1500" dirty="0"/>
              <a:t>.</a:t>
            </a:r>
          </a:p>
          <a:p>
            <a:pPr marL="285750" indent="-285750" algn="just">
              <a:buClr>
                <a:schemeClr val="bg2"/>
              </a:buClr>
              <a:buFont typeface="Wingdings" panose="05000000000000000000" pitchFamily="2" charset="2"/>
              <a:buChar char="§"/>
            </a:pPr>
            <a:r>
              <a:rPr lang="en-US" sz="1500" dirty="0"/>
              <a:t>Click the </a:t>
            </a:r>
            <a:r>
              <a:rPr lang="en-US" sz="1500" i="1" dirty="0"/>
              <a:t>Publish</a:t>
            </a:r>
            <a:r>
              <a:rPr lang="en-US" sz="1500" dirty="0"/>
              <a:t> button and a confirmation message appears.</a:t>
            </a:r>
          </a:p>
          <a:p>
            <a:endParaRPr lang="en-US" dirty="0"/>
          </a:p>
          <a:p>
            <a:pPr marL="180000" lvl="1" indent="0">
              <a:buFont typeface="Arial" panose="020B0604020202020204" pitchFamily="34" charset="0"/>
              <a:buNone/>
            </a:pPr>
            <a:endParaRPr lang="en-NL" dirty="0"/>
          </a:p>
        </p:txBody>
      </p:sp>
      <p:pic>
        <p:nvPicPr>
          <p:cNvPr id="4" name="Picture 2" descr="Screenshot of SR Basic Publishing box">
            <a:extLst>
              <a:ext uri="{FF2B5EF4-FFF2-40B4-BE49-F238E27FC236}">
                <a16:creationId xmlns:a16="http://schemas.microsoft.com/office/drawing/2014/main" id="{2EBF62C5-0585-3771-E9DE-62D88284C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046" y="1240359"/>
            <a:ext cx="3745523" cy="249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47375814-E504-9DFC-339E-AEF65210C092}"/>
              </a:ext>
            </a:extLst>
          </p:cNvPr>
          <p:cNvSpPr txBox="1"/>
          <p:nvPr/>
        </p:nvSpPr>
        <p:spPr>
          <a:xfrm>
            <a:off x="7683062" y="1725751"/>
            <a:ext cx="3046828" cy="1015663"/>
          </a:xfrm>
          <a:prstGeom prst="rect">
            <a:avLst/>
          </a:prstGeom>
          <a:noFill/>
        </p:spPr>
        <p:txBody>
          <a:bodyPr wrap="square">
            <a:spAutoFit/>
          </a:bodyPr>
          <a:lstStyle/>
          <a:p>
            <a:pPr algn="just"/>
            <a:r>
              <a:rPr lang="en-US" sz="1500" b="1" dirty="0">
                <a:solidFill>
                  <a:schemeClr val="bg2"/>
                </a:solidFill>
              </a:rPr>
              <a:t>HINT</a:t>
            </a:r>
          </a:p>
          <a:p>
            <a:pPr algn="just"/>
            <a:r>
              <a:rPr lang="en-US" sz="1500" dirty="0"/>
              <a:t>Statistical reports cannot</a:t>
            </a:r>
          </a:p>
          <a:p>
            <a:pPr algn="just"/>
            <a:r>
              <a:rPr lang="en-US" sz="1500" dirty="0"/>
              <a:t>be published to the Polaris </a:t>
            </a:r>
          </a:p>
          <a:p>
            <a:pPr algn="just"/>
            <a:r>
              <a:rPr lang="en-US" sz="1500" dirty="0"/>
              <a:t>toolbar.</a:t>
            </a:r>
          </a:p>
        </p:txBody>
      </p:sp>
    </p:spTree>
    <p:extLst>
      <p:ext uri="{BB962C8B-B14F-4D97-AF65-F5344CB8AC3E}">
        <p14:creationId xmlns:p14="http://schemas.microsoft.com/office/powerpoint/2010/main" val="932073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94C8-0660-1F2B-8286-96ACAFC0499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E1625EE-410A-310A-99FA-25D3BA3F1746}"/>
              </a:ext>
            </a:extLst>
          </p:cNvPr>
          <p:cNvSpPr>
            <a:spLocks noGrp="1"/>
          </p:cNvSpPr>
          <p:nvPr>
            <p:ph type="title"/>
          </p:nvPr>
        </p:nvSpPr>
        <p:spPr/>
        <p:txBody>
          <a:bodyPr/>
          <a:lstStyle/>
          <a:p>
            <a:r>
              <a:rPr lang="en-GB" dirty="0"/>
              <a:t>How do I Publish a Report to the Report Server?</a:t>
            </a:r>
          </a:p>
        </p:txBody>
      </p:sp>
      <p:sp>
        <p:nvSpPr>
          <p:cNvPr id="6" name="Footer Placeholder 5">
            <a:extLst>
              <a:ext uri="{FF2B5EF4-FFF2-40B4-BE49-F238E27FC236}">
                <a16:creationId xmlns:a16="http://schemas.microsoft.com/office/drawing/2014/main" id="{73C2331E-EA28-C19E-46D5-75C3646B3CC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C1A59DC-D9D7-5E3B-DC42-2B94AA83851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43709"/>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On the Report Server, navigate to the report in the </a:t>
            </a:r>
            <a:r>
              <a:rPr lang="en-US" sz="1500" i="1" dirty="0"/>
              <a:t>Custom</a:t>
            </a:r>
            <a:r>
              <a:rPr lang="en-US" sz="1500" dirty="0"/>
              <a:t> folder.</a:t>
            </a:r>
          </a:p>
          <a:p>
            <a:pPr marL="285750" indent="-285750" algn="just">
              <a:buClr>
                <a:schemeClr val="bg2"/>
              </a:buClr>
              <a:buFont typeface="Wingdings" panose="05000000000000000000" pitchFamily="2" charset="2"/>
              <a:buChar char="§"/>
            </a:pPr>
            <a:r>
              <a:rPr lang="en-US" sz="1500" dirty="0"/>
              <a:t>The published report can now be run from here.</a:t>
            </a:r>
          </a:p>
          <a:p>
            <a:endParaRPr lang="en-US" dirty="0"/>
          </a:p>
          <a:p>
            <a:pPr marL="180000" lvl="1" indent="0">
              <a:buFont typeface="Arial" panose="020B0604020202020204" pitchFamily="34" charset="0"/>
              <a:buNone/>
            </a:pPr>
            <a:endParaRPr lang="en-NL" dirty="0"/>
          </a:p>
        </p:txBody>
      </p:sp>
      <p:pic>
        <p:nvPicPr>
          <p:cNvPr id="3" name="Picture 2" descr="Screenshot of Polaris Report Server">
            <a:extLst>
              <a:ext uri="{FF2B5EF4-FFF2-40B4-BE49-F238E27FC236}">
                <a16:creationId xmlns:a16="http://schemas.microsoft.com/office/drawing/2014/main" id="{4AF0C304-DD20-2106-350F-A01B6D70C39B}"/>
              </a:ext>
            </a:extLst>
          </p:cNvPr>
          <p:cNvPicPr>
            <a:picLocks noChangeAspect="1"/>
          </p:cNvPicPr>
          <p:nvPr/>
        </p:nvPicPr>
        <p:blipFill>
          <a:blip r:embed="rId2"/>
          <a:stretch>
            <a:fillRect/>
          </a:stretch>
        </p:blipFill>
        <p:spPr>
          <a:xfrm>
            <a:off x="365688" y="2095014"/>
            <a:ext cx="7772400" cy="1333986"/>
          </a:xfrm>
          <a:prstGeom prst="rect">
            <a:avLst/>
          </a:prstGeom>
          <a:ln>
            <a:noFill/>
          </a:ln>
          <a:effectLst>
            <a:outerShdw blurRad="292100" dist="139700" dir="2700000" algn="tl" rotWithShape="0">
              <a:srgbClr val="333333">
                <a:alpha val="65000"/>
              </a:srgbClr>
            </a:outerShdw>
          </a:effectLst>
        </p:spPr>
      </p:pic>
      <p:pic>
        <p:nvPicPr>
          <p:cNvPr id="8" name="Picture 7" descr="Screenshot of published report example">
            <a:extLst>
              <a:ext uri="{FF2B5EF4-FFF2-40B4-BE49-F238E27FC236}">
                <a16:creationId xmlns:a16="http://schemas.microsoft.com/office/drawing/2014/main" id="{90399718-472E-B369-67E2-F1CE3CE8AE49}"/>
              </a:ext>
            </a:extLst>
          </p:cNvPr>
          <p:cNvPicPr>
            <a:picLocks noChangeAspect="1"/>
          </p:cNvPicPr>
          <p:nvPr/>
        </p:nvPicPr>
        <p:blipFill>
          <a:blip r:embed="rId3"/>
          <a:stretch>
            <a:fillRect/>
          </a:stretch>
        </p:blipFill>
        <p:spPr>
          <a:xfrm>
            <a:off x="5950327" y="1726658"/>
            <a:ext cx="5092700" cy="444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9224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A4827-9AFE-DB5D-217E-9E4ADF78B2A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30B3A01-1C04-52D6-B103-210A601BF5DB}"/>
              </a:ext>
            </a:extLst>
          </p:cNvPr>
          <p:cNvSpPr>
            <a:spLocks noGrp="1"/>
          </p:cNvSpPr>
          <p:nvPr>
            <p:ph type="title"/>
          </p:nvPr>
        </p:nvSpPr>
        <p:spPr/>
        <p:txBody>
          <a:bodyPr/>
          <a:lstStyle/>
          <a:p>
            <a:r>
              <a:rPr lang="en-GB" dirty="0"/>
              <a:t>What is Advanced Publishing?</a:t>
            </a:r>
          </a:p>
        </p:txBody>
      </p:sp>
      <p:sp>
        <p:nvSpPr>
          <p:cNvPr id="6" name="Footer Placeholder 5">
            <a:extLst>
              <a:ext uri="{FF2B5EF4-FFF2-40B4-BE49-F238E27FC236}">
                <a16:creationId xmlns:a16="http://schemas.microsoft.com/office/drawing/2014/main" id="{1F79789A-9F38-3089-21C5-D524F987FFC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8D1C3C0-DB6B-3971-D007-C176D640435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599766"/>
            <a:ext cx="11450673" cy="158432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Using </a:t>
            </a:r>
            <a:r>
              <a:rPr lang="en-US" sz="1500" i="1" dirty="0"/>
              <a:t>the Advanced publish </a:t>
            </a:r>
            <a:r>
              <a:rPr lang="en-US" sz="1500" dirty="0"/>
              <a:t>button allows you to open a report in Report Builder</a:t>
            </a:r>
            <a:r>
              <a:rPr lang="en-US" sz="1500" i="1" dirty="0"/>
              <a:t> </a:t>
            </a:r>
            <a:r>
              <a:rPr lang="en-US" sz="1500" dirty="0"/>
              <a:t>for further customization.</a:t>
            </a:r>
          </a:p>
          <a:p>
            <a:pPr marL="285750" indent="-285750" algn="just">
              <a:buClr>
                <a:schemeClr val="bg2"/>
              </a:buClr>
              <a:buFont typeface="Wingdings" panose="05000000000000000000" pitchFamily="2" charset="2"/>
              <a:buChar char="§"/>
            </a:pPr>
            <a:r>
              <a:rPr lang="en-US" sz="1500" dirty="0"/>
              <a:t>The report must be saved first.</a:t>
            </a:r>
          </a:p>
          <a:p>
            <a:pPr marL="285750" indent="-285750" algn="just">
              <a:buClr>
                <a:schemeClr val="bg2"/>
              </a:buClr>
              <a:buFont typeface="Wingdings" panose="05000000000000000000" pitchFamily="2" charset="2"/>
              <a:buChar char="§"/>
            </a:pPr>
            <a:r>
              <a:rPr lang="en-US" sz="1500" dirty="0"/>
              <a:t>Look for your report </a:t>
            </a:r>
            <a:r>
              <a:rPr lang="en-US" sz="1500" i="1" dirty="0"/>
              <a:t>under My Reports &gt; My Reports &gt; Saved reports</a:t>
            </a:r>
            <a:r>
              <a:rPr lang="en-US" sz="1500" dirty="0"/>
              <a:t>.</a:t>
            </a:r>
          </a:p>
          <a:p>
            <a:pPr marL="285750" indent="-285750" algn="just">
              <a:buClr>
                <a:schemeClr val="bg2"/>
              </a:buClr>
              <a:buFont typeface="Wingdings" panose="05000000000000000000" pitchFamily="2" charset="2"/>
              <a:buChar char="§"/>
            </a:pPr>
            <a:r>
              <a:rPr lang="en-US" sz="1500" dirty="0"/>
              <a:t>Select your saved report and click the </a:t>
            </a:r>
            <a:r>
              <a:rPr lang="en-US" sz="1500" i="1" dirty="0"/>
              <a:t>Advanced publish </a:t>
            </a:r>
            <a:r>
              <a:rPr lang="en-US" sz="1500" dirty="0"/>
              <a:t>button.</a:t>
            </a:r>
          </a:p>
          <a:p>
            <a:endParaRPr lang="en-US" dirty="0"/>
          </a:p>
          <a:p>
            <a:pPr marL="180000" lvl="1" indent="0">
              <a:buFont typeface="Arial" panose="020B0604020202020204" pitchFamily="34" charset="0"/>
              <a:buNone/>
            </a:pPr>
            <a:endParaRPr lang="en-NL" dirty="0"/>
          </a:p>
        </p:txBody>
      </p:sp>
      <p:pic>
        <p:nvPicPr>
          <p:cNvPr id="4" name="Picture 3" descr="Screenshot of SR Advanced publish button in My reports">
            <a:extLst>
              <a:ext uri="{FF2B5EF4-FFF2-40B4-BE49-F238E27FC236}">
                <a16:creationId xmlns:a16="http://schemas.microsoft.com/office/drawing/2014/main" id="{950F768B-5587-87F1-FFA2-01DE3875A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320" y="1310835"/>
            <a:ext cx="7406417" cy="2951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998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A3D84-3078-1792-4E50-65D42A7FE95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D6938C5-DF9E-A1AA-A69A-FD47E3FFFFE7}"/>
              </a:ext>
            </a:extLst>
          </p:cNvPr>
          <p:cNvSpPr>
            <a:spLocks noGrp="1"/>
          </p:cNvSpPr>
          <p:nvPr>
            <p:ph type="title"/>
          </p:nvPr>
        </p:nvSpPr>
        <p:spPr/>
        <p:txBody>
          <a:bodyPr/>
          <a:lstStyle/>
          <a:p>
            <a:r>
              <a:rPr lang="en-GB" dirty="0"/>
              <a:t>What is Advanced Publishing?</a:t>
            </a:r>
          </a:p>
        </p:txBody>
      </p:sp>
      <p:sp>
        <p:nvSpPr>
          <p:cNvPr id="6" name="Footer Placeholder 5">
            <a:extLst>
              <a:ext uri="{FF2B5EF4-FFF2-40B4-BE49-F238E27FC236}">
                <a16:creationId xmlns:a16="http://schemas.microsoft.com/office/drawing/2014/main" id="{92B45F93-DFA4-8D63-C04F-9BC0AB2316C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7CDB754-425F-1A2F-0D66-DEEA60975D8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3704464"/>
            <a:ext cx="11450673" cy="143255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Fill out the </a:t>
            </a:r>
            <a:r>
              <a:rPr lang="en-US" sz="1500" i="1" dirty="0"/>
              <a:t>Advanced Publishing </a:t>
            </a:r>
            <a:r>
              <a:rPr lang="en-US" sz="1500" dirty="0"/>
              <a:t>box as you would for basic publishing.</a:t>
            </a:r>
          </a:p>
          <a:p>
            <a:pPr marL="285750" indent="-285750" algn="just">
              <a:buClr>
                <a:schemeClr val="bg2"/>
              </a:buClr>
              <a:buFont typeface="Wingdings" panose="05000000000000000000" pitchFamily="2" charset="2"/>
              <a:buChar char="§"/>
            </a:pPr>
            <a:r>
              <a:rPr lang="en-US" sz="1500" dirty="0"/>
              <a:t>Click the </a:t>
            </a:r>
            <a:r>
              <a:rPr lang="en-US" sz="1500" i="1" dirty="0"/>
              <a:t>Publish</a:t>
            </a:r>
            <a:r>
              <a:rPr lang="en-US" sz="1500" dirty="0"/>
              <a:t> button.</a:t>
            </a:r>
          </a:p>
          <a:p>
            <a:pPr marL="285750" indent="-285750" algn="just">
              <a:buClr>
                <a:schemeClr val="bg2"/>
              </a:buClr>
              <a:buFont typeface="Wingdings" panose="05000000000000000000" pitchFamily="2" charset="2"/>
              <a:buChar char="§"/>
            </a:pPr>
            <a:r>
              <a:rPr lang="en-US" sz="1500" dirty="0"/>
              <a:t>The report is published to the Toolbar and opened in </a:t>
            </a:r>
            <a:r>
              <a:rPr lang="en-US" sz="1500" i="1" dirty="0"/>
              <a:t>Report Builder</a:t>
            </a:r>
            <a:r>
              <a:rPr lang="en-US" sz="1500" dirty="0"/>
              <a:t>.</a:t>
            </a:r>
          </a:p>
          <a:p>
            <a:endParaRPr lang="en-US" dirty="0"/>
          </a:p>
          <a:p>
            <a:pPr marL="180000" lvl="1" indent="0">
              <a:buFont typeface="Arial" panose="020B0604020202020204" pitchFamily="34" charset="0"/>
              <a:buNone/>
            </a:pPr>
            <a:endParaRPr lang="en-NL" dirty="0"/>
          </a:p>
        </p:txBody>
      </p:sp>
      <p:pic>
        <p:nvPicPr>
          <p:cNvPr id="3" name="Picture 2" descr="Screenshot of SR Advanced Publishing">
            <a:extLst>
              <a:ext uri="{FF2B5EF4-FFF2-40B4-BE49-F238E27FC236}">
                <a16:creationId xmlns:a16="http://schemas.microsoft.com/office/drawing/2014/main" id="{7A12EEB9-82EE-82CC-74D6-7E58D27F4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828" y="1198983"/>
            <a:ext cx="3393831" cy="2230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Screenshot of SR Report Builder">
            <a:extLst>
              <a:ext uri="{FF2B5EF4-FFF2-40B4-BE49-F238E27FC236}">
                <a16:creationId xmlns:a16="http://schemas.microsoft.com/office/drawing/2014/main" id="{A4FC05AF-B6BA-E0F2-3BC6-9999C187A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744" y="5038164"/>
            <a:ext cx="8451733" cy="1317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5106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13E5-C802-6B19-DF5C-AE08A7B1C83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7A98D53-9026-713E-4146-EDD97E97F5AD}"/>
              </a:ext>
            </a:extLst>
          </p:cNvPr>
          <p:cNvSpPr>
            <a:spLocks noGrp="1"/>
          </p:cNvSpPr>
          <p:nvPr>
            <p:ph type="title"/>
          </p:nvPr>
        </p:nvSpPr>
        <p:spPr/>
        <p:txBody>
          <a:bodyPr/>
          <a:lstStyle/>
          <a:p>
            <a:r>
              <a:rPr lang="en-GB" dirty="0"/>
              <a:t>What is Advanced Publishing?</a:t>
            </a:r>
          </a:p>
        </p:txBody>
      </p:sp>
      <p:sp>
        <p:nvSpPr>
          <p:cNvPr id="6" name="Footer Placeholder 5">
            <a:extLst>
              <a:ext uri="{FF2B5EF4-FFF2-40B4-BE49-F238E27FC236}">
                <a16:creationId xmlns:a16="http://schemas.microsoft.com/office/drawing/2014/main" id="{5AC8593D-4769-3CEB-C28D-5A009E3D5BF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444775B-EF5A-D616-77D0-8431C0305E3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3482194"/>
            <a:ext cx="6171036" cy="308205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To see the SQL behind the </a:t>
            </a:r>
            <a:r>
              <a:rPr lang="en-US" sz="1500" dirty="0" err="1"/>
              <a:t>SimplyReport</a:t>
            </a:r>
            <a:r>
              <a:rPr lang="en-US" sz="1500" dirty="0"/>
              <a:t> query, extend the </a:t>
            </a:r>
            <a:r>
              <a:rPr lang="en-US" sz="1500" i="1" dirty="0"/>
              <a:t>Datasets </a:t>
            </a:r>
            <a:r>
              <a:rPr lang="en-US" sz="1500" dirty="0"/>
              <a:t>folder.</a:t>
            </a:r>
          </a:p>
          <a:p>
            <a:pPr marL="285750" indent="-285750" algn="just">
              <a:buClr>
                <a:schemeClr val="bg2"/>
              </a:buClr>
              <a:buFont typeface="Wingdings" panose="05000000000000000000" pitchFamily="2" charset="2"/>
              <a:buChar char="§"/>
            </a:pPr>
            <a:r>
              <a:rPr lang="en-US" sz="1500" dirty="0"/>
              <a:t>Right-mouse click on the dataset and select </a:t>
            </a:r>
            <a:r>
              <a:rPr lang="en-US" sz="1500" i="1" dirty="0"/>
              <a:t>Dataset Properties</a:t>
            </a:r>
            <a:r>
              <a:rPr lang="en-US" sz="1500" dirty="0"/>
              <a:t>.</a:t>
            </a:r>
          </a:p>
          <a:p>
            <a:pPr marL="285750" indent="-285750" algn="just">
              <a:buClr>
                <a:schemeClr val="bg2"/>
              </a:buClr>
              <a:buFont typeface="Wingdings" panose="05000000000000000000" pitchFamily="2" charset="2"/>
              <a:buChar char="§"/>
            </a:pPr>
            <a:r>
              <a:rPr lang="en-US" sz="1500" dirty="0"/>
              <a:t>You can begin a query in </a:t>
            </a:r>
            <a:r>
              <a:rPr lang="en-US" sz="1500" dirty="0" err="1"/>
              <a:t>SimplyReports</a:t>
            </a:r>
            <a:r>
              <a:rPr lang="en-US" sz="1500" dirty="0"/>
              <a:t> and expand on it using </a:t>
            </a:r>
            <a:r>
              <a:rPr lang="en-US" sz="1500" i="1" dirty="0"/>
              <a:t>Report Builder</a:t>
            </a:r>
            <a:r>
              <a:rPr lang="en-US" sz="1500" dirty="0"/>
              <a:t>.</a:t>
            </a:r>
            <a:endParaRPr lang="en-US" sz="1500" i="1" dirty="0"/>
          </a:p>
          <a:p>
            <a:endParaRPr lang="en-US" dirty="0"/>
          </a:p>
          <a:p>
            <a:pPr marL="180000" lvl="1" indent="0">
              <a:buFont typeface="Arial" panose="020B0604020202020204" pitchFamily="34" charset="0"/>
              <a:buNone/>
            </a:pPr>
            <a:endParaRPr lang="en-NL" dirty="0"/>
          </a:p>
        </p:txBody>
      </p:sp>
      <p:pic>
        <p:nvPicPr>
          <p:cNvPr id="4" name="Picture 2" descr="Screenshot of SR Dataset Properties option in Report Data">
            <a:extLst>
              <a:ext uri="{FF2B5EF4-FFF2-40B4-BE49-F238E27FC236}">
                <a16:creationId xmlns:a16="http://schemas.microsoft.com/office/drawing/2014/main" id="{7DDB9BA6-5632-D571-CCFE-68F120979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763" y="1005512"/>
            <a:ext cx="8216704" cy="190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3" descr="Screenshot of SR Dataset Properties showing SQL example">
            <a:extLst>
              <a:ext uri="{FF2B5EF4-FFF2-40B4-BE49-F238E27FC236}">
                <a16:creationId xmlns:a16="http://schemas.microsoft.com/office/drawing/2014/main" id="{8ACF9F44-4182-E881-0457-DEEC1FCF2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615" y="1806123"/>
            <a:ext cx="4151546" cy="4279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8322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3344-BFD1-D314-1505-B17149D1195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CC4C990-51CB-8321-F449-3EDAEE6745BB}"/>
              </a:ext>
            </a:extLst>
          </p:cNvPr>
          <p:cNvSpPr>
            <a:spLocks noGrp="1"/>
          </p:cNvSpPr>
          <p:nvPr>
            <p:ph type="title"/>
          </p:nvPr>
        </p:nvSpPr>
        <p:spPr/>
        <p:txBody>
          <a:bodyPr/>
          <a:lstStyle/>
          <a:p>
            <a:r>
              <a:rPr lang="en-GB" dirty="0"/>
              <a:t>Reporting Services</a:t>
            </a:r>
          </a:p>
        </p:txBody>
      </p:sp>
      <p:sp>
        <p:nvSpPr>
          <p:cNvPr id="6" name="Footer Placeholder 5">
            <a:extLst>
              <a:ext uri="{FF2B5EF4-FFF2-40B4-BE49-F238E27FC236}">
                <a16:creationId xmlns:a16="http://schemas.microsoft.com/office/drawing/2014/main" id="{441F021D-1E06-402A-2B34-4D45C70CD75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B4887D6-CB7A-7BE3-0A94-097360F92EC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994390"/>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What is Reporting Services?</a:t>
            </a:r>
          </a:p>
          <a:p>
            <a:pPr marL="285750" indent="-285750" algn="just">
              <a:buClr>
                <a:schemeClr val="bg2"/>
              </a:buClr>
              <a:buFont typeface="Wingdings" panose="05000000000000000000" pitchFamily="2" charset="2"/>
              <a:buChar char="§"/>
            </a:pPr>
            <a:r>
              <a:rPr lang="en-US" sz="1500" dirty="0"/>
              <a:t>How do I delete a report I longer need from the Custom folder?</a:t>
            </a:r>
          </a:p>
          <a:p>
            <a:pPr marL="285750" indent="-285750" algn="just">
              <a:buClr>
                <a:schemeClr val="bg2"/>
              </a:buClr>
              <a:buFont typeface="Wingdings" panose="05000000000000000000" pitchFamily="2" charset="2"/>
              <a:buChar char="§"/>
            </a:pPr>
            <a:r>
              <a:rPr lang="en-US" sz="1500" dirty="0"/>
              <a:t>How do I subscribe to a report, and have it emailed to me?</a:t>
            </a:r>
          </a:p>
          <a:p>
            <a:pPr marL="285750" indent="-285750" algn="just">
              <a:buClr>
                <a:schemeClr val="bg2"/>
              </a:buClr>
              <a:buFont typeface="Wingdings" panose="05000000000000000000" pitchFamily="2" charset="2"/>
              <a:buChar char="§"/>
            </a:pPr>
            <a:r>
              <a:rPr lang="en-US" sz="1500" dirty="0"/>
              <a:t>Report Builder and Reporting Services</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4036658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2BFD3-6700-9899-F02E-1390B6F05C7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2B48786-609A-18D4-B74A-A0E4DA203F0A}"/>
              </a:ext>
            </a:extLst>
          </p:cNvPr>
          <p:cNvSpPr>
            <a:spLocks noGrp="1"/>
          </p:cNvSpPr>
          <p:nvPr>
            <p:ph type="title"/>
          </p:nvPr>
        </p:nvSpPr>
        <p:spPr/>
        <p:txBody>
          <a:bodyPr/>
          <a:lstStyle/>
          <a:p>
            <a:r>
              <a:rPr lang="en-GB" dirty="0"/>
              <a:t>What is Reporting Services?</a:t>
            </a:r>
          </a:p>
        </p:txBody>
      </p:sp>
      <p:sp>
        <p:nvSpPr>
          <p:cNvPr id="6" name="Footer Placeholder 5">
            <a:extLst>
              <a:ext uri="{FF2B5EF4-FFF2-40B4-BE49-F238E27FC236}">
                <a16:creationId xmlns:a16="http://schemas.microsoft.com/office/drawing/2014/main" id="{77DA3B43-608F-E060-84AD-0202A53324C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49C15DA-6793-5DEC-892A-C44FAC760FC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370663" y="1131352"/>
            <a:ext cx="11351537" cy="114568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i="1" dirty="0"/>
              <a:t>Reporting Services</a:t>
            </a:r>
            <a:r>
              <a:rPr lang="en-US" sz="1500" dirty="0"/>
              <a:t> is a tool that works within the Microsoft Visual Studio environment and is fully integrated with SQL Server tools and components.</a:t>
            </a:r>
          </a:p>
          <a:p>
            <a:pPr marL="285750" indent="-285750" algn="just">
              <a:buClr>
                <a:schemeClr val="bg2"/>
              </a:buClr>
              <a:buFont typeface="Wingdings" panose="05000000000000000000" pitchFamily="2" charset="2"/>
              <a:buChar char="§"/>
            </a:pPr>
            <a:r>
              <a:rPr lang="en-US" sz="1500" dirty="0"/>
              <a:t>One of its purposes is to create reports from relational data sources such as Polaris.</a:t>
            </a:r>
          </a:p>
          <a:p>
            <a:pPr marL="180000" lvl="1" indent="0">
              <a:buFont typeface="Arial" panose="020B0604020202020204" pitchFamily="34" charset="0"/>
              <a:buNone/>
            </a:pPr>
            <a:endParaRPr lang="en-NL" dirty="0"/>
          </a:p>
        </p:txBody>
      </p:sp>
      <p:pic>
        <p:nvPicPr>
          <p:cNvPr id="3" name="Picture 2" descr="Screenshot of SQL Reporting Services">
            <a:extLst>
              <a:ext uri="{FF2B5EF4-FFF2-40B4-BE49-F238E27FC236}">
                <a16:creationId xmlns:a16="http://schemas.microsoft.com/office/drawing/2014/main" id="{71BD7168-3518-B936-8299-F620CC8BBD1F}"/>
              </a:ext>
            </a:extLst>
          </p:cNvPr>
          <p:cNvPicPr>
            <a:picLocks noChangeAspect="1"/>
          </p:cNvPicPr>
          <p:nvPr/>
        </p:nvPicPr>
        <p:blipFill>
          <a:blip r:embed="rId2"/>
          <a:stretch>
            <a:fillRect/>
          </a:stretch>
        </p:blipFill>
        <p:spPr>
          <a:xfrm>
            <a:off x="978488" y="2924688"/>
            <a:ext cx="9837326" cy="2776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9723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04F5-21A1-C497-E086-1F58B6FD5F0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34EE5FF-F69B-1CD3-526D-CB858BD2A144}"/>
              </a:ext>
            </a:extLst>
          </p:cNvPr>
          <p:cNvSpPr>
            <a:spLocks noGrp="1"/>
          </p:cNvSpPr>
          <p:nvPr>
            <p:ph type="title"/>
          </p:nvPr>
        </p:nvSpPr>
        <p:spPr/>
        <p:txBody>
          <a:bodyPr/>
          <a:lstStyle/>
          <a:p>
            <a:r>
              <a:rPr lang="en-GB" dirty="0"/>
              <a:t>Deleting a Report from the Custom Folder</a:t>
            </a:r>
          </a:p>
        </p:txBody>
      </p:sp>
      <p:sp>
        <p:nvSpPr>
          <p:cNvPr id="6" name="Footer Placeholder 5">
            <a:extLst>
              <a:ext uri="{FF2B5EF4-FFF2-40B4-BE49-F238E27FC236}">
                <a16:creationId xmlns:a16="http://schemas.microsoft.com/office/drawing/2014/main" id="{42E30805-C9CD-C7AA-A232-6EF70ABBEC6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17CEE48-18B2-5B2B-BA55-D72B475BC90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546362"/>
            <a:ext cx="11450673" cy="14117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Navigate to the </a:t>
            </a:r>
            <a:r>
              <a:rPr lang="en-US" sz="1500" i="1" dirty="0"/>
              <a:t>Custom</a:t>
            </a:r>
            <a:r>
              <a:rPr lang="en-US" sz="1500" dirty="0"/>
              <a:t> folder and the report you would like to delete (just as you would in </a:t>
            </a:r>
            <a:r>
              <a:rPr lang="en-US" sz="1500" i="1" dirty="0"/>
              <a:t>Reports &amp; Notices)</a:t>
            </a:r>
            <a:r>
              <a:rPr lang="en-US" sz="1500" dirty="0"/>
              <a:t>.</a:t>
            </a:r>
          </a:p>
          <a:p>
            <a:pPr marL="285750" indent="-285750" algn="just">
              <a:buClr>
                <a:schemeClr val="bg2"/>
              </a:buClr>
              <a:buFont typeface="Wingdings" panose="05000000000000000000" pitchFamily="2" charset="2"/>
              <a:buChar char="§"/>
            </a:pPr>
            <a:r>
              <a:rPr lang="en-US" sz="1500" dirty="0"/>
              <a:t>Click the three dots in the right-hand corner and select </a:t>
            </a:r>
            <a:r>
              <a:rPr lang="en-US" sz="1500" i="1" dirty="0"/>
              <a:t>Delete</a:t>
            </a:r>
            <a:r>
              <a:rPr lang="en-US" sz="1500" dirty="0"/>
              <a:t>.</a:t>
            </a:r>
          </a:p>
          <a:p>
            <a:pPr marL="285750" indent="-285750" algn="just">
              <a:buClr>
                <a:schemeClr val="bg2"/>
              </a:buClr>
              <a:buFont typeface="Wingdings" panose="05000000000000000000" pitchFamily="2" charset="2"/>
              <a:buChar char="§"/>
            </a:pPr>
            <a:r>
              <a:rPr lang="en-US" sz="1500" dirty="0"/>
              <a:t>The report is deleted here as well as from </a:t>
            </a:r>
            <a:r>
              <a:rPr lang="en-US" sz="1500" i="1" dirty="0"/>
              <a:t>Reports &amp; Notices</a:t>
            </a:r>
            <a:r>
              <a:rPr lang="en-US" sz="1500" dirty="0"/>
              <a:t>.</a:t>
            </a:r>
          </a:p>
          <a:p>
            <a:endParaRPr lang="en-US" dirty="0"/>
          </a:p>
          <a:p>
            <a:pPr marL="180000" lvl="1" indent="0">
              <a:buFont typeface="Arial" panose="020B0604020202020204" pitchFamily="34" charset="0"/>
              <a:buNone/>
            </a:pPr>
            <a:endParaRPr lang="en-NL" dirty="0"/>
          </a:p>
        </p:txBody>
      </p:sp>
      <p:pic>
        <p:nvPicPr>
          <p:cNvPr id="4" name="Picture 3" descr="Screenshot of SQL Reporting Services Delete option">
            <a:extLst>
              <a:ext uri="{FF2B5EF4-FFF2-40B4-BE49-F238E27FC236}">
                <a16:creationId xmlns:a16="http://schemas.microsoft.com/office/drawing/2014/main" id="{E7D34EC3-916F-C2B4-1488-A269F56CEC34}"/>
              </a:ext>
            </a:extLst>
          </p:cNvPr>
          <p:cNvPicPr>
            <a:picLocks noChangeAspect="1"/>
          </p:cNvPicPr>
          <p:nvPr/>
        </p:nvPicPr>
        <p:blipFill>
          <a:blip r:embed="rId2"/>
          <a:stretch>
            <a:fillRect/>
          </a:stretch>
        </p:blipFill>
        <p:spPr>
          <a:xfrm>
            <a:off x="3212014" y="1096877"/>
            <a:ext cx="5767972" cy="3059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399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43004-2C7C-2069-6B35-4B76C32BB31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61025A5-9A23-5ECF-AF76-E5701EADB0E0}"/>
              </a:ext>
            </a:extLst>
          </p:cNvPr>
          <p:cNvSpPr>
            <a:spLocks noGrp="1"/>
          </p:cNvSpPr>
          <p:nvPr>
            <p:ph type="title"/>
          </p:nvPr>
        </p:nvSpPr>
        <p:spPr/>
        <p:txBody>
          <a:bodyPr/>
          <a:lstStyle/>
          <a:p>
            <a:r>
              <a:rPr lang="en-GB" dirty="0"/>
              <a:t>Downloading a Report</a:t>
            </a:r>
          </a:p>
        </p:txBody>
      </p:sp>
      <p:sp>
        <p:nvSpPr>
          <p:cNvPr id="6" name="Footer Placeholder 5">
            <a:extLst>
              <a:ext uri="{FF2B5EF4-FFF2-40B4-BE49-F238E27FC236}">
                <a16:creationId xmlns:a16="http://schemas.microsoft.com/office/drawing/2014/main" id="{7588CB60-7FBD-7738-8A63-AEDB0B1B08B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B5BCB4B-BBCA-C3A7-3BCB-471EA0CDFAA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463520" y="2944876"/>
            <a:ext cx="4957376" cy="178130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i="1" dirty="0"/>
              <a:t>Report output </a:t>
            </a:r>
            <a:r>
              <a:rPr lang="en-US" sz="1500" dirty="0"/>
              <a:t>is selected on the page where the query is created.</a:t>
            </a:r>
          </a:p>
          <a:p>
            <a:pPr marL="285750" indent="-285750" algn="just">
              <a:buClr>
                <a:schemeClr val="bg2"/>
              </a:buClr>
              <a:buFont typeface="Wingdings" panose="05000000000000000000" pitchFamily="2" charset="2"/>
              <a:buChar char="§"/>
            </a:pPr>
            <a:r>
              <a:rPr lang="en-US" sz="1500" dirty="0"/>
              <a:t>To download your report in the selected format after running the query, check the </a:t>
            </a:r>
            <a:r>
              <a:rPr lang="en-US" sz="1500" i="1" dirty="0"/>
              <a:t>Download report output </a:t>
            </a:r>
            <a:r>
              <a:rPr lang="en-US" sz="1500" dirty="0"/>
              <a:t>box and select </a:t>
            </a:r>
            <a:r>
              <a:rPr lang="en-US" sz="1500" i="1" dirty="0"/>
              <a:t>Download</a:t>
            </a:r>
            <a:r>
              <a:rPr lang="en-US" sz="1500" dirty="0"/>
              <a:t>.</a:t>
            </a:r>
          </a:p>
          <a:p>
            <a:pPr marL="285750" indent="-285750" algn="just">
              <a:buClr>
                <a:schemeClr val="bg2"/>
              </a:buClr>
              <a:buFont typeface="Wingdings" panose="05000000000000000000" pitchFamily="2" charset="2"/>
              <a:buChar char="§"/>
            </a:pPr>
            <a:r>
              <a:rPr lang="en-US" sz="1500" dirty="0"/>
              <a:t>If working in a Terminal Server environment and Excel is not present, do a </a:t>
            </a:r>
            <a:r>
              <a:rPr lang="en-US" sz="1500" i="1" dirty="0"/>
              <a:t>Save As</a:t>
            </a:r>
            <a:r>
              <a:rPr lang="en-US" sz="1500" dirty="0"/>
              <a:t> and save the file to a local machine drive.</a:t>
            </a:r>
          </a:p>
          <a:p>
            <a:pPr marL="180000" lvl="1" indent="0">
              <a:buFont typeface="Arial" panose="020B0604020202020204" pitchFamily="34" charset="0"/>
              <a:buNone/>
            </a:pPr>
            <a:endParaRPr lang="en-NL" dirty="0"/>
          </a:p>
        </p:txBody>
      </p:sp>
      <p:pic>
        <p:nvPicPr>
          <p:cNvPr id="4" name="Picture 6" descr="Screenshot of SR format options">
            <a:extLst>
              <a:ext uri="{FF2B5EF4-FFF2-40B4-BE49-F238E27FC236}">
                <a16:creationId xmlns:a16="http://schemas.microsoft.com/office/drawing/2014/main" id="{832115B3-16FB-9A5A-E8FF-B287F786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20" y="1240603"/>
            <a:ext cx="4957376" cy="891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Screenshot of SR results">
            <a:extLst>
              <a:ext uri="{FF2B5EF4-FFF2-40B4-BE49-F238E27FC236}">
                <a16:creationId xmlns:a16="http://schemas.microsoft.com/office/drawing/2014/main" id="{8C9D0EEB-52E4-F264-B9E1-8FAAC9443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24" y="1240603"/>
            <a:ext cx="4769238" cy="4107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1816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0B8D-C1BD-F95D-B597-36EB968215C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575AB47-4B37-01DF-685D-ADF3E4966E36}"/>
              </a:ext>
            </a:extLst>
          </p:cNvPr>
          <p:cNvSpPr>
            <a:spLocks noGrp="1"/>
          </p:cNvSpPr>
          <p:nvPr>
            <p:ph type="title"/>
          </p:nvPr>
        </p:nvSpPr>
        <p:spPr/>
        <p:txBody>
          <a:bodyPr/>
          <a:lstStyle/>
          <a:p>
            <a:r>
              <a:rPr lang="en-GB" dirty="0"/>
              <a:t>How do I Subscribe to a Report and Have it Emailed to Me?</a:t>
            </a:r>
          </a:p>
        </p:txBody>
      </p:sp>
      <p:sp>
        <p:nvSpPr>
          <p:cNvPr id="6" name="Footer Placeholder 5">
            <a:extLst>
              <a:ext uri="{FF2B5EF4-FFF2-40B4-BE49-F238E27FC236}">
                <a16:creationId xmlns:a16="http://schemas.microsoft.com/office/drawing/2014/main" id="{C9C15F22-73D9-84A6-AD24-84A364D7652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9F39631-BA75-7F7A-BAB2-9F9492A62CD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131352"/>
            <a:ext cx="11450673" cy="102017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
            </a:pPr>
            <a:r>
              <a:rPr lang="en-US" sz="1500" dirty="0"/>
              <a:t>Navigate to the </a:t>
            </a:r>
            <a:r>
              <a:rPr lang="en-US" sz="1500" i="1" dirty="0"/>
              <a:t>Custom</a:t>
            </a:r>
            <a:r>
              <a:rPr lang="en-US" sz="1500" dirty="0"/>
              <a:t> folder and the select the report to which you would like to subscribe.</a:t>
            </a:r>
          </a:p>
          <a:p>
            <a:pPr marL="285750" indent="-285750" algn="just">
              <a:buFont typeface="Wingdings" panose="05000000000000000000" pitchFamily="2" charset="2"/>
              <a:buChar char="§"/>
            </a:pPr>
            <a:r>
              <a:rPr lang="en-US" sz="1500" dirty="0"/>
              <a:t>Click the three dots in the right-hand corner and select </a:t>
            </a:r>
            <a:r>
              <a:rPr lang="en-US" sz="1500" i="1" dirty="0"/>
              <a:t>Subscribe</a:t>
            </a:r>
            <a:r>
              <a:rPr lang="en-US" sz="1500" dirty="0"/>
              <a:t>.</a:t>
            </a:r>
          </a:p>
          <a:p>
            <a:endParaRPr lang="en-US" dirty="0"/>
          </a:p>
          <a:p>
            <a:pPr marL="180000" lvl="1" indent="0">
              <a:buFont typeface="Arial" panose="020B0604020202020204" pitchFamily="34" charset="0"/>
              <a:buNone/>
            </a:pPr>
            <a:endParaRPr lang="en-NL" dirty="0"/>
          </a:p>
        </p:txBody>
      </p:sp>
      <p:pic>
        <p:nvPicPr>
          <p:cNvPr id="3" name="Picture 2" descr="Screenshot of SQL Reporting Services Subscribe option">
            <a:extLst>
              <a:ext uri="{FF2B5EF4-FFF2-40B4-BE49-F238E27FC236}">
                <a16:creationId xmlns:a16="http://schemas.microsoft.com/office/drawing/2014/main" id="{2601B725-F1A2-5316-0555-6D1F0C85DB1E}"/>
              </a:ext>
            </a:extLst>
          </p:cNvPr>
          <p:cNvPicPr>
            <a:picLocks noChangeAspect="1"/>
          </p:cNvPicPr>
          <p:nvPr/>
        </p:nvPicPr>
        <p:blipFill>
          <a:blip r:embed="rId2"/>
          <a:stretch>
            <a:fillRect/>
          </a:stretch>
        </p:blipFill>
        <p:spPr>
          <a:xfrm>
            <a:off x="2730831" y="2151529"/>
            <a:ext cx="6730335" cy="4064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2722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C137F-12D8-17B6-28B2-D722346AEC6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8A0DB22-7140-E16E-19A4-8C426AEA5F78}"/>
              </a:ext>
            </a:extLst>
          </p:cNvPr>
          <p:cNvSpPr>
            <a:spLocks noGrp="1"/>
          </p:cNvSpPr>
          <p:nvPr>
            <p:ph type="title"/>
          </p:nvPr>
        </p:nvSpPr>
        <p:spPr/>
        <p:txBody>
          <a:bodyPr/>
          <a:lstStyle/>
          <a:p>
            <a:r>
              <a:rPr lang="en-GB" dirty="0"/>
              <a:t>How do I Subscribe to a Report and Have it Emailed to Me?</a:t>
            </a:r>
          </a:p>
        </p:txBody>
      </p:sp>
      <p:sp>
        <p:nvSpPr>
          <p:cNvPr id="6" name="Footer Placeholder 5">
            <a:extLst>
              <a:ext uri="{FF2B5EF4-FFF2-40B4-BE49-F238E27FC236}">
                <a16:creationId xmlns:a16="http://schemas.microsoft.com/office/drawing/2014/main" id="{29A06CED-1E99-76C7-77F5-01660C9F614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95C06A5-0D60-ECF2-CD81-7A4207DC414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998429"/>
            <a:ext cx="11450673" cy="124366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Two options are available when subscribing to a report:</a:t>
            </a:r>
          </a:p>
          <a:p>
            <a:pPr lvl="1" algn="just">
              <a:buClr>
                <a:schemeClr val="bg2"/>
              </a:buClr>
              <a:buFont typeface="Wingdings" panose="05000000000000000000" pitchFamily="2" charset="2"/>
              <a:buChar char="§"/>
            </a:pPr>
            <a:r>
              <a:rPr lang="en-US" dirty="0"/>
              <a:t>The report may be emailed to the subscriber.</a:t>
            </a:r>
          </a:p>
          <a:p>
            <a:pPr lvl="1" algn="just">
              <a:buClr>
                <a:schemeClr val="bg2"/>
              </a:buClr>
              <a:buFont typeface="Wingdings" panose="05000000000000000000" pitchFamily="2" charset="2"/>
              <a:buChar char="§"/>
            </a:pPr>
            <a:r>
              <a:rPr lang="en-US" dirty="0"/>
              <a:t>The report may be pushed out to a shared network folder.</a:t>
            </a:r>
          </a:p>
          <a:p>
            <a:endParaRPr lang="en-US" dirty="0"/>
          </a:p>
          <a:p>
            <a:pPr marL="180000" lvl="1" indent="0">
              <a:buFont typeface="Arial" panose="020B0604020202020204" pitchFamily="34" charset="0"/>
              <a:buNone/>
            </a:pPr>
            <a:endParaRPr lang="en-NL" dirty="0"/>
          </a:p>
        </p:txBody>
      </p:sp>
      <p:pic>
        <p:nvPicPr>
          <p:cNvPr id="4" name="Picture 3" descr="Screenshot of SQL Reporting Services Email destination option">
            <a:extLst>
              <a:ext uri="{FF2B5EF4-FFF2-40B4-BE49-F238E27FC236}">
                <a16:creationId xmlns:a16="http://schemas.microsoft.com/office/drawing/2014/main" id="{7160FAEE-BAB4-FE07-654C-C51D219458AA}"/>
              </a:ext>
            </a:extLst>
          </p:cNvPr>
          <p:cNvPicPr>
            <a:picLocks noChangeAspect="1"/>
          </p:cNvPicPr>
          <p:nvPr/>
        </p:nvPicPr>
        <p:blipFill>
          <a:blip r:embed="rId2"/>
          <a:stretch>
            <a:fillRect/>
          </a:stretch>
        </p:blipFill>
        <p:spPr>
          <a:xfrm>
            <a:off x="3956985" y="1171586"/>
            <a:ext cx="4278030" cy="3275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6177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ACA8E-CFF1-327A-9D3D-20728324E78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19734E6-3BD3-BFEC-90A8-BA01CFE445DB}"/>
              </a:ext>
            </a:extLst>
          </p:cNvPr>
          <p:cNvSpPr>
            <a:spLocks noGrp="1"/>
          </p:cNvSpPr>
          <p:nvPr>
            <p:ph type="title"/>
          </p:nvPr>
        </p:nvSpPr>
        <p:spPr/>
        <p:txBody>
          <a:bodyPr/>
          <a:lstStyle/>
          <a:p>
            <a:r>
              <a:rPr lang="en-GB" dirty="0"/>
              <a:t>How do I Subscribe to a Report and Have it Emailed to Me?</a:t>
            </a:r>
          </a:p>
        </p:txBody>
      </p:sp>
      <p:sp>
        <p:nvSpPr>
          <p:cNvPr id="6" name="Footer Placeholder 5">
            <a:extLst>
              <a:ext uri="{FF2B5EF4-FFF2-40B4-BE49-F238E27FC236}">
                <a16:creationId xmlns:a16="http://schemas.microsoft.com/office/drawing/2014/main" id="{2CB0255A-01E6-1FE6-5671-1A2CF5495BE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C327C6E-0803-3B1B-E31A-55C55F54BAC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131276"/>
            <a:ext cx="11450673" cy="112775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Whether subscribing using email or a shared drive, click the </a:t>
            </a:r>
            <a:r>
              <a:rPr lang="en-US" sz="1500" i="1" dirty="0"/>
              <a:t>Edit Schedule </a:t>
            </a:r>
            <a:r>
              <a:rPr lang="en-US" sz="1500" dirty="0"/>
              <a:t>button and complete the schedule details.</a:t>
            </a:r>
          </a:p>
          <a:p>
            <a:pPr marL="285750" indent="-285750" algn="just">
              <a:buClr>
                <a:schemeClr val="bg2"/>
              </a:buClr>
              <a:buFont typeface="Wingdings" panose="05000000000000000000" pitchFamily="2" charset="2"/>
              <a:buChar char="§"/>
            </a:pPr>
            <a:r>
              <a:rPr lang="en-US" sz="1500" dirty="0"/>
              <a:t>Click </a:t>
            </a:r>
            <a:r>
              <a:rPr lang="en-US" sz="1500" i="1" dirty="0"/>
              <a:t>Apply</a:t>
            </a:r>
            <a:r>
              <a:rPr lang="en-US" sz="1500" dirty="0"/>
              <a:t> when complete.</a:t>
            </a:r>
          </a:p>
        </p:txBody>
      </p:sp>
      <p:pic>
        <p:nvPicPr>
          <p:cNvPr id="3" name="Picture 2" descr="Screenshot of SQL Reporting Services Schedule details">
            <a:extLst>
              <a:ext uri="{FF2B5EF4-FFF2-40B4-BE49-F238E27FC236}">
                <a16:creationId xmlns:a16="http://schemas.microsoft.com/office/drawing/2014/main" id="{0CAB5B14-CD5D-112F-19AE-250FC2FE8026}"/>
              </a:ext>
            </a:extLst>
          </p:cNvPr>
          <p:cNvPicPr>
            <a:picLocks noChangeAspect="1"/>
          </p:cNvPicPr>
          <p:nvPr/>
        </p:nvPicPr>
        <p:blipFill>
          <a:blip r:embed="rId2"/>
          <a:stretch>
            <a:fillRect/>
          </a:stretch>
        </p:blipFill>
        <p:spPr>
          <a:xfrm>
            <a:off x="3705785" y="2259030"/>
            <a:ext cx="4457700" cy="408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4509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 2025 Clarivate.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Clarivate and </a:t>
            </a:r>
            <a:r>
              <a:rPr kumimoji="0" lang="en-US" sz="900" b="0" i="0" u="none" strike="noStrike" kern="1200" cap="none" spc="0" normalizeH="0" baseline="0" noProof="0" dirty="0">
                <a:ln>
                  <a:noFill/>
                </a:ln>
                <a:solidFill>
                  <a:prstClr val="white"/>
                </a:solidFill>
                <a:effectLst/>
                <a:uLnTx/>
                <a:uFillTx/>
                <a:latin typeface="Avenir Next LT Pro"/>
                <a:ea typeface="+mn-ea"/>
                <a:cs typeface="+mn-cs"/>
              </a:rPr>
              <a:t>its</a:t>
            </a: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About Clarivate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Clarivate is a leading global provider of transformative intelligence. We offer enriched data, </a:t>
            </a:r>
            <a:br>
              <a:rPr kumimoji="0" lang="en-GB" sz="900" b="0" i="0" u="none" strike="noStrike" kern="1200" cap="none" spc="0" normalizeH="0" baseline="0" noProof="0" dirty="0">
                <a:ln>
                  <a:noFill/>
                </a:ln>
                <a:solidFill>
                  <a:prstClr val="white"/>
                </a:solidFill>
                <a:effectLst/>
                <a:uLnTx/>
                <a:uFillTx/>
                <a:latin typeface="Avenir Next LT Pro"/>
                <a:ea typeface="+mn-ea"/>
                <a:cs typeface="+mn-cs"/>
              </a:rPr>
            </a:b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venir Next LT Pro Demi"/>
                <a:ea typeface="+mn-ea"/>
                <a:cs typeface="+mn-cs"/>
              </a:rPr>
              <a:t>Forename Surname</a:t>
            </a:r>
            <a:endParaRPr kumimoji="0" lang="en-GB" sz="1800" b="0" i="0" u="none" strike="noStrike" kern="1200" cap="none" spc="0" normalizeH="0" baseline="0" noProof="0" dirty="0">
              <a:ln>
                <a:noFill/>
              </a:ln>
              <a:solidFill>
                <a:prstClr val="white"/>
              </a:solidFill>
              <a:effectLst/>
              <a:uLnTx/>
              <a:uFillTx/>
              <a:latin typeface="Avenir Next LT Pro Demi"/>
              <a:ea typeface="+mn-ea"/>
              <a:cs typeface="+mn-cs"/>
            </a:endParaRPr>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forename.surname@clarivate.com</a:t>
            </a: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white"/>
                </a:solidFill>
                <a:effectLst/>
                <a:uLnTx/>
                <a:uFillTx/>
                <a:latin typeface="Avenir Next LT Pro"/>
                <a:ea typeface="+mn-ea"/>
                <a:cs typeface="+mn-cs"/>
              </a:rPr>
              <a:t>+000 000-0000</a:t>
            </a:r>
            <a:endParaRPr kumimoji="0" lang="en-GB" sz="17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68792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EF34B-D7D2-13F0-CDE0-5C784B1781FC}"/>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A839949-7D23-1CA5-B247-9B6E4672D247}"/>
              </a:ext>
            </a:extLst>
          </p:cNvPr>
          <p:cNvSpPr>
            <a:spLocks noGrp="1"/>
          </p:cNvSpPr>
          <p:nvPr>
            <p:ph type="title"/>
          </p:nvPr>
        </p:nvSpPr>
        <p:spPr/>
        <p:txBody>
          <a:bodyPr/>
          <a:lstStyle/>
          <a:p>
            <a:r>
              <a:rPr lang="en-GB" dirty="0"/>
              <a:t>Downloading a Report</a:t>
            </a:r>
          </a:p>
        </p:txBody>
      </p:sp>
      <p:sp>
        <p:nvSpPr>
          <p:cNvPr id="6" name="Footer Placeholder 5">
            <a:extLst>
              <a:ext uri="{FF2B5EF4-FFF2-40B4-BE49-F238E27FC236}">
                <a16:creationId xmlns:a16="http://schemas.microsoft.com/office/drawing/2014/main" id="{027BEC14-CE47-CA4A-C1CC-D22A42DF8A4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F00996F-BD32-8F5E-380B-74FFC243C69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5282377"/>
            <a:ext cx="11450673" cy="879265"/>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If Excel is present on the machine, the XLS file can be opened.</a:t>
            </a:r>
          </a:p>
          <a:p>
            <a:pPr marL="285750" indent="-285750">
              <a:buClr>
                <a:schemeClr val="bg2"/>
              </a:buClr>
              <a:buFont typeface="Wingdings" panose="05000000000000000000" pitchFamily="2" charset="2"/>
              <a:buChar char="§"/>
            </a:pPr>
            <a:r>
              <a:rPr lang="en-US" sz="1500" dirty="0"/>
              <a:t>Once opened, the data may be formatted as desired.</a:t>
            </a:r>
          </a:p>
          <a:p>
            <a:endParaRPr lang="en-US" dirty="0"/>
          </a:p>
          <a:p>
            <a:pPr marL="180000" lvl="1" indent="0">
              <a:buFont typeface="Arial" panose="020B0604020202020204" pitchFamily="34" charset="0"/>
              <a:buNone/>
            </a:pPr>
            <a:endParaRPr lang="en-NL" dirty="0"/>
          </a:p>
        </p:txBody>
      </p:sp>
      <p:pic>
        <p:nvPicPr>
          <p:cNvPr id="8" name="Picture 2" descr="Screenshot of Excel file example">
            <a:extLst>
              <a:ext uri="{FF2B5EF4-FFF2-40B4-BE49-F238E27FC236}">
                <a16:creationId xmlns:a16="http://schemas.microsoft.com/office/drawing/2014/main" id="{C23BC0FF-1B43-D944-2D0A-AC513E7AB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432" y="1203967"/>
            <a:ext cx="2167826" cy="3328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3" descr="Screenshot of formatted Excel file example">
            <a:extLst>
              <a:ext uri="{FF2B5EF4-FFF2-40B4-BE49-F238E27FC236}">
                <a16:creationId xmlns:a16="http://schemas.microsoft.com/office/drawing/2014/main" id="{840DB2B5-756B-DFB4-8091-138A463D3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422" y="1135990"/>
            <a:ext cx="3130942" cy="3522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4042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390C1-DA99-57A4-944C-898ACCFE947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93FB9D5-BA9E-FE02-CA86-4AF004427BA9}"/>
              </a:ext>
            </a:extLst>
          </p:cNvPr>
          <p:cNvSpPr>
            <a:spLocks noGrp="1"/>
          </p:cNvSpPr>
          <p:nvPr>
            <p:ph type="title"/>
          </p:nvPr>
        </p:nvSpPr>
        <p:spPr/>
        <p:txBody>
          <a:bodyPr/>
          <a:lstStyle/>
          <a:p>
            <a:r>
              <a:rPr lang="en-GB" dirty="0"/>
              <a:t>Saving Reports Parameters</a:t>
            </a:r>
          </a:p>
        </p:txBody>
      </p:sp>
      <p:sp>
        <p:nvSpPr>
          <p:cNvPr id="6" name="Footer Placeholder 5">
            <a:extLst>
              <a:ext uri="{FF2B5EF4-FFF2-40B4-BE49-F238E27FC236}">
                <a16:creationId xmlns:a16="http://schemas.microsoft.com/office/drawing/2014/main" id="{D2410026-020E-09F7-4ADA-23EC19E184B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55DF6E9-6F13-A6EF-9694-0DAF6E34F65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5EC0631-F418-8C51-6027-EFC3EF53F4D0}"/>
              </a:ext>
            </a:extLst>
          </p:cNvPr>
          <p:cNvSpPr txBox="1">
            <a:spLocks/>
          </p:cNvSpPr>
          <p:nvPr/>
        </p:nvSpPr>
        <p:spPr>
          <a:xfrm>
            <a:off x="550864" y="995427"/>
            <a:ext cx="11450673" cy="161184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To save report parameters, click the </a:t>
            </a:r>
            <a:r>
              <a:rPr lang="en-US" sz="1500" i="1" dirty="0"/>
              <a:t>Save report parameters for later use </a:t>
            </a:r>
            <a:r>
              <a:rPr lang="en-US" sz="1500" dirty="0"/>
              <a:t>box, enter a </a:t>
            </a:r>
            <a:r>
              <a:rPr lang="en-US" sz="1500" i="1" dirty="0"/>
              <a:t>Report name,</a:t>
            </a:r>
            <a:r>
              <a:rPr lang="en-US" sz="1500" dirty="0"/>
              <a:t> and click the </a:t>
            </a:r>
            <a:r>
              <a:rPr lang="en-US" sz="1500" i="1" dirty="0"/>
              <a:t>Save report parameters </a:t>
            </a:r>
            <a:r>
              <a:rPr lang="en-US" sz="1500" dirty="0"/>
              <a:t>icon.</a:t>
            </a:r>
          </a:p>
          <a:p>
            <a:pPr marL="285750" indent="-285750">
              <a:buClr>
                <a:schemeClr val="bg2"/>
              </a:buClr>
              <a:buFont typeface="Wingdings" panose="05000000000000000000" pitchFamily="2" charset="2"/>
              <a:buChar char="§"/>
            </a:pPr>
            <a:r>
              <a:rPr lang="en-US" sz="1500" dirty="0"/>
              <a:t>The report description is optional.</a:t>
            </a:r>
          </a:p>
          <a:p>
            <a:pPr marL="285750" indent="-285750">
              <a:buClr>
                <a:schemeClr val="bg2"/>
              </a:buClr>
              <a:buFont typeface="Wingdings" panose="05000000000000000000" pitchFamily="2" charset="2"/>
              <a:buChar char="§"/>
            </a:pPr>
            <a:r>
              <a:rPr lang="en-US" sz="1500" dirty="0"/>
              <a:t>You will receive a confirmation that the report is saved.</a:t>
            </a:r>
          </a:p>
          <a:p>
            <a:endParaRPr lang="en-US" dirty="0"/>
          </a:p>
          <a:p>
            <a:pPr marL="180000" lvl="1" indent="0">
              <a:buFont typeface="Arial" panose="020B0604020202020204" pitchFamily="34" charset="0"/>
              <a:buNone/>
            </a:pPr>
            <a:endParaRPr lang="en-NL" dirty="0"/>
          </a:p>
        </p:txBody>
      </p:sp>
      <p:pic>
        <p:nvPicPr>
          <p:cNvPr id="4" name="Picture 3" descr="Screenshot of SR save report parameters option">
            <a:extLst>
              <a:ext uri="{FF2B5EF4-FFF2-40B4-BE49-F238E27FC236}">
                <a16:creationId xmlns:a16="http://schemas.microsoft.com/office/drawing/2014/main" id="{77EFA591-B3D1-6FBD-741F-B493D057B9C5}"/>
              </a:ext>
            </a:extLst>
          </p:cNvPr>
          <p:cNvPicPr>
            <a:picLocks noChangeAspect="1"/>
          </p:cNvPicPr>
          <p:nvPr/>
        </p:nvPicPr>
        <p:blipFill>
          <a:blip r:embed="rId2"/>
          <a:stretch>
            <a:fillRect/>
          </a:stretch>
        </p:blipFill>
        <p:spPr>
          <a:xfrm>
            <a:off x="550864" y="2372497"/>
            <a:ext cx="5125891" cy="2825065"/>
          </a:xfrm>
          <a:prstGeom prst="rect">
            <a:avLst/>
          </a:prstGeom>
          <a:ln>
            <a:noFill/>
          </a:ln>
          <a:effectLst>
            <a:outerShdw blurRad="292100" dist="139700" dir="2700000" algn="tl" rotWithShape="0">
              <a:srgbClr val="333333">
                <a:alpha val="65000"/>
              </a:srgbClr>
            </a:outerShdw>
          </a:effectLst>
        </p:spPr>
      </p:pic>
      <p:pic>
        <p:nvPicPr>
          <p:cNvPr id="5" name="Picture 4" descr="Screenshot of SR saved report confirmation">
            <a:extLst>
              <a:ext uri="{FF2B5EF4-FFF2-40B4-BE49-F238E27FC236}">
                <a16:creationId xmlns:a16="http://schemas.microsoft.com/office/drawing/2014/main" id="{0E34434E-6769-08B8-EEEC-2734121D8999}"/>
              </a:ext>
            </a:extLst>
          </p:cNvPr>
          <p:cNvPicPr>
            <a:picLocks noChangeAspect="1"/>
          </p:cNvPicPr>
          <p:nvPr/>
        </p:nvPicPr>
        <p:blipFill>
          <a:blip r:embed="rId3"/>
          <a:stretch>
            <a:fillRect/>
          </a:stretch>
        </p:blipFill>
        <p:spPr>
          <a:xfrm>
            <a:off x="5955873" y="3429001"/>
            <a:ext cx="5377836" cy="2738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830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4F23-94CC-8DD6-4636-D3144FA148E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8163C2D-4623-D27B-59AD-0965BA48325C}"/>
              </a:ext>
            </a:extLst>
          </p:cNvPr>
          <p:cNvSpPr>
            <a:spLocks noGrp="1"/>
          </p:cNvSpPr>
          <p:nvPr>
            <p:ph type="title"/>
          </p:nvPr>
        </p:nvSpPr>
        <p:spPr/>
        <p:txBody>
          <a:bodyPr/>
          <a:lstStyle/>
          <a:p>
            <a:r>
              <a:rPr lang="en-GB" dirty="0"/>
              <a:t>Saving Reports Parameters with a Record Set</a:t>
            </a:r>
          </a:p>
        </p:txBody>
      </p:sp>
      <p:sp>
        <p:nvSpPr>
          <p:cNvPr id="6" name="Footer Placeholder 5">
            <a:extLst>
              <a:ext uri="{FF2B5EF4-FFF2-40B4-BE49-F238E27FC236}">
                <a16:creationId xmlns:a16="http://schemas.microsoft.com/office/drawing/2014/main" id="{ACCB1F1A-EA5C-FEF1-2A36-FAA9FD7BE47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43C000A-8C67-5767-72D8-A05E0B2D42A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007785"/>
            <a:ext cx="11450673" cy="161184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To save report parameters with a record set, click the </a:t>
            </a:r>
            <a:r>
              <a:rPr lang="en-US" sz="1500" i="1" dirty="0"/>
              <a:t>Save report parameters for later use</a:t>
            </a:r>
            <a:r>
              <a:rPr lang="en-US" sz="1500" dirty="0"/>
              <a:t> box, enter a report name, </a:t>
            </a:r>
            <a:r>
              <a:rPr lang="en-US" sz="1500" u="sng" dirty="0"/>
              <a:t>also enter a </a:t>
            </a:r>
            <a:r>
              <a:rPr lang="en-US" sz="1500" i="1" u="sng" dirty="0"/>
              <a:t>Record set name</a:t>
            </a:r>
            <a:r>
              <a:rPr lang="en-US" sz="1500" i="1" dirty="0"/>
              <a:t>,</a:t>
            </a:r>
            <a:r>
              <a:rPr lang="en-US" sz="1500" dirty="0"/>
              <a:t> and click the </a:t>
            </a:r>
            <a:r>
              <a:rPr lang="en-US" sz="1500" i="1" dirty="0"/>
              <a:t>Save report parameters </a:t>
            </a:r>
            <a:r>
              <a:rPr lang="en-US" sz="1500" dirty="0"/>
              <a:t>icon.</a:t>
            </a:r>
          </a:p>
          <a:p>
            <a:pPr marL="285750" indent="-285750">
              <a:buClr>
                <a:schemeClr val="bg2"/>
              </a:buClr>
              <a:buFont typeface="Wingdings" panose="05000000000000000000" pitchFamily="2" charset="2"/>
              <a:buChar char="§"/>
            </a:pPr>
            <a:r>
              <a:rPr lang="en-US" sz="1500" dirty="0"/>
              <a:t>The descriptions are optional.</a:t>
            </a:r>
          </a:p>
          <a:p>
            <a:pPr marL="285750" indent="-285750">
              <a:buClr>
                <a:schemeClr val="bg2"/>
              </a:buClr>
              <a:buFont typeface="Wingdings" panose="05000000000000000000" pitchFamily="2" charset="2"/>
              <a:buChar char="§"/>
            </a:pPr>
            <a:r>
              <a:rPr lang="en-US" sz="1500" dirty="0"/>
              <a:t>You will receive a confirmation that the report is saved.</a:t>
            </a:r>
          </a:p>
          <a:p>
            <a:endParaRPr lang="en-US" dirty="0"/>
          </a:p>
          <a:p>
            <a:pPr marL="180000" lvl="1" indent="0">
              <a:buFont typeface="Arial" panose="020B0604020202020204" pitchFamily="34" charset="0"/>
              <a:buNone/>
            </a:pPr>
            <a:endParaRPr lang="en-NL" dirty="0"/>
          </a:p>
        </p:txBody>
      </p:sp>
      <p:pic>
        <p:nvPicPr>
          <p:cNvPr id="3" name="Picture 2" descr="Screenshot of SR save report parameters option">
            <a:extLst>
              <a:ext uri="{FF2B5EF4-FFF2-40B4-BE49-F238E27FC236}">
                <a16:creationId xmlns:a16="http://schemas.microsoft.com/office/drawing/2014/main" id="{A202E9E4-5F33-CEE3-1EA0-7C064A76D823}"/>
              </a:ext>
            </a:extLst>
          </p:cNvPr>
          <p:cNvPicPr>
            <a:picLocks noChangeAspect="1"/>
          </p:cNvPicPr>
          <p:nvPr/>
        </p:nvPicPr>
        <p:blipFill>
          <a:blip r:embed="rId2"/>
          <a:stretch>
            <a:fillRect/>
          </a:stretch>
        </p:blipFill>
        <p:spPr>
          <a:xfrm>
            <a:off x="691768" y="2358738"/>
            <a:ext cx="4960250" cy="2878809"/>
          </a:xfrm>
          <a:prstGeom prst="rect">
            <a:avLst/>
          </a:prstGeom>
          <a:ln>
            <a:noFill/>
          </a:ln>
          <a:effectLst>
            <a:outerShdw blurRad="292100" dist="139700" dir="2700000" algn="tl" rotWithShape="0">
              <a:srgbClr val="333333">
                <a:alpha val="65000"/>
              </a:srgbClr>
            </a:outerShdw>
          </a:effectLst>
        </p:spPr>
      </p:pic>
      <p:pic>
        <p:nvPicPr>
          <p:cNvPr id="8" name="Picture 7" descr="Screenshot of SR saved report confirmation">
            <a:extLst>
              <a:ext uri="{FF2B5EF4-FFF2-40B4-BE49-F238E27FC236}">
                <a16:creationId xmlns:a16="http://schemas.microsoft.com/office/drawing/2014/main" id="{ADDF500F-69A3-7EC6-5C54-30CE3AB8150C}"/>
              </a:ext>
            </a:extLst>
          </p:cNvPr>
          <p:cNvPicPr>
            <a:picLocks noChangeAspect="1"/>
          </p:cNvPicPr>
          <p:nvPr/>
        </p:nvPicPr>
        <p:blipFill>
          <a:blip r:embed="rId3"/>
          <a:stretch>
            <a:fillRect/>
          </a:stretch>
        </p:blipFill>
        <p:spPr>
          <a:xfrm>
            <a:off x="5962369" y="3312555"/>
            <a:ext cx="5537863" cy="2878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4530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09ADD-886F-6B56-7114-DDD8860E00B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EAEA7A2-5290-2AE3-DE8F-E4384DA1BA85}"/>
              </a:ext>
            </a:extLst>
          </p:cNvPr>
          <p:cNvSpPr>
            <a:spLocks noGrp="1"/>
          </p:cNvSpPr>
          <p:nvPr>
            <p:ph type="title"/>
          </p:nvPr>
        </p:nvSpPr>
        <p:spPr/>
        <p:txBody>
          <a:bodyPr/>
          <a:lstStyle/>
          <a:p>
            <a:r>
              <a:rPr lang="en-GB" dirty="0"/>
              <a:t>Saving Reports Parameters with a Record Set</a:t>
            </a:r>
          </a:p>
        </p:txBody>
      </p:sp>
      <p:sp>
        <p:nvSpPr>
          <p:cNvPr id="6" name="Footer Placeholder 5">
            <a:extLst>
              <a:ext uri="{FF2B5EF4-FFF2-40B4-BE49-F238E27FC236}">
                <a16:creationId xmlns:a16="http://schemas.microsoft.com/office/drawing/2014/main" id="{CC4572EC-CFFE-738F-5CA8-CF34D3CA655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C67CDB1-BF11-0B47-2EEC-13E4103E429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905B8AA1-C7EA-13A4-F317-78A1EBC63930}"/>
              </a:ext>
            </a:extLst>
          </p:cNvPr>
          <p:cNvSpPr txBox="1">
            <a:spLocks/>
          </p:cNvSpPr>
          <p:nvPr/>
        </p:nvSpPr>
        <p:spPr>
          <a:xfrm>
            <a:off x="550864" y="1131352"/>
            <a:ext cx="11450673" cy="161184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When the saved report is run, the record set will be created (with a date/time stamp).</a:t>
            </a:r>
          </a:p>
          <a:p>
            <a:pPr marL="285750" indent="-285750">
              <a:buClr>
                <a:schemeClr val="bg2"/>
              </a:buClr>
              <a:buFont typeface="Wingdings" panose="05000000000000000000" pitchFamily="2" charset="2"/>
              <a:buChar char="§"/>
            </a:pPr>
            <a:r>
              <a:rPr lang="en-US" sz="1500" dirty="0"/>
              <a:t>You can find the record set in Polaris.</a:t>
            </a:r>
          </a:p>
          <a:p>
            <a:endParaRPr lang="en-US" dirty="0"/>
          </a:p>
          <a:p>
            <a:pPr marL="180000" lvl="1" indent="0">
              <a:buFont typeface="Arial" panose="020B0604020202020204" pitchFamily="34" charset="0"/>
              <a:buNone/>
            </a:pPr>
            <a:endParaRPr lang="en-NL" dirty="0"/>
          </a:p>
        </p:txBody>
      </p:sp>
      <p:pic>
        <p:nvPicPr>
          <p:cNvPr id="4" name="Picture 3" descr="Screenshot of Polaris Leap record set example">
            <a:extLst>
              <a:ext uri="{FF2B5EF4-FFF2-40B4-BE49-F238E27FC236}">
                <a16:creationId xmlns:a16="http://schemas.microsoft.com/office/drawing/2014/main" id="{8A9789D4-A670-A3F7-0FD3-5CB533911CD4}"/>
              </a:ext>
            </a:extLst>
          </p:cNvPr>
          <p:cNvPicPr>
            <a:picLocks noChangeAspect="1"/>
          </p:cNvPicPr>
          <p:nvPr/>
        </p:nvPicPr>
        <p:blipFill>
          <a:blip r:embed="rId2"/>
          <a:stretch>
            <a:fillRect/>
          </a:stretch>
        </p:blipFill>
        <p:spPr>
          <a:xfrm>
            <a:off x="638321" y="2236573"/>
            <a:ext cx="10517660" cy="3268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875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66CBE-AE53-0584-E529-8FCC7AC8098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2D7C961-0155-19F7-CE55-B8C80163FAD6}"/>
              </a:ext>
            </a:extLst>
          </p:cNvPr>
          <p:cNvSpPr>
            <a:spLocks noGrp="1"/>
          </p:cNvSpPr>
          <p:nvPr>
            <p:ph type="title"/>
          </p:nvPr>
        </p:nvSpPr>
        <p:spPr/>
        <p:txBody>
          <a:bodyPr/>
          <a:lstStyle/>
          <a:p>
            <a:r>
              <a:rPr lang="en-GB" dirty="0"/>
              <a:t>Saving to a Record Set Now</a:t>
            </a:r>
          </a:p>
        </p:txBody>
      </p:sp>
      <p:sp>
        <p:nvSpPr>
          <p:cNvPr id="6" name="Footer Placeholder 5">
            <a:extLst>
              <a:ext uri="{FF2B5EF4-FFF2-40B4-BE49-F238E27FC236}">
                <a16:creationId xmlns:a16="http://schemas.microsoft.com/office/drawing/2014/main" id="{C0BF3C59-E63F-CAC9-56DA-A161C8D9E36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5F6189C-C967-4EC3-86A7-2D31914C12C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131352"/>
            <a:ext cx="11450673" cy="105579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Four different types of record sets can be created: </a:t>
            </a:r>
            <a:r>
              <a:rPr lang="en-US" sz="1500" i="1" dirty="0"/>
              <a:t>Patron; Item; Authority; Bibliographic.</a:t>
            </a:r>
          </a:p>
          <a:p>
            <a:pPr marL="285750" indent="-285750">
              <a:buClr>
                <a:schemeClr val="bg2"/>
              </a:buClr>
              <a:buFont typeface="Wingdings" panose="05000000000000000000" pitchFamily="2" charset="2"/>
              <a:buChar char="§"/>
            </a:pPr>
            <a:r>
              <a:rPr lang="en-US" sz="1500" dirty="0"/>
              <a:t>Check the </a:t>
            </a:r>
            <a:r>
              <a:rPr lang="en-US" sz="1500" i="1" dirty="0"/>
              <a:t>Create [type of] record set from report results</a:t>
            </a:r>
            <a:r>
              <a:rPr lang="en-US" sz="1500" dirty="0"/>
              <a:t> box, name your record set, and click the </a:t>
            </a:r>
            <a:r>
              <a:rPr lang="en-US" sz="1500" i="1" dirty="0"/>
              <a:t>Create record set </a:t>
            </a:r>
            <a:r>
              <a:rPr lang="en-US" sz="1500" dirty="0"/>
              <a:t>icon.</a:t>
            </a:r>
          </a:p>
          <a:p>
            <a:endParaRPr lang="en-US" dirty="0"/>
          </a:p>
          <a:p>
            <a:pPr marL="180000" lvl="1" indent="0">
              <a:buFont typeface="Arial" panose="020B0604020202020204" pitchFamily="34" charset="0"/>
              <a:buNone/>
            </a:pPr>
            <a:endParaRPr lang="en-NL" dirty="0"/>
          </a:p>
        </p:txBody>
      </p:sp>
      <p:pic>
        <p:nvPicPr>
          <p:cNvPr id="3" name="Picture 2" descr="Screenshot of SR record set options">
            <a:extLst>
              <a:ext uri="{FF2B5EF4-FFF2-40B4-BE49-F238E27FC236}">
                <a16:creationId xmlns:a16="http://schemas.microsoft.com/office/drawing/2014/main" id="{054B1B54-4211-85B1-C633-7CB7A6406467}"/>
              </a:ext>
            </a:extLst>
          </p:cNvPr>
          <p:cNvPicPr>
            <a:picLocks noChangeAspect="1"/>
          </p:cNvPicPr>
          <p:nvPr/>
        </p:nvPicPr>
        <p:blipFill>
          <a:blip r:embed="rId2"/>
          <a:stretch>
            <a:fillRect/>
          </a:stretch>
        </p:blipFill>
        <p:spPr>
          <a:xfrm>
            <a:off x="3706974" y="1979280"/>
            <a:ext cx="4380354" cy="45849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458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0144-8A95-936D-CF8C-7C0FBC2406C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D2695BC-5CF3-D64A-FF2F-D6700B088F64}"/>
              </a:ext>
            </a:extLst>
          </p:cNvPr>
          <p:cNvSpPr>
            <a:spLocks noGrp="1"/>
          </p:cNvSpPr>
          <p:nvPr>
            <p:ph type="title"/>
          </p:nvPr>
        </p:nvSpPr>
        <p:spPr/>
        <p:txBody>
          <a:bodyPr/>
          <a:lstStyle/>
          <a:p>
            <a:r>
              <a:rPr lang="en-GB" dirty="0"/>
              <a:t>Saving to a Record Set Now</a:t>
            </a:r>
          </a:p>
        </p:txBody>
      </p:sp>
      <p:sp>
        <p:nvSpPr>
          <p:cNvPr id="6" name="Footer Placeholder 5">
            <a:extLst>
              <a:ext uri="{FF2B5EF4-FFF2-40B4-BE49-F238E27FC236}">
                <a16:creationId xmlns:a16="http://schemas.microsoft.com/office/drawing/2014/main" id="{ECD2682F-9B63-0779-7C35-B20097BDF38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15035DB-143F-F79F-B259-FA764FA1244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31352"/>
            <a:ext cx="11450673" cy="808659"/>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sz="1500" dirty="0"/>
              <a:t>You will receive a confirmation message that the record set has been created.</a:t>
            </a:r>
          </a:p>
          <a:p>
            <a:pPr marL="285750" indent="-285750">
              <a:buClr>
                <a:schemeClr val="bg2"/>
              </a:buClr>
              <a:buFont typeface="Wingdings" panose="05000000000000000000" pitchFamily="2" charset="2"/>
              <a:buChar char="§"/>
            </a:pPr>
            <a:r>
              <a:rPr lang="en-US" sz="1500" dirty="0"/>
              <a:t>The record set may now be retrieved in Polaris.</a:t>
            </a:r>
          </a:p>
          <a:p>
            <a:endParaRPr lang="en-US" dirty="0"/>
          </a:p>
          <a:p>
            <a:pPr marL="180000" lvl="1" indent="0">
              <a:buFont typeface="Arial" panose="020B0604020202020204" pitchFamily="34" charset="0"/>
              <a:buNone/>
            </a:pPr>
            <a:endParaRPr lang="en-NL" dirty="0"/>
          </a:p>
        </p:txBody>
      </p:sp>
      <p:pic>
        <p:nvPicPr>
          <p:cNvPr id="4" name="Picture 3" descr="Screenshot of SR record set creation confirmation">
            <a:extLst>
              <a:ext uri="{FF2B5EF4-FFF2-40B4-BE49-F238E27FC236}">
                <a16:creationId xmlns:a16="http://schemas.microsoft.com/office/drawing/2014/main" id="{0D32552C-2BB1-649B-C5DC-E0011BFC441D}"/>
              </a:ext>
            </a:extLst>
          </p:cNvPr>
          <p:cNvPicPr>
            <a:picLocks noChangeAspect="1"/>
          </p:cNvPicPr>
          <p:nvPr/>
        </p:nvPicPr>
        <p:blipFill>
          <a:blip r:embed="rId2"/>
          <a:stretch>
            <a:fillRect/>
          </a:stretch>
        </p:blipFill>
        <p:spPr>
          <a:xfrm>
            <a:off x="462091" y="1940011"/>
            <a:ext cx="2976434" cy="1670007"/>
          </a:xfrm>
          <a:prstGeom prst="rect">
            <a:avLst/>
          </a:prstGeom>
          <a:ln>
            <a:noFill/>
          </a:ln>
          <a:effectLst>
            <a:outerShdw blurRad="292100" dist="139700" dir="2700000" algn="tl" rotWithShape="0">
              <a:srgbClr val="333333">
                <a:alpha val="65000"/>
              </a:srgbClr>
            </a:outerShdw>
          </a:effectLst>
        </p:spPr>
      </p:pic>
      <p:pic>
        <p:nvPicPr>
          <p:cNvPr id="5" name="Picture 4" descr="Screenshot of Polaris Leap record set example">
            <a:extLst>
              <a:ext uri="{FF2B5EF4-FFF2-40B4-BE49-F238E27FC236}">
                <a16:creationId xmlns:a16="http://schemas.microsoft.com/office/drawing/2014/main" id="{248375B6-BE7E-F5B3-5275-020EEE878696}"/>
              </a:ext>
            </a:extLst>
          </p:cNvPr>
          <p:cNvPicPr>
            <a:picLocks noChangeAspect="1"/>
          </p:cNvPicPr>
          <p:nvPr/>
        </p:nvPicPr>
        <p:blipFill>
          <a:blip r:embed="rId3"/>
          <a:stretch>
            <a:fillRect/>
          </a:stretch>
        </p:blipFill>
        <p:spPr>
          <a:xfrm>
            <a:off x="3529953" y="3429000"/>
            <a:ext cx="7772400" cy="2661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5972172"/>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customXml/itemProps2.xml><?xml version="1.0" encoding="utf-8"?>
<ds:datastoreItem xmlns:ds="http://schemas.openxmlformats.org/officeDocument/2006/customXml" ds:itemID="{58B6DD99-A035-43D8-9F03-900A22D7B1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755</TotalTime>
  <Words>1819</Words>
  <Application>Microsoft Office PowerPoint</Application>
  <PresentationFormat>Widescreen</PresentationFormat>
  <Paragraphs>196</Paragraphs>
  <Slides>33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Reports Result Options</vt:lpstr>
      <vt:lpstr>Downloading a Report</vt:lpstr>
      <vt:lpstr>Downloading a Report</vt:lpstr>
      <vt:lpstr>Saving Reports Parameters</vt:lpstr>
      <vt:lpstr>Saving Reports Parameters with a Record Set</vt:lpstr>
      <vt:lpstr>Saving Reports Parameters with a Record Set</vt:lpstr>
      <vt:lpstr>Saving to a Record Set Now</vt:lpstr>
      <vt:lpstr>Saving to a Record Set Now</vt:lpstr>
      <vt:lpstr>Working with Saved Reports</vt:lpstr>
      <vt:lpstr>Where Do My Reports Go? (Ad Hoc)</vt:lpstr>
      <vt:lpstr>Where Do My Reports Go? (Ad Hoc)</vt:lpstr>
      <vt:lpstr>Where Do My Reports Go? (Saved)</vt:lpstr>
      <vt:lpstr>Where Do My Reports Go? (Saved)</vt:lpstr>
      <vt:lpstr>Where Do My Reports Go? (Saved)</vt:lpstr>
      <vt:lpstr>How do I Edit a Saved Report?</vt:lpstr>
      <vt:lpstr>How do I Schedule a Report?</vt:lpstr>
      <vt:lpstr>How do I Schedule a Report?</vt:lpstr>
      <vt:lpstr>How do I Schedule a Report?</vt:lpstr>
      <vt:lpstr>How do I Retrieve Scheduled Report Results?</vt:lpstr>
      <vt:lpstr>How do I Publish a Report to the Report Server?</vt:lpstr>
      <vt:lpstr>How do I Publish a Report to the Report Server?</vt:lpstr>
      <vt:lpstr>How do I Publish a Report to the Report Server?</vt:lpstr>
      <vt:lpstr>What is Advanced Publishing?</vt:lpstr>
      <vt:lpstr>What is Advanced Publishing?</vt:lpstr>
      <vt:lpstr>What is Advanced Publishing?</vt:lpstr>
      <vt:lpstr>Reporting Services</vt:lpstr>
      <vt:lpstr>What is Reporting Services?</vt:lpstr>
      <vt:lpstr>Deleting a Report from the Custom Folder</vt:lpstr>
      <vt:lpstr>How do I Subscribe to a Report and Have it Emailed to Me?</vt:lpstr>
      <vt:lpstr>How do I Subscribe to a Report and Have it Emailed to Me?</vt:lpstr>
      <vt:lpstr>How do I Subscribe to a Report and Have it Emailed to 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15</cp:revision>
  <dcterms:created xsi:type="dcterms:W3CDTF">2024-02-07T13:07:36Z</dcterms:created>
  <dcterms:modified xsi:type="dcterms:W3CDTF">2025-10-10T21:35:35Z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