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4" r:id="rId5"/>
  </p:sldMasterIdLst>
  <p:notesMasterIdLst>
    <p:notesMasterId r:id="rId56"/>
  </p:notesMasterIdLst>
  <p:handoutMasterIdLst>
    <p:handoutMasterId r:id="rId57"/>
  </p:handoutMasterIdLst>
  <p:sldIdLst>
    <p:sldId id="834" r:id="rId6"/>
    <p:sldId id="824" r:id="rId7"/>
    <p:sldId id="4407" r:id="rId8"/>
    <p:sldId id="4408" r:id="rId9"/>
    <p:sldId id="4409" r:id="rId10"/>
    <p:sldId id="4410" r:id="rId11"/>
    <p:sldId id="4411" r:id="rId12"/>
    <p:sldId id="4412" r:id="rId13"/>
    <p:sldId id="4413" r:id="rId14"/>
    <p:sldId id="4414" r:id="rId15"/>
    <p:sldId id="4415" r:id="rId16"/>
    <p:sldId id="4416" r:id="rId17"/>
    <p:sldId id="4417" r:id="rId18"/>
    <p:sldId id="4418" r:id="rId19"/>
    <p:sldId id="4419" r:id="rId20"/>
    <p:sldId id="4420" r:id="rId21"/>
    <p:sldId id="4421" r:id="rId22"/>
    <p:sldId id="4422" r:id="rId23"/>
    <p:sldId id="4423" r:id="rId24"/>
    <p:sldId id="4424" r:id="rId25"/>
    <p:sldId id="4425" r:id="rId26"/>
    <p:sldId id="4426" r:id="rId27"/>
    <p:sldId id="4427" r:id="rId28"/>
    <p:sldId id="4428" r:id="rId29"/>
    <p:sldId id="4429" r:id="rId30"/>
    <p:sldId id="4430" r:id="rId31"/>
    <p:sldId id="4454" r:id="rId32"/>
    <p:sldId id="4432" r:id="rId33"/>
    <p:sldId id="4433" r:id="rId34"/>
    <p:sldId id="4434" r:id="rId35"/>
    <p:sldId id="4435" r:id="rId36"/>
    <p:sldId id="4436" r:id="rId37"/>
    <p:sldId id="4437" r:id="rId38"/>
    <p:sldId id="4438" r:id="rId39"/>
    <p:sldId id="4439" r:id="rId40"/>
    <p:sldId id="4440" r:id="rId41"/>
    <p:sldId id="4441" r:id="rId42"/>
    <p:sldId id="4442" r:id="rId43"/>
    <p:sldId id="4443" r:id="rId44"/>
    <p:sldId id="4444" r:id="rId45"/>
    <p:sldId id="4445" r:id="rId46"/>
    <p:sldId id="4446" r:id="rId47"/>
    <p:sldId id="4447" r:id="rId48"/>
    <p:sldId id="4448" r:id="rId49"/>
    <p:sldId id="4449" r:id="rId50"/>
    <p:sldId id="4450" r:id="rId51"/>
    <p:sldId id="4451" r:id="rId52"/>
    <p:sldId id="4452" r:id="rId53"/>
    <p:sldId id="4453" r:id="rId54"/>
    <p:sldId id="440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016BF-9E96-4715-AEBB-E1B12BAA71C9}" v="785" dt="2025-10-13T03:11:1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93447" autoAdjust="0"/>
  </p:normalViewPr>
  <p:slideViewPr>
    <p:cSldViewPr snapToGrid="0">
      <p:cViewPr varScale="1">
        <p:scale>
          <a:sx n="56" d="100"/>
          <a:sy n="56" d="100"/>
        </p:scale>
        <p:origin x="48" y="112"/>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251016BF-9E96-4715-AEBB-E1B12BAA71C9}"/>
    <pc:docChg chg="undo redo custSel addSld delSld modSld">
      <pc:chgData name="Kevin Shehan" userId="08a9fb75-bfa9-4619-a08a-5a0f62c1c55f" providerId="ADAL" clId="{251016BF-9E96-4715-AEBB-E1B12BAA71C9}" dt="2025-10-13T03:19:58.784" v="7852" actId="20577"/>
      <pc:docMkLst>
        <pc:docMk/>
      </pc:docMkLst>
      <pc:sldChg chg="addSp delSp modSp del">
        <pc:chgData name="Kevin Shehan" userId="08a9fb75-bfa9-4619-a08a-5a0f62c1c55f" providerId="ADAL" clId="{251016BF-9E96-4715-AEBB-E1B12BAA71C9}" dt="2025-10-12T19:10:02.818" v="403" actId="47"/>
        <pc:sldMkLst>
          <pc:docMk/>
          <pc:sldMk cId="2592493431" sldId="329"/>
        </pc:sldMkLst>
        <pc:spChg chg="del">
          <ac:chgData name="Kevin Shehan" userId="08a9fb75-bfa9-4619-a08a-5a0f62c1c55f" providerId="ADAL" clId="{251016BF-9E96-4715-AEBB-E1B12BAA71C9}" dt="2025-10-12T19:09:59.482" v="401" actId="21"/>
          <ac:spMkLst>
            <pc:docMk/>
            <pc:sldMk cId="2592493431" sldId="329"/>
            <ac:spMk id="2" creationId="{00000000-0000-0000-0000-000000000000}"/>
          </ac:spMkLst>
        </pc:spChg>
        <pc:spChg chg="add mod">
          <ac:chgData name="Kevin Shehan" userId="08a9fb75-bfa9-4619-a08a-5a0f62c1c55f" providerId="ADAL" clId="{251016BF-9E96-4715-AEBB-E1B12BAA71C9}" dt="2025-10-12T19:09:59.482" v="401" actId="21"/>
          <ac:spMkLst>
            <pc:docMk/>
            <pc:sldMk cId="2592493431" sldId="329"/>
            <ac:spMk id="4" creationId="{59E23A4B-DCF0-5A13-48A3-329F21AC8E85}"/>
          </ac:spMkLst>
        </pc:spChg>
        <pc:spChg chg="del">
          <ac:chgData name="Kevin Shehan" userId="08a9fb75-bfa9-4619-a08a-5a0f62c1c55f" providerId="ADAL" clId="{251016BF-9E96-4715-AEBB-E1B12BAA71C9}" dt="2025-10-12T19:09:59.482" v="401" actId="21"/>
          <ac:spMkLst>
            <pc:docMk/>
            <pc:sldMk cId="2592493431" sldId="329"/>
            <ac:spMk id="6" creationId="{00000000-0000-0000-0000-000000000000}"/>
          </ac:spMkLst>
        </pc:spChg>
        <pc:picChg chg="del">
          <ac:chgData name="Kevin Shehan" userId="08a9fb75-bfa9-4619-a08a-5a0f62c1c55f" providerId="ADAL" clId="{251016BF-9E96-4715-AEBB-E1B12BAA71C9}" dt="2025-10-12T19:09:59.482" v="401" actId="21"/>
          <ac:picMkLst>
            <pc:docMk/>
            <pc:sldMk cId="2592493431" sldId="329"/>
            <ac:picMk id="7" creationId="{00000000-0000-0000-0000-000000000000}"/>
          </ac:picMkLst>
        </pc:picChg>
      </pc:sldChg>
      <pc:sldChg chg="addSp delSp modSp del mod">
        <pc:chgData name="Kevin Shehan" userId="08a9fb75-bfa9-4619-a08a-5a0f62c1c55f" providerId="ADAL" clId="{251016BF-9E96-4715-AEBB-E1B12BAA71C9}" dt="2025-10-12T19:09:08.418" v="341" actId="47"/>
        <pc:sldMkLst>
          <pc:docMk/>
          <pc:sldMk cId="845103817" sldId="334"/>
        </pc:sldMkLst>
        <pc:spChg chg="del">
          <ac:chgData name="Kevin Shehan" userId="08a9fb75-bfa9-4619-a08a-5a0f62c1c55f" providerId="ADAL" clId="{251016BF-9E96-4715-AEBB-E1B12BAA71C9}" dt="2025-10-12T19:09:05.910" v="339" actId="21"/>
          <ac:spMkLst>
            <pc:docMk/>
            <pc:sldMk cId="845103817" sldId="334"/>
            <ac:spMk id="2" creationId="{00000000-0000-0000-0000-000000000000}"/>
          </ac:spMkLst>
        </pc:spChg>
        <pc:spChg chg="add mod">
          <ac:chgData name="Kevin Shehan" userId="08a9fb75-bfa9-4619-a08a-5a0f62c1c55f" providerId="ADAL" clId="{251016BF-9E96-4715-AEBB-E1B12BAA71C9}" dt="2025-10-12T19:09:05.910" v="339" actId="21"/>
          <ac:spMkLst>
            <pc:docMk/>
            <pc:sldMk cId="845103817" sldId="334"/>
            <ac:spMk id="6" creationId="{8AD049E3-B12E-6779-7612-B87AD61486B7}"/>
          </ac:spMkLst>
        </pc:spChg>
        <pc:picChg chg="del">
          <ac:chgData name="Kevin Shehan" userId="08a9fb75-bfa9-4619-a08a-5a0f62c1c55f" providerId="ADAL" clId="{251016BF-9E96-4715-AEBB-E1B12BAA71C9}" dt="2025-10-12T19:09:05.910" v="339" actId="21"/>
          <ac:picMkLst>
            <pc:docMk/>
            <pc:sldMk cId="845103817" sldId="334"/>
            <ac:picMk id="5" creationId="{2DCF7A2A-4405-62C5-CDEE-673601E94E3E}"/>
          </ac:picMkLst>
        </pc:picChg>
      </pc:sldChg>
      <pc:sldChg chg="addSp delSp modSp del mod">
        <pc:chgData name="Kevin Shehan" userId="08a9fb75-bfa9-4619-a08a-5a0f62c1c55f" providerId="ADAL" clId="{251016BF-9E96-4715-AEBB-E1B12BAA71C9}" dt="2025-10-12T19:09:25.138" v="365" actId="47"/>
        <pc:sldMkLst>
          <pc:docMk/>
          <pc:sldMk cId="2243208665" sldId="335"/>
        </pc:sldMkLst>
        <pc:spChg chg="del">
          <ac:chgData name="Kevin Shehan" userId="08a9fb75-bfa9-4619-a08a-5a0f62c1c55f" providerId="ADAL" clId="{251016BF-9E96-4715-AEBB-E1B12BAA71C9}" dt="2025-10-12T19:09:22.559" v="363" actId="21"/>
          <ac:spMkLst>
            <pc:docMk/>
            <pc:sldMk cId="2243208665" sldId="335"/>
            <ac:spMk id="2" creationId="{00000000-0000-0000-0000-000000000000}"/>
          </ac:spMkLst>
        </pc:spChg>
        <pc:spChg chg="add mod">
          <ac:chgData name="Kevin Shehan" userId="08a9fb75-bfa9-4619-a08a-5a0f62c1c55f" providerId="ADAL" clId="{251016BF-9E96-4715-AEBB-E1B12BAA71C9}" dt="2025-10-12T19:09:22.559" v="363" actId="21"/>
          <ac:spMkLst>
            <pc:docMk/>
            <pc:sldMk cId="2243208665" sldId="335"/>
            <ac:spMk id="7" creationId="{98DFECEE-270A-9A7B-7E51-4FC3AA833FB9}"/>
          </ac:spMkLst>
        </pc:spChg>
        <pc:picChg chg="del">
          <ac:chgData name="Kevin Shehan" userId="08a9fb75-bfa9-4619-a08a-5a0f62c1c55f" providerId="ADAL" clId="{251016BF-9E96-4715-AEBB-E1B12BAA71C9}" dt="2025-10-12T19:09:22.559" v="363" actId="21"/>
          <ac:picMkLst>
            <pc:docMk/>
            <pc:sldMk cId="2243208665" sldId="335"/>
            <ac:picMk id="5" creationId="{C50041E9-F313-34CB-3D08-EE1A5BB6AEB7}"/>
          </ac:picMkLst>
        </pc:picChg>
        <pc:picChg chg="del">
          <ac:chgData name="Kevin Shehan" userId="08a9fb75-bfa9-4619-a08a-5a0f62c1c55f" providerId="ADAL" clId="{251016BF-9E96-4715-AEBB-E1B12BAA71C9}" dt="2025-10-12T19:09:22.559" v="363" actId="21"/>
          <ac:picMkLst>
            <pc:docMk/>
            <pc:sldMk cId="2243208665" sldId="335"/>
            <ac:picMk id="6" creationId="{3882C0B4-CC54-5DA8-A5C0-E04B4EE9648E}"/>
          </ac:picMkLst>
        </pc:picChg>
      </pc:sldChg>
      <pc:sldChg chg="addSp delSp modSp del mod">
        <pc:chgData name="Kevin Shehan" userId="08a9fb75-bfa9-4619-a08a-5a0f62c1c55f" providerId="ADAL" clId="{251016BF-9E96-4715-AEBB-E1B12BAA71C9}" dt="2025-10-12T19:10:39.451" v="450" actId="47"/>
        <pc:sldMkLst>
          <pc:docMk/>
          <pc:sldMk cId="696047993" sldId="336"/>
        </pc:sldMkLst>
        <pc:spChg chg="del">
          <ac:chgData name="Kevin Shehan" userId="08a9fb75-bfa9-4619-a08a-5a0f62c1c55f" providerId="ADAL" clId="{251016BF-9E96-4715-AEBB-E1B12BAA71C9}" dt="2025-10-12T19:10:25.294" v="445" actId="21"/>
          <ac:spMkLst>
            <pc:docMk/>
            <pc:sldMk cId="696047993" sldId="336"/>
            <ac:spMk id="2" creationId="{00000000-0000-0000-0000-000000000000}"/>
          </ac:spMkLst>
        </pc:spChg>
        <pc:spChg chg="add del mod">
          <ac:chgData name="Kevin Shehan" userId="08a9fb75-bfa9-4619-a08a-5a0f62c1c55f" providerId="ADAL" clId="{251016BF-9E96-4715-AEBB-E1B12BAA71C9}" dt="2025-10-12T19:10:32.358" v="447" actId="478"/>
          <ac:spMkLst>
            <pc:docMk/>
            <pc:sldMk cId="696047993" sldId="336"/>
            <ac:spMk id="6" creationId="{0C8579A4-F368-5D54-F5E5-E3A9CA81F9C1}"/>
          </ac:spMkLst>
        </pc:spChg>
        <pc:spChg chg="del">
          <ac:chgData name="Kevin Shehan" userId="08a9fb75-bfa9-4619-a08a-5a0f62c1c55f" providerId="ADAL" clId="{251016BF-9E96-4715-AEBB-E1B12BAA71C9}" dt="2025-10-12T19:10:35.821" v="448" actId="21"/>
          <ac:spMkLst>
            <pc:docMk/>
            <pc:sldMk cId="696047993" sldId="336"/>
            <ac:spMk id="9" creationId="{9D2A9F2E-0137-3379-C8C5-CD53650F378F}"/>
          </ac:spMkLst>
        </pc:spChg>
        <pc:picChg chg="del">
          <ac:chgData name="Kevin Shehan" userId="08a9fb75-bfa9-4619-a08a-5a0f62c1c55f" providerId="ADAL" clId="{251016BF-9E96-4715-AEBB-E1B12BAA71C9}" dt="2025-10-12T19:10:25.294" v="445" actId="21"/>
          <ac:picMkLst>
            <pc:docMk/>
            <pc:sldMk cId="696047993" sldId="336"/>
            <ac:picMk id="5" creationId="{FE8FC1FB-AB64-97C9-25A1-8B833AE7D23B}"/>
          </ac:picMkLst>
        </pc:picChg>
        <pc:picChg chg="del">
          <ac:chgData name="Kevin Shehan" userId="08a9fb75-bfa9-4619-a08a-5a0f62c1c55f" providerId="ADAL" clId="{251016BF-9E96-4715-AEBB-E1B12BAA71C9}" dt="2025-10-12T19:10:25.294" v="445" actId="21"/>
          <ac:picMkLst>
            <pc:docMk/>
            <pc:sldMk cId="696047993" sldId="336"/>
            <ac:picMk id="7" creationId="{71A37F9D-F46E-6ECF-8BD4-1A9C2D8C3A38}"/>
          </ac:picMkLst>
        </pc:picChg>
        <pc:picChg chg="del">
          <ac:chgData name="Kevin Shehan" userId="08a9fb75-bfa9-4619-a08a-5a0f62c1c55f" providerId="ADAL" clId="{251016BF-9E96-4715-AEBB-E1B12BAA71C9}" dt="2025-10-12T19:10:25.294" v="445" actId="21"/>
          <ac:picMkLst>
            <pc:docMk/>
            <pc:sldMk cId="696047993" sldId="336"/>
            <ac:picMk id="8" creationId="{69070B4A-D17E-F08B-4953-57041AEF102E}"/>
          </ac:picMkLst>
        </pc:picChg>
      </pc:sldChg>
      <pc:sldChg chg="addSp delSp modSp del mod">
        <pc:chgData name="Kevin Shehan" userId="08a9fb75-bfa9-4619-a08a-5a0f62c1c55f" providerId="ADAL" clId="{251016BF-9E96-4715-AEBB-E1B12BAA71C9}" dt="2025-10-12T19:11:23.340" v="512" actId="47"/>
        <pc:sldMkLst>
          <pc:docMk/>
          <pc:sldMk cId="355369821" sldId="339"/>
        </pc:sldMkLst>
        <pc:spChg chg="del">
          <ac:chgData name="Kevin Shehan" userId="08a9fb75-bfa9-4619-a08a-5a0f62c1c55f" providerId="ADAL" clId="{251016BF-9E96-4715-AEBB-E1B12BAA71C9}" dt="2025-10-12T19:11:19.187" v="510" actId="21"/>
          <ac:spMkLst>
            <pc:docMk/>
            <pc:sldMk cId="355369821" sldId="339"/>
            <ac:spMk id="2" creationId="{00000000-0000-0000-0000-000000000000}"/>
          </ac:spMkLst>
        </pc:spChg>
        <pc:spChg chg="add mod">
          <ac:chgData name="Kevin Shehan" userId="08a9fb75-bfa9-4619-a08a-5a0f62c1c55f" providerId="ADAL" clId="{251016BF-9E96-4715-AEBB-E1B12BAA71C9}" dt="2025-10-12T19:11:19.187" v="510" actId="21"/>
          <ac:spMkLst>
            <pc:docMk/>
            <pc:sldMk cId="355369821" sldId="339"/>
            <ac:spMk id="6" creationId="{EC46D0C0-B2CE-84CC-83F0-D3129611D910}"/>
          </ac:spMkLst>
        </pc:spChg>
        <pc:picChg chg="del">
          <ac:chgData name="Kevin Shehan" userId="08a9fb75-bfa9-4619-a08a-5a0f62c1c55f" providerId="ADAL" clId="{251016BF-9E96-4715-AEBB-E1B12BAA71C9}" dt="2025-10-12T19:11:19.187" v="510" actId="21"/>
          <ac:picMkLst>
            <pc:docMk/>
            <pc:sldMk cId="355369821" sldId="339"/>
            <ac:picMk id="5" creationId="{5FC8B06E-50ED-427C-4946-E8AD9D7D7E41}"/>
          </ac:picMkLst>
        </pc:picChg>
      </pc:sldChg>
      <pc:sldChg chg="addSp delSp modSp del mod">
        <pc:chgData name="Kevin Shehan" userId="08a9fb75-bfa9-4619-a08a-5a0f62c1c55f" providerId="ADAL" clId="{251016BF-9E96-4715-AEBB-E1B12BAA71C9}" dt="2025-10-12T20:06:13.297" v="2414" actId="47"/>
        <pc:sldMkLst>
          <pc:docMk/>
          <pc:sldMk cId="912619926" sldId="340"/>
        </pc:sldMkLst>
        <pc:spChg chg="del">
          <ac:chgData name="Kevin Shehan" userId="08a9fb75-bfa9-4619-a08a-5a0f62c1c55f" providerId="ADAL" clId="{251016BF-9E96-4715-AEBB-E1B12BAA71C9}" dt="2025-10-12T20:05:20.347" v="2412" actId="21"/>
          <ac:spMkLst>
            <pc:docMk/>
            <pc:sldMk cId="912619926" sldId="340"/>
            <ac:spMk id="2" creationId="{00000000-0000-0000-0000-000000000000}"/>
          </ac:spMkLst>
        </pc:spChg>
        <pc:spChg chg="add mod">
          <ac:chgData name="Kevin Shehan" userId="08a9fb75-bfa9-4619-a08a-5a0f62c1c55f" providerId="ADAL" clId="{251016BF-9E96-4715-AEBB-E1B12BAA71C9}" dt="2025-10-12T20:05:20.347" v="2412" actId="21"/>
          <ac:spMkLst>
            <pc:docMk/>
            <pc:sldMk cId="912619926" sldId="340"/>
            <ac:spMk id="5" creationId="{0EB1242D-6AF4-2FAE-884B-F150409F9CC8}"/>
          </ac:spMkLst>
        </pc:spChg>
        <pc:picChg chg="del">
          <ac:chgData name="Kevin Shehan" userId="08a9fb75-bfa9-4619-a08a-5a0f62c1c55f" providerId="ADAL" clId="{251016BF-9E96-4715-AEBB-E1B12BAA71C9}" dt="2025-10-12T20:05:20.347" v="2412" actId="21"/>
          <ac:picMkLst>
            <pc:docMk/>
            <pc:sldMk cId="912619926" sldId="340"/>
            <ac:picMk id="8" creationId="{E5277819-1F44-EF53-E750-378F857E48B1}"/>
          </ac:picMkLst>
        </pc:picChg>
      </pc:sldChg>
      <pc:sldChg chg="addSp delSp modSp del mod">
        <pc:chgData name="Kevin Shehan" userId="08a9fb75-bfa9-4619-a08a-5a0f62c1c55f" providerId="ADAL" clId="{251016BF-9E96-4715-AEBB-E1B12BAA71C9}" dt="2025-10-13T02:15:40.546" v="3610" actId="47"/>
        <pc:sldMkLst>
          <pc:docMk/>
          <pc:sldMk cId="2932752574" sldId="341"/>
        </pc:sldMkLst>
        <pc:spChg chg="del">
          <ac:chgData name="Kevin Shehan" userId="08a9fb75-bfa9-4619-a08a-5a0f62c1c55f" providerId="ADAL" clId="{251016BF-9E96-4715-AEBB-E1B12BAA71C9}" dt="2025-10-13T02:15:37.190" v="3608" actId="21"/>
          <ac:spMkLst>
            <pc:docMk/>
            <pc:sldMk cId="2932752574" sldId="341"/>
            <ac:spMk id="2" creationId="{00000000-0000-0000-0000-000000000000}"/>
          </ac:spMkLst>
        </pc:spChg>
        <pc:spChg chg="add mod">
          <ac:chgData name="Kevin Shehan" userId="08a9fb75-bfa9-4619-a08a-5a0f62c1c55f" providerId="ADAL" clId="{251016BF-9E96-4715-AEBB-E1B12BAA71C9}" dt="2025-10-13T02:15:37.190" v="3608" actId="21"/>
          <ac:spMkLst>
            <pc:docMk/>
            <pc:sldMk cId="2932752574" sldId="341"/>
            <ac:spMk id="7" creationId="{7AA04095-BB0F-07B5-0ACF-A9FB08F70392}"/>
          </ac:spMkLst>
        </pc:spChg>
        <pc:picChg chg="del">
          <ac:chgData name="Kevin Shehan" userId="08a9fb75-bfa9-4619-a08a-5a0f62c1c55f" providerId="ADAL" clId="{251016BF-9E96-4715-AEBB-E1B12BAA71C9}" dt="2025-10-13T02:15:37.190" v="3608" actId="21"/>
          <ac:picMkLst>
            <pc:docMk/>
            <pc:sldMk cId="2932752574" sldId="341"/>
            <ac:picMk id="4" creationId="{00000000-0000-0000-0000-000000000000}"/>
          </ac:picMkLst>
        </pc:picChg>
      </pc:sldChg>
      <pc:sldChg chg="addSp delSp modSp del mod">
        <pc:chgData name="Kevin Shehan" userId="08a9fb75-bfa9-4619-a08a-5a0f62c1c55f" providerId="ADAL" clId="{251016BF-9E96-4715-AEBB-E1B12BAA71C9}" dt="2025-10-12T20:06:45.658" v="2424" actId="47"/>
        <pc:sldMkLst>
          <pc:docMk/>
          <pc:sldMk cId="3877800941" sldId="342"/>
        </pc:sldMkLst>
        <pc:spChg chg="del">
          <ac:chgData name="Kevin Shehan" userId="08a9fb75-bfa9-4619-a08a-5a0f62c1c55f" providerId="ADAL" clId="{251016BF-9E96-4715-AEBB-E1B12BAA71C9}" dt="2025-10-12T20:06:41.879" v="2422" actId="21"/>
          <ac:spMkLst>
            <pc:docMk/>
            <pc:sldMk cId="3877800941" sldId="342"/>
            <ac:spMk id="2" creationId="{00000000-0000-0000-0000-000000000000}"/>
          </ac:spMkLst>
        </pc:spChg>
        <pc:spChg chg="add mod">
          <ac:chgData name="Kevin Shehan" userId="08a9fb75-bfa9-4619-a08a-5a0f62c1c55f" providerId="ADAL" clId="{251016BF-9E96-4715-AEBB-E1B12BAA71C9}" dt="2025-10-12T20:06:41.879" v="2422" actId="21"/>
          <ac:spMkLst>
            <pc:docMk/>
            <pc:sldMk cId="3877800941" sldId="342"/>
            <ac:spMk id="5" creationId="{68438008-D6D4-A4DC-F360-1A99EA74D422}"/>
          </ac:spMkLst>
        </pc:spChg>
        <pc:spChg chg="del">
          <ac:chgData name="Kevin Shehan" userId="08a9fb75-bfa9-4619-a08a-5a0f62c1c55f" providerId="ADAL" clId="{251016BF-9E96-4715-AEBB-E1B12BAA71C9}" dt="2025-10-12T20:06:41.879" v="2422" actId="21"/>
          <ac:spMkLst>
            <pc:docMk/>
            <pc:sldMk cId="3877800941" sldId="342"/>
            <ac:spMk id="6" creationId="{00000000-0000-0000-0000-000000000000}"/>
          </ac:spMkLst>
        </pc:spChg>
        <pc:picChg chg="del">
          <ac:chgData name="Kevin Shehan" userId="08a9fb75-bfa9-4619-a08a-5a0f62c1c55f" providerId="ADAL" clId="{251016BF-9E96-4715-AEBB-E1B12BAA71C9}" dt="2025-10-12T20:06:41.879" v="2422" actId="21"/>
          <ac:picMkLst>
            <pc:docMk/>
            <pc:sldMk cId="3877800941" sldId="342"/>
            <ac:picMk id="7" creationId="{1B397E3F-287F-B51C-FDA7-41CDD954DAF5}"/>
          </ac:picMkLst>
        </pc:picChg>
      </pc:sldChg>
      <pc:sldChg chg="addSp delSp modSp del mod">
        <pc:chgData name="Kevin Shehan" userId="08a9fb75-bfa9-4619-a08a-5a0f62c1c55f" providerId="ADAL" clId="{251016BF-9E96-4715-AEBB-E1B12BAA71C9}" dt="2025-10-12T20:08:26.846" v="2490" actId="47"/>
        <pc:sldMkLst>
          <pc:docMk/>
          <pc:sldMk cId="949489520" sldId="343"/>
        </pc:sldMkLst>
        <pc:spChg chg="add del">
          <ac:chgData name="Kevin Shehan" userId="08a9fb75-bfa9-4619-a08a-5a0f62c1c55f" providerId="ADAL" clId="{251016BF-9E96-4715-AEBB-E1B12BAA71C9}" dt="2025-10-12T20:08:12.686" v="2486" actId="21"/>
          <ac:spMkLst>
            <pc:docMk/>
            <pc:sldMk cId="949489520" sldId="343"/>
            <ac:spMk id="2" creationId="{00000000-0000-0000-0000-000000000000}"/>
          </ac:spMkLst>
        </pc:spChg>
        <pc:spChg chg="add del">
          <ac:chgData name="Kevin Shehan" userId="08a9fb75-bfa9-4619-a08a-5a0f62c1c55f" providerId="ADAL" clId="{251016BF-9E96-4715-AEBB-E1B12BAA71C9}" dt="2025-10-12T20:08:12.686" v="2486" actId="21"/>
          <ac:spMkLst>
            <pc:docMk/>
            <pc:sldMk cId="949489520" sldId="343"/>
            <ac:spMk id="6" creationId="{00000000-0000-0000-0000-000000000000}"/>
          </ac:spMkLst>
        </pc:spChg>
        <pc:spChg chg="add del mod">
          <ac:chgData name="Kevin Shehan" userId="08a9fb75-bfa9-4619-a08a-5a0f62c1c55f" providerId="ADAL" clId="{251016BF-9E96-4715-AEBB-E1B12BAA71C9}" dt="2025-10-12T20:08:02.752" v="2485" actId="21"/>
          <ac:spMkLst>
            <pc:docMk/>
            <pc:sldMk cId="949489520" sldId="343"/>
            <ac:spMk id="7" creationId="{947F30D2-2F95-5125-1501-63EB855DDE29}"/>
          </ac:spMkLst>
        </pc:spChg>
        <pc:spChg chg="add mod">
          <ac:chgData name="Kevin Shehan" userId="08a9fb75-bfa9-4619-a08a-5a0f62c1c55f" providerId="ADAL" clId="{251016BF-9E96-4715-AEBB-E1B12BAA71C9}" dt="2025-10-12T20:08:12.686" v="2486" actId="21"/>
          <ac:spMkLst>
            <pc:docMk/>
            <pc:sldMk cId="949489520" sldId="343"/>
            <ac:spMk id="9" creationId="{B8B22EE9-E3BD-DAF0-A803-809D0B10AC2F}"/>
          </ac:spMkLst>
        </pc:spChg>
        <pc:picChg chg="add del">
          <ac:chgData name="Kevin Shehan" userId="08a9fb75-bfa9-4619-a08a-5a0f62c1c55f" providerId="ADAL" clId="{251016BF-9E96-4715-AEBB-E1B12BAA71C9}" dt="2025-10-12T20:08:12.686" v="2486" actId="21"/>
          <ac:picMkLst>
            <pc:docMk/>
            <pc:sldMk cId="949489520" sldId="343"/>
            <ac:picMk id="4" creationId="{00000000-0000-0000-0000-000000000000}"/>
          </ac:picMkLst>
        </pc:picChg>
      </pc:sldChg>
      <pc:sldChg chg="addSp delSp modSp del mod">
        <pc:chgData name="Kevin Shehan" userId="08a9fb75-bfa9-4619-a08a-5a0f62c1c55f" providerId="ADAL" clId="{251016BF-9E96-4715-AEBB-E1B12BAA71C9}" dt="2025-10-13T02:16:25.063" v="3655" actId="47"/>
        <pc:sldMkLst>
          <pc:docMk/>
          <pc:sldMk cId="119362345" sldId="344"/>
        </pc:sldMkLst>
        <pc:spChg chg="add del">
          <ac:chgData name="Kevin Shehan" userId="08a9fb75-bfa9-4619-a08a-5a0f62c1c55f" providerId="ADAL" clId="{251016BF-9E96-4715-AEBB-E1B12BAA71C9}" dt="2025-10-13T02:16:22.027" v="3653" actId="21"/>
          <ac:spMkLst>
            <pc:docMk/>
            <pc:sldMk cId="119362345" sldId="344"/>
            <ac:spMk id="2" creationId="{00000000-0000-0000-0000-000000000000}"/>
          </ac:spMkLst>
        </pc:spChg>
        <pc:spChg chg="del">
          <ac:chgData name="Kevin Shehan" userId="08a9fb75-bfa9-4619-a08a-5a0f62c1c55f" providerId="ADAL" clId="{251016BF-9E96-4715-AEBB-E1B12BAA71C9}" dt="2025-10-13T02:16:11.531" v="3651" actId="478"/>
          <ac:spMkLst>
            <pc:docMk/>
            <pc:sldMk cId="119362345" sldId="344"/>
            <ac:spMk id="3" creationId="{00000000-0000-0000-0000-000000000000}"/>
          </ac:spMkLst>
        </pc:spChg>
        <pc:spChg chg="add del mod">
          <ac:chgData name="Kevin Shehan" userId="08a9fb75-bfa9-4619-a08a-5a0f62c1c55f" providerId="ADAL" clId="{251016BF-9E96-4715-AEBB-E1B12BAA71C9}" dt="2025-10-13T02:16:06.499" v="3650" actId="21"/>
          <ac:spMkLst>
            <pc:docMk/>
            <pc:sldMk cId="119362345" sldId="344"/>
            <ac:spMk id="5" creationId="{7AA11BE6-739F-6E2E-B3BC-E754BC39728A}"/>
          </ac:spMkLst>
        </pc:spChg>
        <pc:spChg chg="add del mod">
          <ac:chgData name="Kevin Shehan" userId="08a9fb75-bfa9-4619-a08a-5a0f62c1c55f" providerId="ADAL" clId="{251016BF-9E96-4715-AEBB-E1B12BAA71C9}" dt="2025-10-13T02:16:16.432" v="3652" actId="478"/>
          <ac:spMkLst>
            <pc:docMk/>
            <pc:sldMk cId="119362345" sldId="344"/>
            <ac:spMk id="12" creationId="{6734DFF6-AF2A-E8F2-B478-0706F94A816C}"/>
          </ac:spMkLst>
        </pc:spChg>
        <pc:spChg chg="add mod">
          <ac:chgData name="Kevin Shehan" userId="08a9fb75-bfa9-4619-a08a-5a0f62c1c55f" providerId="ADAL" clId="{251016BF-9E96-4715-AEBB-E1B12BAA71C9}" dt="2025-10-13T02:16:22.027" v="3653" actId="21"/>
          <ac:spMkLst>
            <pc:docMk/>
            <pc:sldMk cId="119362345" sldId="344"/>
            <ac:spMk id="16" creationId="{57988D1E-5AE7-7844-2464-1EC24B7405E4}"/>
          </ac:spMkLst>
        </pc:spChg>
        <pc:picChg chg="del">
          <ac:chgData name="Kevin Shehan" userId="08a9fb75-bfa9-4619-a08a-5a0f62c1c55f" providerId="ADAL" clId="{251016BF-9E96-4715-AEBB-E1B12BAA71C9}" dt="2025-10-13T02:16:22.027" v="3653" actId="21"/>
          <ac:picMkLst>
            <pc:docMk/>
            <pc:sldMk cId="119362345" sldId="344"/>
            <ac:picMk id="7"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8"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9"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10"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11"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14" creationId="{00000000-0000-0000-0000-000000000000}"/>
          </ac:picMkLst>
        </pc:picChg>
        <pc:picChg chg="del">
          <ac:chgData name="Kevin Shehan" userId="08a9fb75-bfa9-4619-a08a-5a0f62c1c55f" providerId="ADAL" clId="{251016BF-9E96-4715-AEBB-E1B12BAA71C9}" dt="2025-10-13T02:16:22.027" v="3653" actId="21"/>
          <ac:picMkLst>
            <pc:docMk/>
            <pc:sldMk cId="119362345" sldId="344"/>
            <ac:picMk id="15" creationId="{00000000-0000-0000-0000-000000000000}"/>
          </ac:picMkLst>
        </pc:picChg>
      </pc:sldChg>
      <pc:sldChg chg="addSp delSp modSp del mod">
        <pc:chgData name="Kevin Shehan" userId="08a9fb75-bfa9-4619-a08a-5a0f62c1c55f" providerId="ADAL" clId="{251016BF-9E96-4715-AEBB-E1B12BAA71C9}" dt="2025-10-13T02:10:21.835" v="3290" actId="47"/>
        <pc:sldMkLst>
          <pc:docMk/>
          <pc:sldMk cId="3535042738" sldId="345"/>
        </pc:sldMkLst>
        <pc:spChg chg="add del">
          <ac:chgData name="Kevin Shehan" userId="08a9fb75-bfa9-4619-a08a-5a0f62c1c55f" providerId="ADAL" clId="{251016BF-9E96-4715-AEBB-E1B12BAA71C9}" dt="2025-10-13T02:10:05.705" v="3285" actId="21"/>
          <ac:spMkLst>
            <pc:docMk/>
            <pc:sldMk cId="3535042738" sldId="345"/>
            <ac:spMk id="2" creationId="{00000000-0000-0000-0000-000000000000}"/>
          </ac:spMkLst>
        </pc:spChg>
        <pc:spChg chg="add del mod">
          <ac:chgData name="Kevin Shehan" userId="08a9fb75-bfa9-4619-a08a-5a0f62c1c55f" providerId="ADAL" clId="{251016BF-9E96-4715-AEBB-E1B12BAA71C9}" dt="2025-10-13T02:10:13.167" v="3287" actId="478"/>
          <ac:spMkLst>
            <pc:docMk/>
            <pc:sldMk cId="3535042738" sldId="345"/>
            <ac:spMk id="5" creationId="{C2F38D96-809D-E0F9-AF16-61DF1751F665}"/>
          </ac:spMkLst>
        </pc:spChg>
        <pc:picChg chg="add del">
          <ac:chgData name="Kevin Shehan" userId="08a9fb75-bfa9-4619-a08a-5a0f62c1c55f" providerId="ADAL" clId="{251016BF-9E96-4715-AEBB-E1B12BAA71C9}" dt="2025-10-13T02:10:05.705" v="3285" actId="21"/>
          <ac:picMkLst>
            <pc:docMk/>
            <pc:sldMk cId="3535042738" sldId="345"/>
            <ac:picMk id="13" creationId="{F7A79519-8BC6-446E-9A02-F0D039E7EA12}"/>
          </ac:picMkLst>
        </pc:picChg>
        <pc:picChg chg="del">
          <ac:chgData name="Kevin Shehan" userId="08a9fb75-bfa9-4619-a08a-5a0f62c1c55f" providerId="ADAL" clId="{251016BF-9E96-4715-AEBB-E1B12BAA71C9}" dt="2025-10-13T02:10:17.911" v="3288" actId="21"/>
          <ac:picMkLst>
            <pc:docMk/>
            <pc:sldMk cId="3535042738" sldId="345"/>
            <ac:picMk id="14" creationId="{0248FFB6-C8A5-1185-D469-F865D7D639B2}"/>
          </ac:picMkLst>
        </pc:picChg>
        <pc:picChg chg="del">
          <ac:chgData name="Kevin Shehan" userId="08a9fb75-bfa9-4619-a08a-5a0f62c1c55f" providerId="ADAL" clId="{251016BF-9E96-4715-AEBB-E1B12BAA71C9}" dt="2025-10-13T02:10:17.911" v="3288" actId="21"/>
          <ac:picMkLst>
            <pc:docMk/>
            <pc:sldMk cId="3535042738" sldId="345"/>
            <ac:picMk id="16" creationId="{D6C4582E-ABFA-BC07-B4BC-E79556F58EB0}"/>
          </ac:picMkLst>
        </pc:picChg>
        <pc:picChg chg="del">
          <ac:chgData name="Kevin Shehan" userId="08a9fb75-bfa9-4619-a08a-5a0f62c1c55f" providerId="ADAL" clId="{251016BF-9E96-4715-AEBB-E1B12BAA71C9}" dt="2025-10-13T02:10:17.911" v="3288" actId="21"/>
          <ac:picMkLst>
            <pc:docMk/>
            <pc:sldMk cId="3535042738" sldId="345"/>
            <ac:picMk id="17" creationId="{A316B6AA-7929-B60A-5C46-A844EE475C4A}"/>
          </ac:picMkLst>
        </pc:picChg>
        <pc:picChg chg="del">
          <ac:chgData name="Kevin Shehan" userId="08a9fb75-bfa9-4619-a08a-5a0f62c1c55f" providerId="ADAL" clId="{251016BF-9E96-4715-AEBB-E1B12BAA71C9}" dt="2025-10-13T02:10:17.911" v="3288" actId="21"/>
          <ac:picMkLst>
            <pc:docMk/>
            <pc:sldMk cId="3535042738" sldId="345"/>
            <ac:picMk id="18" creationId="{AC1715F7-A3F6-19DE-68DE-851188A9880F}"/>
          </ac:picMkLst>
        </pc:picChg>
      </pc:sldChg>
      <pc:sldChg chg="addSp delSp modSp del mod">
        <pc:chgData name="Kevin Shehan" userId="08a9fb75-bfa9-4619-a08a-5a0f62c1c55f" providerId="ADAL" clId="{251016BF-9E96-4715-AEBB-E1B12BAA71C9}" dt="2025-10-13T02:10:56.442" v="3341" actId="47"/>
        <pc:sldMkLst>
          <pc:docMk/>
          <pc:sldMk cId="3774200342" sldId="346"/>
        </pc:sldMkLst>
        <pc:spChg chg="del">
          <ac:chgData name="Kevin Shehan" userId="08a9fb75-bfa9-4619-a08a-5a0f62c1c55f" providerId="ADAL" clId="{251016BF-9E96-4715-AEBB-E1B12BAA71C9}" dt="2025-10-13T02:10:53.669" v="3339" actId="21"/>
          <ac:spMkLst>
            <pc:docMk/>
            <pc:sldMk cId="3774200342" sldId="346"/>
            <ac:spMk id="2" creationId="{00000000-0000-0000-0000-000000000000}"/>
          </ac:spMkLst>
        </pc:spChg>
        <pc:spChg chg="add mod">
          <ac:chgData name="Kevin Shehan" userId="08a9fb75-bfa9-4619-a08a-5a0f62c1c55f" providerId="ADAL" clId="{251016BF-9E96-4715-AEBB-E1B12BAA71C9}" dt="2025-10-13T02:10:53.669" v="3339" actId="21"/>
          <ac:spMkLst>
            <pc:docMk/>
            <pc:sldMk cId="3774200342" sldId="346"/>
            <ac:spMk id="5" creationId="{35F14BB5-6C04-AF80-6579-978293B1354A}"/>
          </ac:spMkLst>
        </pc:spChg>
        <pc:picChg chg="del">
          <ac:chgData name="Kevin Shehan" userId="08a9fb75-bfa9-4619-a08a-5a0f62c1c55f" providerId="ADAL" clId="{251016BF-9E96-4715-AEBB-E1B12BAA71C9}" dt="2025-10-13T02:10:48.746" v="3337" actId="21"/>
          <ac:picMkLst>
            <pc:docMk/>
            <pc:sldMk cId="3774200342" sldId="346"/>
            <ac:picMk id="7" creationId="{00000000-0000-0000-0000-000000000000}"/>
          </ac:picMkLst>
        </pc:picChg>
      </pc:sldChg>
      <pc:sldChg chg="addSp delSp modSp del">
        <pc:chgData name="Kevin Shehan" userId="08a9fb75-bfa9-4619-a08a-5a0f62c1c55f" providerId="ADAL" clId="{251016BF-9E96-4715-AEBB-E1B12BAA71C9}" dt="2025-10-13T02:11:14.932" v="3362" actId="47"/>
        <pc:sldMkLst>
          <pc:docMk/>
          <pc:sldMk cId="1458498100" sldId="348"/>
        </pc:sldMkLst>
        <pc:spChg chg="del">
          <ac:chgData name="Kevin Shehan" userId="08a9fb75-bfa9-4619-a08a-5a0f62c1c55f" providerId="ADAL" clId="{251016BF-9E96-4715-AEBB-E1B12BAA71C9}" dt="2025-10-13T02:11:11.992" v="3360" actId="21"/>
          <ac:spMkLst>
            <pc:docMk/>
            <pc:sldMk cId="1458498100" sldId="348"/>
            <ac:spMk id="2" creationId="{00000000-0000-0000-0000-000000000000}"/>
          </ac:spMkLst>
        </pc:spChg>
        <pc:spChg chg="add mod">
          <ac:chgData name="Kevin Shehan" userId="08a9fb75-bfa9-4619-a08a-5a0f62c1c55f" providerId="ADAL" clId="{251016BF-9E96-4715-AEBB-E1B12BAA71C9}" dt="2025-10-13T02:11:11.992" v="3360" actId="21"/>
          <ac:spMkLst>
            <pc:docMk/>
            <pc:sldMk cId="1458498100" sldId="348"/>
            <ac:spMk id="4" creationId="{B0289AD2-C413-4BCE-6424-8E877A842474}"/>
          </ac:spMkLst>
        </pc:spChg>
        <pc:picChg chg="del">
          <ac:chgData name="Kevin Shehan" userId="08a9fb75-bfa9-4619-a08a-5a0f62c1c55f" providerId="ADAL" clId="{251016BF-9E96-4715-AEBB-E1B12BAA71C9}" dt="2025-10-13T02:11:11.992" v="3360" actId="21"/>
          <ac:picMkLst>
            <pc:docMk/>
            <pc:sldMk cId="1458498100" sldId="348"/>
            <ac:picMk id="7" creationId="{00000000-0000-0000-0000-000000000000}"/>
          </ac:picMkLst>
        </pc:picChg>
        <pc:picChg chg="del">
          <ac:chgData name="Kevin Shehan" userId="08a9fb75-bfa9-4619-a08a-5a0f62c1c55f" providerId="ADAL" clId="{251016BF-9E96-4715-AEBB-E1B12BAA71C9}" dt="2025-10-13T02:11:11.992" v="3360" actId="21"/>
          <ac:picMkLst>
            <pc:docMk/>
            <pc:sldMk cId="1458498100" sldId="348"/>
            <ac:picMk id="9" creationId="{00000000-0000-0000-0000-000000000000}"/>
          </ac:picMkLst>
        </pc:picChg>
      </pc:sldChg>
      <pc:sldChg chg="addSp delSp modSp del mod">
        <pc:chgData name="Kevin Shehan" userId="08a9fb75-bfa9-4619-a08a-5a0f62c1c55f" providerId="ADAL" clId="{251016BF-9E96-4715-AEBB-E1B12BAA71C9}" dt="2025-10-13T02:11:40.227" v="3378" actId="47"/>
        <pc:sldMkLst>
          <pc:docMk/>
          <pc:sldMk cId="873121764" sldId="350"/>
        </pc:sldMkLst>
        <pc:spChg chg="del">
          <ac:chgData name="Kevin Shehan" userId="08a9fb75-bfa9-4619-a08a-5a0f62c1c55f" providerId="ADAL" clId="{251016BF-9E96-4715-AEBB-E1B12BAA71C9}" dt="2025-10-13T02:11:35.918" v="3376" actId="21"/>
          <ac:spMkLst>
            <pc:docMk/>
            <pc:sldMk cId="873121764" sldId="350"/>
            <ac:spMk id="2" creationId="{00000000-0000-0000-0000-000000000000}"/>
          </ac:spMkLst>
        </pc:spChg>
        <pc:spChg chg="add mod">
          <ac:chgData name="Kevin Shehan" userId="08a9fb75-bfa9-4619-a08a-5a0f62c1c55f" providerId="ADAL" clId="{251016BF-9E96-4715-AEBB-E1B12BAA71C9}" dt="2025-10-13T02:11:35.918" v="3376" actId="21"/>
          <ac:spMkLst>
            <pc:docMk/>
            <pc:sldMk cId="873121764" sldId="350"/>
            <ac:spMk id="6" creationId="{90462276-A916-2A3F-A51F-295D575ED07F}"/>
          </ac:spMkLst>
        </pc:spChg>
        <pc:picChg chg="del">
          <ac:chgData name="Kevin Shehan" userId="08a9fb75-bfa9-4619-a08a-5a0f62c1c55f" providerId="ADAL" clId="{251016BF-9E96-4715-AEBB-E1B12BAA71C9}" dt="2025-10-13T02:11:35.918" v="3376" actId="21"/>
          <ac:picMkLst>
            <pc:docMk/>
            <pc:sldMk cId="873121764" sldId="350"/>
            <ac:picMk id="5" creationId="{E7F663AA-E2E5-6D56-18E5-1FB47983EA44}"/>
          </ac:picMkLst>
        </pc:picChg>
        <pc:picChg chg="del">
          <ac:chgData name="Kevin Shehan" userId="08a9fb75-bfa9-4619-a08a-5a0f62c1c55f" providerId="ADAL" clId="{251016BF-9E96-4715-AEBB-E1B12BAA71C9}" dt="2025-10-13T02:11:35.918" v="3376" actId="21"/>
          <ac:picMkLst>
            <pc:docMk/>
            <pc:sldMk cId="873121764" sldId="350"/>
            <ac:picMk id="10" creationId="{F002AEA8-5024-75A7-E3E0-BBCDF337F4A1}"/>
          </ac:picMkLst>
        </pc:picChg>
      </pc:sldChg>
      <pc:sldChg chg="addSp delSp modSp del mod">
        <pc:chgData name="Kevin Shehan" userId="08a9fb75-bfa9-4619-a08a-5a0f62c1c55f" providerId="ADAL" clId="{251016BF-9E96-4715-AEBB-E1B12BAA71C9}" dt="2025-10-13T02:12:06.730" v="3441" actId="47"/>
        <pc:sldMkLst>
          <pc:docMk/>
          <pc:sldMk cId="116462988" sldId="352"/>
        </pc:sldMkLst>
        <pc:spChg chg="del">
          <ac:chgData name="Kevin Shehan" userId="08a9fb75-bfa9-4619-a08a-5a0f62c1c55f" providerId="ADAL" clId="{251016BF-9E96-4715-AEBB-E1B12BAA71C9}" dt="2025-10-13T02:12:04.050" v="3439" actId="21"/>
          <ac:spMkLst>
            <pc:docMk/>
            <pc:sldMk cId="116462988" sldId="352"/>
            <ac:spMk id="2" creationId="{00000000-0000-0000-0000-000000000000}"/>
          </ac:spMkLst>
        </pc:spChg>
        <pc:spChg chg="add mod">
          <ac:chgData name="Kevin Shehan" userId="08a9fb75-bfa9-4619-a08a-5a0f62c1c55f" providerId="ADAL" clId="{251016BF-9E96-4715-AEBB-E1B12BAA71C9}" dt="2025-10-13T02:12:04.050" v="3439" actId="21"/>
          <ac:spMkLst>
            <pc:docMk/>
            <pc:sldMk cId="116462988" sldId="352"/>
            <ac:spMk id="6" creationId="{00F73A6E-ADFF-A83E-9EDA-F796AC57EBF2}"/>
          </ac:spMkLst>
        </pc:spChg>
        <pc:picChg chg="del">
          <ac:chgData name="Kevin Shehan" userId="08a9fb75-bfa9-4619-a08a-5a0f62c1c55f" providerId="ADAL" clId="{251016BF-9E96-4715-AEBB-E1B12BAA71C9}" dt="2025-10-13T02:12:04.050" v="3439" actId="21"/>
          <ac:picMkLst>
            <pc:docMk/>
            <pc:sldMk cId="116462988" sldId="352"/>
            <ac:picMk id="4" creationId="{DE7693F2-A39B-CB52-FA82-CDBA789AD897}"/>
          </ac:picMkLst>
        </pc:picChg>
        <pc:picChg chg="del">
          <ac:chgData name="Kevin Shehan" userId="08a9fb75-bfa9-4619-a08a-5a0f62c1c55f" providerId="ADAL" clId="{251016BF-9E96-4715-AEBB-E1B12BAA71C9}" dt="2025-10-13T02:12:04.050" v="3439" actId="21"/>
          <ac:picMkLst>
            <pc:docMk/>
            <pc:sldMk cId="116462988" sldId="352"/>
            <ac:picMk id="9" creationId="{359B7C45-3C12-AE80-D363-5A1F35E567DD}"/>
          </ac:picMkLst>
        </pc:picChg>
        <pc:picChg chg="del">
          <ac:chgData name="Kevin Shehan" userId="08a9fb75-bfa9-4619-a08a-5a0f62c1c55f" providerId="ADAL" clId="{251016BF-9E96-4715-AEBB-E1B12BAA71C9}" dt="2025-10-13T02:12:04.050" v="3439" actId="21"/>
          <ac:picMkLst>
            <pc:docMk/>
            <pc:sldMk cId="116462988" sldId="352"/>
            <ac:picMk id="10" creationId="{36A6BFD2-8BC7-8861-4C74-9087BBFD4F60}"/>
          </ac:picMkLst>
        </pc:picChg>
      </pc:sldChg>
      <pc:sldChg chg="addSp delSp modSp del mod">
        <pc:chgData name="Kevin Shehan" userId="08a9fb75-bfa9-4619-a08a-5a0f62c1c55f" providerId="ADAL" clId="{251016BF-9E96-4715-AEBB-E1B12BAA71C9}" dt="2025-10-13T02:12:21.989" v="3446" actId="47"/>
        <pc:sldMkLst>
          <pc:docMk/>
          <pc:sldMk cId="3832292798" sldId="354"/>
        </pc:sldMkLst>
        <pc:spChg chg="del">
          <ac:chgData name="Kevin Shehan" userId="08a9fb75-bfa9-4619-a08a-5a0f62c1c55f" providerId="ADAL" clId="{251016BF-9E96-4715-AEBB-E1B12BAA71C9}" dt="2025-10-13T02:12:19.283" v="3444" actId="21"/>
          <ac:spMkLst>
            <pc:docMk/>
            <pc:sldMk cId="3832292798" sldId="354"/>
            <ac:spMk id="2" creationId="{00000000-0000-0000-0000-000000000000}"/>
          </ac:spMkLst>
        </pc:spChg>
        <pc:spChg chg="add mod">
          <ac:chgData name="Kevin Shehan" userId="08a9fb75-bfa9-4619-a08a-5a0f62c1c55f" providerId="ADAL" clId="{251016BF-9E96-4715-AEBB-E1B12BAA71C9}" dt="2025-10-13T02:12:19.283" v="3444" actId="21"/>
          <ac:spMkLst>
            <pc:docMk/>
            <pc:sldMk cId="3832292798" sldId="354"/>
            <ac:spMk id="5" creationId="{E7791CE7-3B34-C64A-48C9-CF08CCA89D3F}"/>
          </ac:spMkLst>
        </pc:spChg>
        <pc:picChg chg="del">
          <ac:chgData name="Kevin Shehan" userId="08a9fb75-bfa9-4619-a08a-5a0f62c1c55f" providerId="ADAL" clId="{251016BF-9E96-4715-AEBB-E1B12BAA71C9}" dt="2025-10-13T02:12:19.283" v="3444" actId="21"/>
          <ac:picMkLst>
            <pc:docMk/>
            <pc:sldMk cId="3832292798" sldId="354"/>
            <ac:picMk id="8" creationId="{B9E03175-0E91-D667-E005-BF93C8AFF7DF}"/>
          </ac:picMkLst>
        </pc:picChg>
        <pc:picChg chg="del">
          <ac:chgData name="Kevin Shehan" userId="08a9fb75-bfa9-4619-a08a-5a0f62c1c55f" providerId="ADAL" clId="{251016BF-9E96-4715-AEBB-E1B12BAA71C9}" dt="2025-10-13T02:12:19.283" v="3444" actId="21"/>
          <ac:picMkLst>
            <pc:docMk/>
            <pc:sldMk cId="3832292798" sldId="354"/>
            <ac:picMk id="9" creationId="{2F4FF89D-FC1E-88C9-4308-0D8D55056485}"/>
          </ac:picMkLst>
        </pc:picChg>
      </pc:sldChg>
      <pc:sldChg chg="delSp del mod">
        <pc:chgData name="Kevin Shehan" userId="08a9fb75-bfa9-4619-a08a-5a0f62c1c55f" providerId="ADAL" clId="{251016BF-9E96-4715-AEBB-E1B12BAA71C9}" dt="2025-10-13T02:19:34.683" v="3891" actId="47"/>
        <pc:sldMkLst>
          <pc:docMk/>
          <pc:sldMk cId="2748646656" sldId="362"/>
        </pc:sldMkLst>
        <pc:spChg chg="del">
          <ac:chgData name="Kevin Shehan" userId="08a9fb75-bfa9-4619-a08a-5a0f62c1c55f" providerId="ADAL" clId="{251016BF-9E96-4715-AEBB-E1B12BAA71C9}" dt="2025-10-13T02:19:32.187" v="3889" actId="21"/>
          <ac:spMkLst>
            <pc:docMk/>
            <pc:sldMk cId="2748646656" sldId="362"/>
            <ac:spMk id="5" creationId="{00000000-0000-0000-0000-000000000000}"/>
          </ac:spMkLst>
        </pc:spChg>
      </pc:sldChg>
      <pc:sldChg chg="delSp del mod">
        <pc:chgData name="Kevin Shehan" userId="08a9fb75-bfa9-4619-a08a-5a0f62c1c55f" providerId="ADAL" clId="{251016BF-9E96-4715-AEBB-E1B12BAA71C9}" dt="2025-10-13T02:19:50.492" v="3896" actId="47"/>
        <pc:sldMkLst>
          <pc:docMk/>
          <pc:sldMk cId="149396085" sldId="363"/>
        </pc:sldMkLst>
        <pc:spChg chg="del">
          <ac:chgData name="Kevin Shehan" userId="08a9fb75-bfa9-4619-a08a-5a0f62c1c55f" providerId="ADAL" clId="{251016BF-9E96-4715-AEBB-E1B12BAA71C9}" dt="2025-10-13T02:19:47.791" v="3894" actId="21"/>
          <ac:spMkLst>
            <pc:docMk/>
            <pc:sldMk cId="149396085" sldId="363"/>
            <ac:spMk id="5" creationId="{00000000-0000-0000-0000-000000000000}"/>
          </ac:spMkLst>
        </pc:spChg>
      </pc:sldChg>
      <pc:sldChg chg="delSp del mod">
        <pc:chgData name="Kevin Shehan" userId="08a9fb75-bfa9-4619-a08a-5a0f62c1c55f" providerId="ADAL" clId="{251016BF-9E96-4715-AEBB-E1B12BAA71C9}" dt="2025-10-13T02:20:08.490" v="3922" actId="47"/>
        <pc:sldMkLst>
          <pc:docMk/>
          <pc:sldMk cId="639981839" sldId="364"/>
        </pc:sldMkLst>
        <pc:spChg chg="del">
          <ac:chgData name="Kevin Shehan" userId="08a9fb75-bfa9-4619-a08a-5a0f62c1c55f" providerId="ADAL" clId="{251016BF-9E96-4715-AEBB-E1B12BAA71C9}" dt="2025-10-13T02:20:05.830" v="3920" actId="21"/>
          <ac:spMkLst>
            <pc:docMk/>
            <pc:sldMk cId="639981839" sldId="364"/>
            <ac:spMk id="5" creationId="{00000000-0000-0000-0000-000000000000}"/>
          </ac:spMkLst>
        </pc:spChg>
        <pc:picChg chg="del">
          <ac:chgData name="Kevin Shehan" userId="08a9fb75-bfa9-4619-a08a-5a0f62c1c55f" providerId="ADAL" clId="{251016BF-9E96-4715-AEBB-E1B12BAA71C9}" dt="2025-10-13T02:20:05.830" v="3920" actId="21"/>
          <ac:picMkLst>
            <pc:docMk/>
            <pc:sldMk cId="639981839" sldId="364"/>
            <ac:picMk id="3" creationId="{47C5A5D8-F494-ECF3-7FC5-7FAE0CEDB37C}"/>
          </ac:picMkLst>
        </pc:picChg>
      </pc:sldChg>
      <pc:sldChg chg="del">
        <pc:chgData name="Kevin Shehan" userId="08a9fb75-bfa9-4619-a08a-5a0f62c1c55f" providerId="ADAL" clId="{251016BF-9E96-4715-AEBB-E1B12BAA71C9}" dt="2025-10-10T18:42:25.462" v="26" actId="47"/>
        <pc:sldMkLst>
          <pc:docMk/>
          <pc:sldMk cId="1637256743" sldId="657"/>
        </pc:sldMkLst>
      </pc:sldChg>
      <pc:sldChg chg="addSp delSp modSp del mod">
        <pc:chgData name="Kevin Shehan" userId="08a9fb75-bfa9-4619-a08a-5a0f62c1c55f" providerId="ADAL" clId="{251016BF-9E96-4715-AEBB-E1B12BAA71C9}" dt="2025-10-13T02:13:07.438" v="3493" actId="47"/>
        <pc:sldMkLst>
          <pc:docMk/>
          <pc:sldMk cId="3357633655" sldId="707"/>
        </pc:sldMkLst>
        <pc:spChg chg="add mod">
          <ac:chgData name="Kevin Shehan" userId="08a9fb75-bfa9-4619-a08a-5a0f62c1c55f" providerId="ADAL" clId="{251016BF-9E96-4715-AEBB-E1B12BAA71C9}" dt="2025-10-13T02:13:04.511" v="3491" actId="21"/>
          <ac:spMkLst>
            <pc:docMk/>
            <pc:sldMk cId="3357633655" sldId="707"/>
            <ac:spMk id="4" creationId="{98F782A8-B1EC-C73A-4F52-C18309D87F24}"/>
          </ac:spMkLst>
        </pc:spChg>
        <pc:spChg chg="del">
          <ac:chgData name="Kevin Shehan" userId="08a9fb75-bfa9-4619-a08a-5a0f62c1c55f" providerId="ADAL" clId="{251016BF-9E96-4715-AEBB-E1B12BAA71C9}" dt="2025-10-13T02:13:04.511" v="3491" actId="21"/>
          <ac:spMkLst>
            <pc:docMk/>
            <pc:sldMk cId="3357633655" sldId="707"/>
            <ac:spMk id="11" creationId="{8394AEC6-0541-CE27-E4DD-CF8EB6F5D457}"/>
          </ac:spMkLst>
        </pc:spChg>
        <pc:picChg chg="del">
          <ac:chgData name="Kevin Shehan" userId="08a9fb75-bfa9-4619-a08a-5a0f62c1c55f" providerId="ADAL" clId="{251016BF-9E96-4715-AEBB-E1B12BAA71C9}" dt="2025-10-13T02:13:04.511" v="3491" actId="21"/>
          <ac:picMkLst>
            <pc:docMk/>
            <pc:sldMk cId="3357633655" sldId="707"/>
            <ac:picMk id="2" creationId="{010EAFD3-F057-7AF4-1B3F-4DD7C1FC4AEC}"/>
          </ac:picMkLst>
        </pc:picChg>
      </pc:sldChg>
      <pc:sldChg chg="addSp delSp modSp del mod">
        <pc:chgData name="Kevin Shehan" userId="08a9fb75-bfa9-4619-a08a-5a0f62c1c55f" providerId="ADAL" clId="{251016BF-9E96-4715-AEBB-E1B12BAA71C9}" dt="2025-10-13T02:14:09.101" v="3540" actId="47"/>
        <pc:sldMkLst>
          <pc:docMk/>
          <pc:sldMk cId="1626127882" sldId="708"/>
        </pc:sldMkLst>
        <pc:spChg chg="del">
          <ac:chgData name="Kevin Shehan" userId="08a9fb75-bfa9-4619-a08a-5a0f62c1c55f" providerId="ADAL" clId="{251016BF-9E96-4715-AEBB-E1B12BAA71C9}" dt="2025-10-13T02:14:06.151" v="3538" actId="21"/>
          <ac:spMkLst>
            <pc:docMk/>
            <pc:sldMk cId="1626127882" sldId="708"/>
            <ac:spMk id="3" creationId="{899714A6-EFFB-6F4E-B1FA-1E1D834285EA}"/>
          </ac:spMkLst>
        </pc:spChg>
        <pc:spChg chg="add mod">
          <ac:chgData name="Kevin Shehan" userId="08a9fb75-bfa9-4619-a08a-5a0f62c1c55f" providerId="ADAL" clId="{251016BF-9E96-4715-AEBB-E1B12BAA71C9}" dt="2025-10-13T02:14:06.151" v="3538" actId="21"/>
          <ac:spMkLst>
            <pc:docMk/>
            <pc:sldMk cId="1626127882" sldId="708"/>
            <ac:spMk id="5" creationId="{552F1E47-4753-1E51-733D-4CB1347E5820}"/>
          </ac:spMkLst>
        </pc:spChg>
        <pc:spChg chg="del">
          <ac:chgData name="Kevin Shehan" userId="08a9fb75-bfa9-4619-a08a-5a0f62c1c55f" providerId="ADAL" clId="{251016BF-9E96-4715-AEBB-E1B12BAA71C9}" dt="2025-10-13T02:14:06.151" v="3538" actId="21"/>
          <ac:spMkLst>
            <pc:docMk/>
            <pc:sldMk cId="1626127882" sldId="708"/>
            <ac:spMk id="11" creationId="{A277E5F6-6D26-2258-EB66-44A394B19D57}"/>
          </ac:spMkLst>
        </pc:spChg>
        <pc:picChg chg="del">
          <ac:chgData name="Kevin Shehan" userId="08a9fb75-bfa9-4619-a08a-5a0f62c1c55f" providerId="ADAL" clId="{251016BF-9E96-4715-AEBB-E1B12BAA71C9}" dt="2025-10-13T02:14:06.151" v="3538" actId="21"/>
          <ac:picMkLst>
            <pc:docMk/>
            <pc:sldMk cId="1626127882" sldId="708"/>
            <ac:picMk id="4" creationId="{30E8AEFB-398D-0C03-5986-AA39F338E9F5}"/>
          </ac:picMkLst>
        </pc:picChg>
      </pc:sldChg>
      <pc:sldChg chg="addSp delSp modSp del mod">
        <pc:chgData name="Kevin Shehan" userId="08a9fb75-bfa9-4619-a08a-5a0f62c1c55f" providerId="ADAL" clId="{251016BF-9E96-4715-AEBB-E1B12BAA71C9}" dt="2025-10-12T19:06:56.919" v="259" actId="47"/>
        <pc:sldMkLst>
          <pc:docMk/>
          <pc:sldMk cId="2790524809" sldId="717"/>
        </pc:sldMkLst>
        <pc:spChg chg="add mod">
          <ac:chgData name="Kevin Shehan" userId="08a9fb75-bfa9-4619-a08a-5a0f62c1c55f" providerId="ADAL" clId="{251016BF-9E96-4715-AEBB-E1B12BAA71C9}" dt="2025-10-12T19:06:54.003" v="257" actId="21"/>
          <ac:spMkLst>
            <pc:docMk/>
            <pc:sldMk cId="2790524809" sldId="717"/>
            <ac:spMk id="4" creationId="{C4D5D421-80C1-6F4C-A787-C70D24601879}"/>
          </ac:spMkLst>
        </pc:spChg>
        <pc:spChg chg="del">
          <ac:chgData name="Kevin Shehan" userId="08a9fb75-bfa9-4619-a08a-5a0f62c1c55f" providerId="ADAL" clId="{251016BF-9E96-4715-AEBB-E1B12BAA71C9}" dt="2025-10-12T19:06:54.003" v="257" actId="21"/>
          <ac:spMkLst>
            <pc:docMk/>
            <pc:sldMk cId="2790524809" sldId="717"/>
            <ac:spMk id="11" creationId="{D762AB9A-057E-24A2-2422-87D6A901B937}"/>
          </ac:spMkLst>
        </pc:spChg>
        <pc:picChg chg="del">
          <ac:chgData name="Kevin Shehan" userId="08a9fb75-bfa9-4619-a08a-5a0f62c1c55f" providerId="ADAL" clId="{251016BF-9E96-4715-AEBB-E1B12BAA71C9}" dt="2025-10-12T19:06:54.003" v="257" actId="21"/>
          <ac:picMkLst>
            <pc:docMk/>
            <pc:sldMk cId="2790524809" sldId="717"/>
            <ac:picMk id="3" creationId="{7F1CE992-0B4C-A75E-50CB-13B44264B3CC}"/>
          </ac:picMkLst>
        </pc:picChg>
      </pc:sldChg>
      <pc:sldChg chg="delSp del mod">
        <pc:chgData name="Kevin Shehan" userId="08a9fb75-bfa9-4619-a08a-5a0f62c1c55f" providerId="ADAL" clId="{251016BF-9E96-4715-AEBB-E1B12BAA71C9}" dt="2025-10-12T19:08:44.602" v="296" actId="47"/>
        <pc:sldMkLst>
          <pc:docMk/>
          <pc:sldMk cId="3830545476" sldId="718"/>
        </pc:sldMkLst>
        <pc:spChg chg="del">
          <ac:chgData name="Kevin Shehan" userId="08a9fb75-bfa9-4619-a08a-5a0f62c1c55f" providerId="ADAL" clId="{251016BF-9E96-4715-AEBB-E1B12BAA71C9}" dt="2025-10-12T19:08:42.267" v="294" actId="21"/>
          <ac:spMkLst>
            <pc:docMk/>
            <pc:sldMk cId="3830545476" sldId="718"/>
            <ac:spMk id="4" creationId="{550D2176-EBB1-5A13-1FC5-ACB96A0FA059}"/>
          </ac:spMkLst>
        </pc:spChg>
        <pc:picChg chg="del">
          <ac:chgData name="Kevin Shehan" userId="08a9fb75-bfa9-4619-a08a-5a0f62c1c55f" providerId="ADAL" clId="{251016BF-9E96-4715-AEBB-E1B12BAA71C9}" dt="2025-10-12T19:08:42.267" v="294" actId="21"/>
          <ac:picMkLst>
            <pc:docMk/>
            <pc:sldMk cId="3830545476" sldId="718"/>
            <ac:picMk id="6" creationId="{CE47F431-8D1A-C21B-37BF-095291000C18}"/>
          </ac:picMkLst>
        </pc:picChg>
        <pc:picChg chg="del">
          <ac:chgData name="Kevin Shehan" userId="08a9fb75-bfa9-4619-a08a-5a0f62c1c55f" providerId="ADAL" clId="{251016BF-9E96-4715-AEBB-E1B12BAA71C9}" dt="2025-10-12T19:08:42.267" v="294" actId="21"/>
          <ac:picMkLst>
            <pc:docMk/>
            <pc:sldMk cId="3830545476" sldId="718"/>
            <ac:picMk id="7" creationId="{13B6B087-D8C9-1525-9A27-558382C8808B}"/>
          </ac:picMkLst>
        </pc:picChg>
      </pc:sldChg>
      <pc:sldChg chg="modSp add mod">
        <pc:chgData name="Kevin Shehan" userId="08a9fb75-bfa9-4619-a08a-5a0f62c1c55f" providerId="ADAL" clId="{251016BF-9E96-4715-AEBB-E1B12BAA71C9}" dt="2025-10-10T18:42:23.032" v="25" actId="20577"/>
        <pc:sldMkLst>
          <pc:docMk/>
          <pc:sldMk cId="1575880147" sldId="834"/>
        </pc:sldMkLst>
        <pc:spChg chg="mod">
          <ac:chgData name="Kevin Shehan" userId="08a9fb75-bfa9-4619-a08a-5a0f62c1c55f" providerId="ADAL" clId="{251016BF-9E96-4715-AEBB-E1B12BAA71C9}" dt="2025-10-10T18:42:23.032" v="25" actId="20577"/>
          <ac:spMkLst>
            <pc:docMk/>
            <pc:sldMk cId="1575880147" sldId="834"/>
            <ac:spMk id="11" creationId="{19A4FF03-FCB4-74A0-4F2D-0EA9929DDDA1}"/>
          </ac:spMkLst>
        </pc:spChg>
      </pc:sldChg>
      <pc:sldChg chg="addSp delSp modSp del mod">
        <pc:chgData name="Kevin Shehan" userId="08a9fb75-bfa9-4619-a08a-5a0f62c1c55f" providerId="ADAL" clId="{251016BF-9E96-4715-AEBB-E1B12BAA71C9}" dt="2025-10-13T02:18:16.235" v="3775" actId="47"/>
        <pc:sldMkLst>
          <pc:docMk/>
          <pc:sldMk cId="55936910" sldId="4173"/>
        </pc:sldMkLst>
        <pc:spChg chg="del">
          <ac:chgData name="Kevin Shehan" userId="08a9fb75-bfa9-4619-a08a-5a0f62c1c55f" providerId="ADAL" clId="{251016BF-9E96-4715-AEBB-E1B12BAA71C9}" dt="2025-10-13T02:18:14.048" v="3773" actId="21"/>
          <ac:spMkLst>
            <pc:docMk/>
            <pc:sldMk cId="55936910" sldId="4173"/>
            <ac:spMk id="2" creationId="{00000000-0000-0000-0000-000000000000}"/>
          </ac:spMkLst>
        </pc:spChg>
        <pc:spChg chg="add mod">
          <ac:chgData name="Kevin Shehan" userId="08a9fb75-bfa9-4619-a08a-5a0f62c1c55f" providerId="ADAL" clId="{251016BF-9E96-4715-AEBB-E1B12BAA71C9}" dt="2025-10-13T02:18:14.048" v="3773" actId="21"/>
          <ac:spMkLst>
            <pc:docMk/>
            <pc:sldMk cId="55936910" sldId="4173"/>
            <ac:spMk id="5" creationId="{11DAB395-F26D-0D1D-E766-89CB75F76DC7}"/>
          </ac:spMkLst>
        </pc:spChg>
      </pc:sldChg>
      <pc:sldChg chg="addSp delSp modSp del">
        <pc:chgData name="Kevin Shehan" userId="08a9fb75-bfa9-4619-a08a-5a0f62c1c55f" providerId="ADAL" clId="{251016BF-9E96-4715-AEBB-E1B12BAA71C9}" dt="2025-10-13T02:18:34.142" v="3790" actId="47"/>
        <pc:sldMkLst>
          <pc:docMk/>
          <pc:sldMk cId="465762839" sldId="4174"/>
        </pc:sldMkLst>
        <pc:spChg chg="del">
          <ac:chgData name="Kevin Shehan" userId="08a9fb75-bfa9-4619-a08a-5a0f62c1c55f" providerId="ADAL" clId="{251016BF-9E96-4715-AEBB-E1B12BAA71C9}" dt="2025-10-13T02:18:31.325" v="3788" actId="21"/>
          <ac:spMkLst>
            <pc:docMk/>
            <pc:sldMk cId="465762839" sldId="4174"/>
            <ac:spMk id="2" creationId="{00000000-0000-0000-0000-000000000000}"/>
          </ac:spMkLst>
        </pc:spChg>
        <pc:spChg chg="add mod">
          <ac:chgData name="Kevin Shehan" userId="08a9fb75-bfa9-4619-a08a-5a0f62c1c55f" providerId="ADAL" clId="{251016BF-9E96-4715-AEBB-E1B12BAA71C9}" dt="2025-10-13T02:18:31.325" v="3788" actId="21"/>
          <ac:spMkLst>
            <pc:docMk/>
            <pc:sldMk cId="465762839" sldId="4174"/>
            <ac:spMk id="5" creationId="{084BC463-B386-3980-286C-D16A87737A2C}"/>
          </ac:spMkLst>
        </pc:spChg>
        <pc:picChg chg="del">
          <ac:chgData name="Kevin Shehan" userId="08a9fb75-bfa9-4619-a08a-5a0f62c1c55f" providerId="ADAL" clId="{251016BF-9E96-4715-AEBB-E1B12BAA71C9}" dt="2025-10-13T02:18:31.325" v="3788" actId="21"/>
          <ac:picMkLst>
            <pc:docMk/>
            <pc:sldMk cId="465762839" sldId="4174"/>
            <ac:picMk id="4" creationId="{366A1AE3-8699-0E8B-91DB-DCAF6C7B0D80}"/>
          </ac:picMkLst>
        </pc:picChg>
      </pc:sldChg>
      <pc:sldChg chg="addSp delSp modSp del mod">
        <pc:chgData name="Kevin Shehan" userId="08a9fb75-bfa9-4619-a08a-5a0f62c1c55f" providerId="ADAL" clId="{251016BF-9E96-4715-AEBB-E1B12BAA71C9}" dt="2025-10-13T02:18:56.860" v="3838" actId="47"/>
        <pc:sldMkLst>
          <pc:docMk/>
          <pc:sldMk cId="2575371228" sldId="4175"/>
        </pc:sldMkLst>
        <pc:spChg chg="del">
          <ac:chgData name="Kevin Shehan" userId="08a9fb75-bfa9-4619-a08a-5a0f62c1c55f" providerId="ADAL" clId="{251016BF-9E96-4715-AEBB-E1B12BAA71C9}" dt="2025-10-13T02:18:54.283" v="3836" actId="21"/>
          <ac:spMkLst>
            <pc:docMk/>
            <pc:sldMk cId="2575371228" sldId="4175"/>
            <ac:spMk id="2" creationId="{00000000-0000-0000-0000-000000000000}"/>
          </ac:spMkLst>
        </pc:spChg>
        <pc:spChg chg="add mod">
          <ac:chgData name="Kevin Shehan" userId="08a9fb75-bfa9-4619-a08a-5a0f62c1c55f" providerId="ADAL" clId="{251016BF-9E96-4715-AEBB-E1B12BAA71C9}" dt="2025-10-13T02:18:54.283" v="3836" actId="21"/>
          <ac:spMkLst>
            <pc:docMk/>
            <pc:sldMk cId="2575371228" sldId="4175"/>
            <ac:spMk id="6" creationId="{453962F6-C111-808F-D780-30DBEA406311}"/>
          </ac:spMkLst>
        </pc:spChg>
        <pc:picChg chg="del">
          <ac:chgData name="Kevin Shehan" userId="08a9fb75-bfa9-4619-a08a-5a0f62c1c55f" providerId="ADAL" clId="{251016BF-9E96-4715-AEBB-E1B12BAA71C9}" dt="2025-10-13T02:18:54.283" v="3836" actId="21"/>
          <ac:picMkLst>
            <pc:docMk/>
            <pc:sldMk cId="2575371228" sldId="4175"/>
            <ac:picMk id="5" creationId="{499AB611-F961-1DB8-711D-5858961105C3}"/>
          </ac:picMkLst>
        </pc:picChg>
      </pc:sldChg>
      <pc:sldChg chg="addSp delSp modSp del">
        <pc:chgData name="Kevin Shehan" userId="08a9fb75-bfa9-4619-a08a-5a0f62c1c55f" providerId="ADAL" clId="{251016BF-9E96-4715-AEBB-E1B12BAA71C9}" dt="2025-10-13T02:19:16.121" v="3860" actId="47"/>
        <pc:sldMkLst>
          <pc:docMk/>
          <pc:sldMk cId="2524493517" sldId="4176"/>
        </pc:sldMkLst>
        <pc:spChg chg="del">
          <ac:chgData name="Kevin Shehan" userId="08a9fb75-bfa9-4619-a08a-5a0f62c1c55f" providerId="ADAL" clId="{251016BF-9E96-4715-AEBB-E1B12BAA71C9}" dt="2025-10-13T02:19:13.406" v="3858" actId="21"/>
          <ac:spMkLst>
            <pc:docMk/>
            <pc:sldMk cId="2524493517" sldId="4176"/>
            <ac:spMk id="2" creationId="{00000000-0000-0000-0000-000000000000}"/>
          </ac:spMkLst>
        </pc:spChg>
        <pc:spChg chg="add mod">
          <ac:chgData name="Kevin Shehan" userId="08a9fb75-bfa9-4619-a08a-5a0f62c1c55f" providerId="ADAL" clId="{251016BF-9E96-4715-AEBB-E1B12BAA71C9}" dt="2025-10-13T02:19:13.406" v="3858" actId="21"/>
          <ac:spMkLst>
            <pc:docMk/>
            <pc:sldMk cId="2524493517" sldId="4176"/>
            <ac:spMk id="5" creationId="{71522E54-F5AA-E987-F955-0D373DAD7D0B}"/>
          </ac:spMkLst>
        </pc:spChg>
        <pc:picChg chg="del">
          <ac:chgData name="Kevin Shehan" userId="08a9fb75-bfa9-4619-a08a-5a0f62c1c55f" providerId="ADAL" clId="{251016BF-9E96-4715-AEBB-E1B12BAA71C9}" dt="2025-10-13T02:19:13.406" v="3858" actId="21"/>
          <ac:picMkLst>
            <pc:docMk/>
            <pc:sldMk cId="2524493517" sldId="4176"/>
            <ac:picMk id="4" creationId="{44316C7A-456D-9396-D673-C475D48C57D9}"/>
          </ac:picMkLst>
        </pc:picChg>
      </pc:sldChg>
      <pc:sldChg chg="del">
        <pc:chgData name="Kevin Shehan" userId="08a9fb75-bfa9-4619-a08a-5a0f62c1c55f" providerId="ADAL" clId="{251016BF-9E96-4715-AEBB-E1B12BAA71C9}" dt="2025-10-10T18:41:49.232" v="1" actId="47"/>
        <pc:sldMkLst>
          <pc:docMk/>
          <pc:sldMk cId="2432623637" sldId="4330"/>
        </pc:sldMkLst>
      </pc:sldChg>
      <pc:sldChg chg="addSp delSp modSp del mod">
        <pc:chgData name="Kevin Shehan" userId="08a9fb75-bfa9-4619-a08a-5a0f62c1c55f" providerId="ADAL" clId="{251016BF-9E96-4715-AEBB-E1B12BAA71C9}" dt="2025-10-12T19:08:32.895" v="291" actId="47"/>
        <pc:sldMkLst>
          <pc:docMk/>
          <pc:sldMk cId="3447387609" sldId="4333"/>
        </pc:sldMkLst>
        <pc:spChg chg="add del mod">
          <ac:chgData name="Kevin Shehan" userId="08a9fb75-bfa9-4619-a08a-5a0f62c1c55f" providerId="ADAL" clId="{251016BF-9E96-4715-AEBB-E1B12BAA71C9}" dt="2025-10-12T19:08:29.458" v="289" actId="21"/>
          <ac:spMkLst>
            <pc:docMk/>
            <pc:sldMk cId="3447387609" sldId="4333"/>
            <ac:spMk id="3" creationId="{847243F4-B996-34E3-BF5A-459A046BD19A}"/>
          </ac:spMkLst>
        </pc:spChg>
        <pc:spChg chg="add del">
          <ac:chgData name="Kevin Shehan" userId="08a9fb75-bfa9-4619-a08a-5a0f62c1c55f" providerId="ADAL" clId="{251016BF-9E96-4715-AEBB-E1B12BAA71C9}" dt="2025-10-12T19:08:29.458" v="289" actId="21"/>
          <ac:spMkLst>
            <pc:docMk/>
            <pc:sldMk cId="3447387609" sldId="4333"/>
            <ac:spMk id="11" creationId="{06887709-8DC4-C4AA-F18B-31B78818D38C}"/>
          </ac:spMkLst>
        </pc:spChg>
        <pc:picChg chg="add del">
          <ac:chgData name="Kevin Shehan" userId="08a9fb75-bfa9-4619-a08a-5a0f62c1c55f" providerId="ADAL" clId="{251016BF-9E96-4715-AEBB-E1B12BAA71C9}" dt="2025-10-12T19:08:29.458" v="289" actId="21"/>
          <ac:picMkLst>
            <pc:docMk/>
            <pc:sldMk cId="3447387609" sldId="4333"/>
            <ac:picMk id="5" creationId="{566524DB-6A5E-B6C3-063F-6FFFDDFF8E7C}"/>
          </ac:picMkLst>
        </pc:picChg>
      </pc:sldChg>
      <pc:sldChg chg="addSp delSp modSp del mod">
        <pc:chgData name="Kevin Shehan" userId="08a9fb75-bfa9-4619-a08a-5a0f62c1c55f" providerId="ADAL" clId="{251016BF-9E96-4715-AEBB-E1B12BAA71C9}" dt="2025-10-12T19:09:43.270" v="377" actId="47"/>
        <pc:sldMkLst>
          <pc:docMk/>
          <pc:sldMk cId="3164709021" sldId="4334"/>
        </pc:sldMkLst>
        <pc:spChg chg="del">
          <ac:chgData name="Kevin Shehan" userId="08a9fb75-bfa9-4619-a08a-5a0f62c1c55f" providerId="ADAL" clId="{251016BF-9E96-4715-AEBB-E1B12BAA71C9}" dt="2025-10-12T19:09:40.644" v="375" actId="21"/>
          <ac:spMkLst>
            <pc:docMk/>
            <pc:sldMk cId="3164709021" sldId="4334"/>
            <ac:spMk id="2" creationId="{DD3E4BD3-E6EE-0F26-7BB7-4A6FB0CC0923}"/>
          </ac:spMkLst>
        </pc:spChg>
        <pc:spChg chg="add mod">
          <ac:chgData name="Kevin Shehan" userId="08a9fb75-bfa9-4619-a08a-5a0f62c1c55f" providerId="ADAL" clId="{251016BF-9E96-4715-AEBB-E1B12BAA71C9}" dt="2025-10-12T19:09:40.644" v="375" actId="21"/>
          <ac:spMkLst>
            <pc:docMk/>
            <pc:sldMk cId="3164709021" sldId="4334"/>
            <ac:spMk id="6" creationId="{8D4486EF-CCFE-CC0C-954E-13DFAB187AB5}"/>
          </ac:spMkLst>
        </pc:spChg>
        <pc:picChg chg="del">
          <ac:chgData name="Kevin Shehan" userId="08a9fb75-bfa9-4619-a08a-5a0f62c1c55f" providerId="ADAL" clId="{251016BF-9E96-4715-AEBB-E1B12BAA71C9}" dt="2025-10-12T19:09:40.644" v="375" actId="21"/>
          <ac:picMkLst>
            <pc:docMk/>
            <pc:sldMk cId="3164709021" sldId="4334"/>
            <ac:picMk id="4" creationId="{F0B94DA7-5B2B-7672-A2E4-18A5EBEE4024}"/>
          </ac:picMkLst>
        </pc:picChg>
        <pc:picChg chg="del">
          <ac:chgData name="Kevin Shehan" userId="08a9fb75-bfa9-4619-a08a-5a0f62c1c55f" providerId="ADAL" clId="{251016BF-9E96-4715-AEBB-E1B12BAA71C9}" dt="2025-10-12T19:09:40.644" v="375" actId="21"/>
          <ac:picMkLst>
            <pc:docMk/>
            <pc:sldMk cId="3164709021" sldId="4334"/>
            <ac:picMk id="7" creationId="{D5652372-6EA2-F781-2937-2137C06E4200}"/>
          </ac:picMkLst>
        </pc:picChg>
      </pc:sldChg>
      <pc:sldChg chg="addSp delSp modSp del mod">
        <pc:chgData name="Kevin Shehan" userId="08a9fb75-bfa9-4619-a08a-5a0f62c1c55f" providerId="ADAL" clId="{251016BF-9E96-4715-AEBB-E1B12BAA71C9}" dt="2025-10-12T19:11:01.608" v="463" actId="47"/>
        <pc:sldMkLst>
          <pc:docMk/>
          <pc:sldMk cId="3148591927" sldId="4335"/>
        </pc:sldMkLst>
        <pc:spChg chg="del">
          <ac:chgData name="Kevin Shehan" userId="08a9fb75-bfa9-4619-a08a-5a0f62c1c55f" providerId="ADAL" clId="{251016BF-9E96-4715-AEBB-E1B12BAA71C9}" dt="2025-10-12T19:10:57.780" v="461" actId="21"/>
          <ac:spMkLst>
            <pc:docMk/>
            <pc:sldMk cId="3148591927" sldId="4335"/>
            <ac:spMk id="2" creationId="{DB055B9C-D4B6-E151-95CF-B7B0F29E8CC1}"/>
          </ac:spMkLst>
        </pc:spChg>
        <pc:spChg chg="add mod">
          <ac:chgData name="Kevin Shehan" userId="08a9fb75-bfa9-4619-a08a-5a0f62c1c55f" providerId="ADAL" clId="{251016BF-9E96-4715-AEBB-E1B12BAA71C9}" dt="2025-10-12T19:10:57.780" v="461" actId="21"/>
          <ac:spMkLst>
            <pc:docMk/>
            <pc:sldMk cId="3148591927" sldId="4335"/>
            <ac:spMk id="6" creationId="{0F35779C-2452-00FF-DBB5-8AA404CFDDCB}"/>
          </ac:spMkLst>
        </pc:spChg>
        <pc:picChg chg="del">
          <ac:chgData name="Kevin Shehan" userId="08a9fb75-bfa9-4619-a08a-5a0f62c1c55f" providerId="ADAL" clId="{251016BF-9E96-4715-AEBB-E1B12BAA71C9}" dt="2025-10-12T19:10:57.780" v="461" actId="21"/>
          <ac:picMkLst>
            <pc:docMk/>
            <pc:sldMk cId="3148591927" sldId="4335"/>
            <ac:picMk id="4" creationId="{644ABC94-1F0C-3C8D-AB0A-7A76974579C4}"/>
          </ac:picMkLst>
        </pc:picChg>
      </pc:sldChg>
      <pc:sldChg chg="addSp delSp modSp del mod">
        <pc:chgData name="Kevin Shehan" userId="08a9fb75-bfa9-4619-a08a-5a0f62c1c55f" providerId="ADAL" clId="{251016BF-9E96-4715-AEBB-E1B12BAA71C9}" dt="2025-10-12T20:06:29.715" v="2419" actId="47"/>
        <pc:sldMkLst>
          <pc:docMk/>
          <pc:sldMk cId="3729071453" sldId="4336"/>
        </pc:sldMkLst>
        <pc:spChg chg="del">
          <ac:chgData name="Kevin Shehan" userId="08a9fb75-bfa9-4619-a08a-5a0f62c1c55f" providerId="ADAL" clId="{251016BF-9E96-4715-AEBB-E1B12BAA71C9}" dt="2025-10-12T20:06:26.669" v="2417" actId="21"/>
          <ac:spMkLst>
            <pc:docMk/>
            <pc:sldMk cId="3729071453" sldId="4336"/>
            <ac:spMk id="2" creationId="{90259444-C46F-ED58-3E47-449162913198}"/>
          </ac:spMkLst>
        </pc:spChg>
        <pc:spChg chg="add mod">
          <ac:chgData name="Kevin Shehan" userId="08a9fb75-bfa9-4619-a08a-5a0f62c1c55f" providerId="ADAL" clId="{251016BF-9E96-4715-AEBB-E1B12BAA71C9}" dt="2025-10-12T20:06:26.669" v="2417" actId="21"/>
          <ac:spMkLst>
            <pc:docMk/>
            <pc:sldMk cId="3729071453" sldId="4336"/>
            <ac:spMk id="7" creationId="{94E3F7AC-D547-6B89-D904-93BE24223C32}"/>
          </ac:spMkLst>
        </pc:spChg>
        <pc:picChg chg="del">
          <ac:chgData name="Kevin Shehan" userId="08a9fb75-bfa9-4619-a08a-5a0f62c1c55f" providerId="ADAL" clId="{251016BF-9E96-4715-AEBB-E1B12BAA71C9}" dt="2025-10-12T20:06:26.669" v="2417" actId="21"/>
          <ac:picMkLst>
            <pc:docMk/>
            <pc:sldMk cId="3729071453" sldId="4336"/>
            <ac:picMk id="4" creationId="{DED9FD86-3CDD-6E7D-DFE0-75066CBB80E9}"/>
          </ac:picMkLst>
        </pc:picChg>
        <pc:picChg chg="del">
          <ac:chgData name="Kevin Shehan" userId="08a9fb75-bfa9-4619-a08a-5a0f62c1c55f" providerId="ADAL" clId="{251016BF-9E96-4715-AEBB-E1B12BAA71C9}" dt="2025-10-12T20:06:26.669" v="2417" actId="21"/>
          <ac:picMkLst>
            <pc:docMk/>
            <pc:sldMk cId="3729071453" sldId="4336"/>
            <ac:picMk id="5" creationId="{235FD364-183E-006B-7082-FEFFCC0900AA}"/>
          </ac:picMkLst>
        </pc:picChg>
      </pc:sldChg>
      <pc:sldChg chg="delSp del mod">
        <pc:chgData name="Kevin Shehan" userId="08a9fb75-bfa9-4619-a08a-5a0f62c1c55f" providerId="ADAL" clId="{251016BF-9E96-4715-AEBB-E1B12BAA71C9}" dt="2025-10-12T20:07:23.878" v="2459" actId="47"/>
        <pc:sldMkLst>
          <pc:docMk/>
          <pc:sldMk cId="2968588536" sldId="4337"/>
        </pc:sldMkLst>
        <pc:spChg chg="del">
          <ac:chgData name="Kevin Shehan" userId="08a9fb75-bfa9-4619-a08a-5a0f62c1c55f" providerId="ADAL" clId="{251016BF-9E96-4715-AEBB-E1B12BAA71C9}" dt="2025-10-12T20:07:10.053" v="2455" actId="21"/>
          <ac:spMkLst>
            <pc:docMk/>
            <pc:sldMk cId="2968588536" sldId="4337"/>
            <ac:spMk id="4" creationId="{2DCB9277-99EC-2C35-E98A-49F4755CFB96}"/>
          </ac:spMkLst>
        </pc:spChg>
        <pc:picChg chg="del">
          <ac:chgData name="Kevin Shehan" userId="08a9fb75-bfa9-4619-a08a-5a0f62c1c55f" providerId="ADAL" clId="{251016BF-9E96-4715-AEBB-E1B12BAA71C9}" dt="2025-10-12T20:07:19.691" v="2457" actId="21"/>
          <ac:picMkLst>
            <pc:docMk/>
            <pc:sldMk cId="2968588536" sldId="4337"/>
            <ac:picMk id="5" creationId="{A09453D2-9FC3-7959-D066-1CEB2102CAEE}"/>
          </ac:picMkLst>
        </pc:picChg>
        <pc:picChg chg="del">
          <ac:chgData name="Kevin Shehan" userId="08a9fb75-bfa9-4619-a08a-5a0f62c1c55f" providerId="ADAL" clId="{251016BF-9E96-4715-AEBB-E1B12BAA71C9}" dt="2025-10-12T20:07:19.691" v="2457" actId="21"/>
          <ac:picMkLst>
            <pc:docMk/>
            <pc:sldMk cId="2968588536" sldId="4337"/>
            <ac:picMk id="6" creationId="{FE039C0E-29D7-BE5D-AA1D-9C5F2A016545}"/>
          </ac:picMkLst>
        </pc:picChg>
        <pc:picChg chg="del">
          <ac:chgData name="Kevin Shehan" userId="08a9fb75-bfa9-4619-a08a-5a0f62c1c55f" providerId="ADAL" clId="{251016BF-9E96-4715-AEBB-E1B12BAA71C9}" dt="2025-10-12T20:07:19.691" v="2457" actId="21"/>
          <ac:picMkLst>
            <pc:docMk/>
            <pc:sldMk cId="2968588536" sldId="4337"/>
            <ac:picMk id="12" creationId="{44745254-43B4-66AC-41C4-3036D8B7EA1F}"/>
          </ac:picMkLst>
        </pc:picChg>
        <pc:picChg chg="del">
          <ac:chgData name="Kevin Shehan" userId="08a9fb75-bfa9-4619-a08a-5a0f62c1c55f" providerId="ADAL" clId="{251016BF-9E96-4715-AEBB-E1B12BAA71C9}" dt="2025-10-12T20:07:19.691" v="2457" actId="21"/>
          <ac:picMkLst>
            <pc:docMk/>
            <pc:sldMk cId="2968588536" sldId="4337"/>
            <ac:picMk id="13" creationId="{AFABA486-1885-E0BE-F63B-EE538AB9E989}"/>
          </ac:picMkLst>
        </pc:picChg>
        <pc:picChg chg="del">
          <ac:chgData name="Kevin Shehan" userId="08a9fb75-bfa9-4619-a08a-5a0f62c1c55f" providerId="ADAL" clId="{251016BF-9E96-4715-AEBB-E1B12BAA71C9}" dt="2025-10-12T20:07:19.691" v="2457" actId="21"/>
          <ac:picMkLst>
            <pc:docMk/>
            <pc:sldMk cId="2968588536" sldId="4337"/>
            <ac:picMk id="16" creationId="{5EDF87FF-BCA9-C04C-1DE2-1BD8A4C72978}"/>
          </ac:picMkLst>
        </pc:picChg>
        <pc:picChg chg="del">
          <ac:chgData name="Kevin Shehan" userId="08a9fb75-bfa9-4619-a08a-5a0f62c1c55f" providerId="ADAL" clId="{251016BF-9E96-4715-AEBB-E1B12BAA71C9}" dt="2025-10-12T20:07:19.691" v="2457" actId="21"/>
          <ac:picMkLst>
            <pc:docMk/>
            <pc:sldMk cId="2968588536" sldId="4337"/>
            <ac:picMk id="17" creationId="{8F7E163A-E224-A6BF-4A3C-DA80102F38B2}"/>
          </ac:picMkLst>
        </pc:picChg>
      </pc:sldChg>
      <pc:sldChg chg="addSp delSp modSp del mod">
        <pc:chgData name="Kevin Shehan" userId="08a9fb75-bfa9-4619-a08a-5a0f62c1c55f" providerId="ADAL" clId="{251016BF-9E96-4715-AEBB-E1B12BAA71C9}" dt="2025-10-13T02:14:52.442" v="3590" actId="47"/>
        <pc:sldMkLst>
          <pc:docMk/>
          <pc:sldMk cId="3430178113" sldId="4338"/>
        </pc:sldMkLst>
        <pc:spChg chg="del">
          <ac:chgData name="Kevin Shehan" userId="08a9fb75-bfa9-4619-a08a-5a0f62c1c55f" providerId="ADAL" clId="{251016BF-9E96-4715-AEBB-E1B12BAA71C9}" dt="2025-10-13T02:14:49.462" v="3588" actId="21"/>
          <ac:spMkLst>
            <pc:docMk/>
            <pc:sldMk cId="3430178113" sldId="4338"/>
            <ac:spMk id="2" creationId="{00000000-0000-0000-0000-000000000000}"/>
          </ac:spMkLst>
        </pc:spChg>
        <pc:spChg chg="add mod">
          <ac:chgData name="Kevin Shehan" userId="08a9fb75-bfa9-4619-a08a-5a0f62c1c55f" providerId="ADAL" clId="{251016BF-9E96-4715-AEBB-E1B12BAA71C9}" dt="2025-10-13T02:14:49.462" v="3588" actId="21"/>
          <ac:spMkLst>
            <pc:docMk/>
            <pc:sldMk cId="3430178113" sldId="4338"/>
            <ac:spMk id="5" creationId="{21E0C179-6AE3-6C02-0351-151A8A625B2C}"/>
          </ac:spMkLst>
        </pc:spChg>
      </pc:sldChg>
      <pc:sldChg chg="addSp delSp modSp del mod">
        <pc:chgData name="Kevin Shehan" userId="08a9fb75-bfa9-4619-a08a-5a0f62c1c55f" providerId="ADAL" clId="{251016BF-9E96-4715-AEBB-E1B12BAA71C9}" dt="2025-10-13T02:15:24.106" v="3597" actId="47"/>
        <pc:sldMkLst>
          <pc:docMk/>
          <pc:sldMk cId="1018305328" sldId="4339"/>
        </pc:sldMkLst>
        <pc:spChg chg="del">
          <ac:chgData name="Kevin Shehan" userId="08a9fb75-bfa9-4619-a08a-5a0f62c1c55f" providerId="ADAL" clId="{251016BF-9E96-4715-AEBB-E1B12BAA71C9}" dt="2025-10-13T02:15:21.378" v="3595" actId="21"/>
          <ac:spMkLst>
            <pc:docMk/>
            <pc:sldMk cId="1018305328" sldId="4339"/>
            <ac:spMk id="2" creationId="{00000000-0000-0000-0000-000000000000}"/>
          </ac:spMkLst>
        </pc:spChg>
        <pc:spChg chg="add mod">
          <ac:chgData name="Kevin Shehan" userId="08a9fb75-bfa9-4619-a08a-5a0f62c1c55f" providerId="ADAL" clId="{251016BF-9E96-4715-AEBB-E1B12BAA71C9}" dt="2025-10-13T02:15:21.378" v="3595" actId="21"/>
          <ac:spMkLst>
            <pc:docMk/>
            <pc:sldMk cId="1018305328" sldId="4339"/>
            <ac:spMk id="6" creationId="{419DA578-C97B-8749-1CA7-633FA5357E8A}"/>
          </ac:spMkLst>
        </pc:spChg>
        <pc:picChg chg="del">
          <ac:chgData name="Kevin Shehan" userId="08a9fb75-bfa9-4619-a08a-5a0f62c1c55f" providerId="ADAL" clId="{251016BF-9E96-4715-AEBB-E1B12BAA71C9}" dt="2025-10-13T02:15:21.378" v="3595" actId="21"/>
          <ac:picMkLst>
            <pc:docMk/>
            <pc:sldMk cId="1018305328" sldId="4339"/>
            <ac:picMk id="7" creationId="{00000000-0000-0000-0000-000000000000}"/>
          </ac:picMkLst>
        </pc:picChg>
      </pc:sldChg>
      <pc:sldChg chg="addSp delSp modSp del mod">
        <pc:chgData name="Kevin Shehan" userId="08a9fb75-bfa9-4619-a08a-5a0f62c1c55f" providerId="ADAL" clId="{251016BF-9E96-4715-AEBB-E1B12BAA71C9}" dt="2025-10-13T02:16:53.885" v="3692" actId="47"/>
        <pc:sldMkLst>
          <pc:docMk/>
          <pc:sldMk cId="172981520" sldId="4340"/>
        </pc:sldMkLst>
        <pc:spChg chg="del">
          <ac:chgData name="Kevin Shehan" userId="08a9fb75-bfa9-4619-a08a-5a0f62c1c55f" providerId="ADAL" clId="{251016BF-9E96-4715-AEBB-E1B12BAA71C9}" dt="2025-10-13T02:16:51.124" v="3690" actId="21"/>
          <ac:spMkLst>
            <pc:docMk/>
            <pc:sldMk cId="172981520" sldId="4340"/>
            <ac:spMk id="2" creationId="{00000000-0000-0000-0000-000000000000}"/>
          </ac:spMkLst>
        </pc:spChg>
        <pc:spChg chg="del">
          <ac:chgData name="Kevin Shehan" userId="08a9fb75-bfa9-4619-a08a-5a0f62c1c55f" providerId="ADAL" clId="{251016BF-9E96-4715-AEBB-E1B12BAA71C9}" dt="2025-10-13T02:16:51.124" v="3690" actId="21"/>
          <ac:spMkLst>
            <pc:docMk/>
            <pc:sldMk cId="172981520" sldId="4340"/>
            <ac:spMk id="6" creationId="{00000000-0000-0000-0000-000000000000}"/>
          </ac:spMkLst>
        </pc:spChg>
        <pc:spChg chg="add mod">
          <ac:chgData name="Kevin Shehan" userId="08a9fb75-bfa9-4619-a08a-5a0f62c1c55f" providerId="ADAL" clId="{251016BF-9E96-4715-AEBB-E1B12BAA71C9}" dt="2025-10-13T02:16:51.124" v="3690" actId="21"/>
          <ac:spMkLst>
            <pc:docMk/>
            <pc:sldMk cId="172981520" sldId="4340"/>
            <ac:spMk id="7" creationId="{8C1C7D20-2031-9008-57BC-672FB8008150}"/>
          </ac:spMkLst>
        </pc:spChg>
        <pc:picChg chg="del">
          <ac:chgData name="Kevin Shehan" userId="08a9fb75-bfa9-4619-a08a-5a0f62c1c55f" providerId="ADAL" clId="{251016BF-9E96-4715-AEBB-E1B12BAA71C9}" dt="2025-10-13T02:16:51.124" v="3690" actId="21"/>
          <ac:picMkLst>
            <pc:docMk/>
            <pc:sldMk cId="172981520" sldId="4340"/>
            <ac:picMk id="4" creationId="{00000000-0000-0000-0000-000000000000}"/>
          </ac:picMkLst>
        </pc:picChg>
      </pc:sldChg>
      <pc:sldChg chg="addSp delSp modSp del mod">
        <pc:chgData name="Kevin Shehan" userId="08a9fb75-bfa9-4619-a08a-5a0f62c1c55f" providerId="ADAL" clId="{251016BF-9E96-4715-AEBB-E1B12BAA71C9}" dt="2025-10-13T02:17:29.512" v="3745" actId="47"/>
        <pc:sldMkLst>
          <pc:docMk/>
          <pc:sldMk cId="1047880072" sldId="4342"/>
        </pc:sldMkLst>
        <pc:spChg chg="del">
          <ac:chgData name="Kevin Shehan" userId="08a9fb75-bfa9-4619-a08a-5a0f62c1c55f" providerId="ADAL" clId="{251016BF-9E96-4715-AEBB-E1B12BAA71C9}" dt="2025-10-13T02:17:13.038" v="3740" actId="21"/>
          <ac:spMkLst>
            <pc:docMk/>
            <pc:sldMk cId="1047880072" sldId="4342"/>
            <ac:spMk id="2" creationId="{00000000-0000-0000-0000-000000000000}"/>
          </ac:spMkLst>
        </pc:spChg>
        <pc:spChg chg="add del mod">
          <ac:chgData name="Kevin Shehan" userId="08a9fb75-bfa9-4619-a08a-5a0f62c1c55f" providerId="ADAL" clId="{251016BF-9E96-4715-AEBB-E1B12BAA71C9}" dt="2025-10-13T02:17:21.183" v="3742" actId="478"/>
          <ac:spMkLst>
            <pc:docMk/>
            <pc:sldMk cId="1047880072" sldId="4342"/>
            <ac:spMk id="6" creationId="{3B292AAA-7D10-B281-6931-9C18C6A80221}"/>
          </ac:spMkLst>
        </pc:spChg>
        <pc:picChg chg="del">
          <ac:chgData name="Kevin Shehan" userId="08a9fb75-bfa9-4619-a08a-5a0f62c1c55f" providerId="ADAL" clId="{251016BF-9E96-4715-AEBB-E1B12BAA71C9}" dt="2025-10-13T02:17:13.038" v="3740" actId="21"/>
          <ac:picMkLst>
            <pc:docMk/>
            <pc:sldMk cId="1047880072" sldId="4342"/>
            <ac:picMk id="4" creationId="{00000000-0000-0000-0000-000000000000}"/>
          </ac:picMkLst>
        </pc:picChg>
        <pc:picChg chg="del">
          <ac:chgData name="Kevin Shehan" userId="08a9fb75-bfa9-4619-a08a-5a0f62c1c55f" providerId="ADAL" clId="{251016BF-9E96-4715-AEBB-E1B12BAA71C9}" dt="2025-10-13T02:17:25.668" v="3743" actId="21"/>
          <ac:picMkLst>
            <pc:docMk/>
            <pc:sldMk cId="1047880072" sldId="4342"/>
            <ac:picMk id="7" creationId="{00000000-0000-0000-0000-000000000000}"/>
          </ac:picMkLst>
        </pc:picChg>
        <pc:picChg chg="del">
          <ac:chgData name="Kevin Shehan" userId="08a9fb75-bfa9-4619-a08a-5a0f62c1c55f" providerId="ADAL" clId="{251016BF-9E96-4715-AEBB-E1B12BAA71C9}" dt="2025-10-13T02:17:25.668" v="3743" actId="21"/>
          <ac:picMkLst>
            <pc:docMk/>
            <pc:sldMk cId="1047880072" sldId="4342"/>
            <ac:picMk id="8" creationId="{00000000-0000-0000-0000-000000000000}"/>
          </ac:picMkLst>
        </pc:picChg>
        <pc:picChg chg="del">
          <ac:chgData name="Kevin Shehan" userId="08a9fb75-bfa9-4619-a08a-5a0f62c1c55f" providerId="ADAL" clId="{251016BF-9E96-4715-AEBB-E1B12BAA71C9}" dt="2025-10-13T02:17:25.668" v="3743" actId="21"/>
          <ac:picMkLst>
            <pc:docMk/>
            <pc:sldMk cId="1047880072" sldId="4342"/>
            <ac:picMk id="9" creationId="{00000000-0000-0000-0000-000000000000}"/>
          </ac:picMkLst>
        </pc:picChg>
        <pc:picChg chg="del">
          <ac:chgData name="Kevin Shehan" userId="08a9fb75-bfa9-4619-a08a-5a0f62c1c55f" providerId="ADAL" clId="{251016BF-9E96-4715-AEBB-E1B12BAA71C9}" dt="2025-10-13T02:17:25.668" v="3743" actId="21"/>
          <ac:picMkLst>
            <pc:docMk/>
            <pc:sldMk cId="1047880072" sldId="4342"/>
            <ac:picMk id="10" creationId="{00000000-0000-0000-0000-000000000000}"/>
          </ac:picMkLst>
        </pc:picChg>
        <pc:picChg chg="del">
          <ac:chgData name="Kevin Shehan" userId="08a9fb75-bfa9-4619-a08a-5a0f62c1c55f" providerId="ADAL" clId="{251016BF-9E96-4715-AEBB-E1B12BAA71C9}" dt="2025-10-13T02:17:25.668" v="3743" actId="21"/>
          <ac:picMkLst>
            <pc:docMk/>
            <pc:sldMk cId="1047880072" sldId="4342"/>
            <ac:picMk id="11" creationId="{00000000-0000-0000-0000-000000000000}"/>
          </ac:picMkLst>
        </pc:picChg>
        <pc:picChg chg="del">
          <ac:chgData name="Kevin Shehan" userId="08a9fb75-bfa9-4619-a08a-5a0f62c1c55f" providerId="ADAL" clId="{251016BF-9E96-4715-AEBB-E1B12BAA71C9}" dt="2025-10-13T02:17:13.038" v="3740" actId="21"/>
          <ac:picMkLst>
            <pc:docMk/>
            <pc:sldMk cId="1047880072" sldId="4342"/>
            <ac:picMk id="12" creationId="{00000000-0000-0000-0000-000000000000}"/>
          </ac:picMkLst>
        </pc:picChg>
      </pc:sldChg>
      <pc:sldChg chg="addSp delSp modSp del">
        <pc:chgData name="Kevin Shehan" userId="08a9fb75-bfa9-4619-a08a-5a0f62c1c55f" providerId="ADAL" clId="{251016BF-9E96-4715-AEBB-E1B12BAA71C9}" dt="2025-10-13T02:17:51.318" v="3752" actId="47"/>
        <pc:sldMkLst>
          <pc:docMk/>
          <pc:sldMk cId="2103178811" sldId="4343"/>
        </pc:sldMkLst>
        <pc:spChg chg="del">
          <ac:chgData name="Kevin Shehan" userId="08a9fb75-bfa9-4619-a08a-5a0f62c1c55f" providerId="ADAL" clId="{251016BF-9E96-4715-AEBB-E1B12BAA71C9}" dt="2025-10-13T02:17:48.379" v="3750" actId="21"/>
          <ac:spMkLst>
            <pc:docMk/>
            <pc:sldMk cId="2103178811" sldId="4343"/>
            <ac:spMk id="2" creationId="{00000000-0000-0000-0000-000000000000}"/>
          </ac:spMkLst>
        </pc:spChg>
        <pc:spChg chg="add mod">
          <ac:chgData name="Kevin Shehan" userId="08a9fb75-bfa9-4619-a08a-5a0f62c1c55f" providerId="ADAL" clId="{251016BF-9E96-4715-AEBB-E1B12BAA71C9}" dt="2025-10-13T02:17:48.379" v="3750" actId="21"/>
          <ac:spMkLst>
            <pc:docMk/>
            <pc:sldMk cId="2103178811" sldId="4343"/>
            <ac:spMk id="4" creationId="{E4883615-C686-2780-29D4-419AE5F9C57A}"/>
          </ac:spMkLst>
        </pc:spChg>
        <pc:picChg chg="del">
          <ac:chgData name="Kevin Shehan" userId="08a9fb75-bfa9-4619-a08a-5a0f62c1c55f" providerId="ADAL" clId="{251016BF-9E96-4715-AEBB-E1B12BAA71C9}" dt="2025-10-13T02:17:48.379" v="3750" actId="21"/>
          <ac:picMkLst>
            <pc:docMk/>
            <pc:sldMk cId="2103178811" sldId="4343"/>
            <ac:picMk id="7" creationId="{00000000-0000-0000-0000-000000000000}"/>
          </ac:picMkLst>
        </pc:picChg>
      </pc:sldChg>
      <pc:sldChg chg="addSp delSp modSp del">
        <pc:chgData name="Kevin Shehan" userId="08a9fb75-bfa9-4619-a08a-5a0f62c1c55f" providerId="ADAL" clId="{251016BF-9E96-4715-AEBB-E1B12BAA71C9}" dt="2025-10-13T02:13:48.105" v="3523" actId="47"/>
        <pc:sldMkLst>
          <pc:docMk/>
          <pc:sldMk cId="3580314009" sldId="4345"/>
        </pc:sldMkLst>
        <pc:spChg chg="del">
          <ac:chgData name="Kevin Shehan" userId="08a9fb75-bfa9-4619-a08a-5a0f62c1c55f" providerId="ADAL" clId="{251016BF-9E96-4715-AEBB-E1B12BAA71C9}" dt="2025-10-13T02:13:40.973" v="3521" actId="21"/>
          <ac:spMkLst>
            <pc:docMk/>
            <pc:sldMk cId="3580314009" sldId="4345"/>
            <ac:spMk id="5" creationId="{A146D268-62E6-0047-6947-4B6A004C026A}"/>
          </ac:spMkLst>
        </pc:spChg>
        <pc:spChg chg="add mod">
          <ac:chgData name="Kevin Shehan" userId="08a9fb75-bfa9-4619-a08a-5a0f62c1c55f" providerId="ADAL" clId="{251016BF-9E96-4715-AEBB-E1B12BAA71C9}" dt="2025-10-13T02:13:40.973" v="3521" actId="21"/>
          <ac:spMkLst>
            <pc:docMk/>
            <pc:sldMk cId="3580314009" sldId="4345"/>
            <ac:spMk id="6" creationId="{BC15DBC1-A512-D527-5079-ACE9B7B13A9F}"/>
          </ac:spMkLst>
        </pc:spChg>
        <pc:spChg chg="del">
          <ac:chgData name="Kevin Shehan" userId="08a9fb75-bfa9-4619-a08a-5a0f62c1c55f" providerId="ADAL" clId="{251016BF-9E96-4715-AEBB-E1B12BAA71C9}" dt="2025-10-13T02:13:40.973" v="3521" actId="21"/>
          <ac:spMkLst>
            <pc:docMk/>
            <pc:sldMk cId="3580314009" sldId="4345"/>
            <ac:spMk id="11" creationId="{1044A8AC-D5D9-C183-534A-DA3AB264D564}"/>
          </ac:spMkLst>
        </pc:spChg>
        <pc:picChg chg="del">
          <ac:chgData name="Kevin Shehan" userId="08a9fb75-bfa9-4619-a08a-5a0f62c1c55f" providerId="ADAL" clId="{251016BF-9E96-4715-AEBB-E1B12BAA71C9}" dt="2025-10-13T02:13:40.973" v="3521" actId="21"/>
          <ac:picMkLst>
            <pc:docMk/>
            <pc:sldMk cId="3580314009" sldId="4345"/>
            <ac:picMk id="2" creationId="{DBD1F0F4-23E4-421F-8BF3-DFB2807FDD46}"/>
          </ac:picMkLst>
        </pc:picChg>
        <pc:picChg chg="del">
          <ac:chgData name="Kevin Shehan" userId="08a9fb75-bfa9-4619-a08a-5a0f62c1c55f" providerId="ADAL" clId="{251016BF-9E96-4715-AEBB-E1B12BAA71C9}" dt="2025-10-13T02:13:40.973" v="3521" actId="21"/>
          <ac:picMkLst>
            <pc:docMk/>
            <pc:sldMk cId="3580314009" sldId="4345"/>
            <ac:picMk id="3" creationId="{7FFFE978-8C3A-F15D-7B1E-971FE633FF98}"/>
          </ac:picMkLst>
        </pc:picChg>
        <pc:picChg chg="del">
          <ac:chgData name="Kevin Shehan" userId="08a9fb75-bfa9-4619-a08a-5a0f62c1c55f" providerId="ADAL" clId="{251016BF-9E96-4715-AEBB-E1B12BAA71C9}" dt="2025-10-13T02:13:40.973" v="3521" actId="21"/>
          <ac:picMkLst>
            <pc:docMk/>
            <pc:sldMk cId="3580314009" sldId="4345"/>
            <ac:picMk id="4" creationId="{44A454FD-2F86-40BC-F0AB-618625FC903D}"/>
          </ac:picMkLst>
        </pc:picChg>
      </pc:sldChg>
      <pc:sldChg chg="addSp delSp modSp del mod">
        <pc:chgData name="Kevin Shehan" userId="08a9fb75-bfa9-4619-a08a-5a0f62c1c55f" providerId="ADAL" clId="{251016BF-9E96-4715-AEBB-E1B12BAA71C9}" dt="2025-10-13T02:12:40.945" v="3460" actId="47"/>
        <pc:sldMkLst>
          <pc:docMk/>
          <pc:sldMk cId="3713987464" sldId="4346"/>
        </pc:sldMkLst>
        <pc:spChg chg="del">
          <ac:chgData name="Kevin Shehan" userId="08a9fb75-bfa9-4619-a08a-5a0f62c1c55f" providerId="ADAL" clId="{251016BF-9E96-4715-AEBB-E1B12BAA71C9}" dt="2025-10-13T02:12:38.100" v="3458" actId="21"/>
          <ac:spMkLst>
            <pc:docMk/>
            <pc:sldMk cId="3713987464" sldId="4346"/>
            <ac:spMk id="2" creationId="{438BDA7D-2E8B-E517-1F6D-5B4B7C250877}"/>
          </ac:spMkLst>
        </pc:spChg>
        <pc:spChg chg="add mod">
          <ac:chgData name="Kevin Shehan" userId="08a9fb75-bfa9-4619-a08a-5a0f62c1c55f" providerId="ADAL" clId="{251016BF-9E96-4715-AEBB-E1B12BAA71C9}" dt="2025-10-13T02:12:38.100" v="3458" actId="21"/>
          <ac:spMkLst>
            <pc:docMk/>
            <pc:sldMk cId="3713987464" sldId="4346"/>
            <ac:spMk id="9" creationId="{3023360F-D419-18BE-0083-A9AD66BE2564}"/>
          </ac:spMkLst>
        </pc:spChg>
        <pc:picChg chg="del">
          <ac:chgData name="Kevin Shehan" userId="08a9fb75-bfa9-4619-a08a-5a0f62c1c55f" providerId="ADAL" clId="{251016BF-9E96-4715-AEBB-E1B12BAA71C9}" dt="2025-10-13T02:12:38.100" v="3458" actId="21"/>
          <ac:picMkLst>
            <pc:docMk/>
            <pc:sldMk cId="3713987464" sldId="4346"/>
            <ac:picMk id="4" creationId="{E12E0680-C468-154B-ACCA-3222AC73F5C5}"/>
          </ac:picMkLst>
        </pc:picChg>
        <pc:picChg chg="del">
          <ac:chgData name="Kevin Shehan" userId="08a9fb75-bfa9-4619-a08a-5a0f62c1c55f" providerId="ADAL" clId="{251016BF-9E96-4715-AEBB-E1B12BAA71C9}" dt="2025-10-13T02:12:38.100" v="3458" actId="21"/>
          <ac:picMkLst>
            <pc:docMk/>
            <pc:sldMk cId="3713987464" sldId="4346"/>
            <ac:picMk id="5" creationId="{11EEE927-7649-F52A-E190-6F9B55C1A89B}"/>
          </ac:picMkLst>
        </pc:picChg>
        <pc:picChg chg="del">
          <ac:chgData name="Kevin Shehan" userId="08a9fb75-bfa9-4619-a08a-5a0f62c1c55f" providerId="ADAL" clId="{251016BF-9E96-4715-AEBB-E1B12BAA71C9}" dt="2025-10-13T02:12:38.100" v="3458" actId="21"/>
          <ac:picMkLst>
            <pc:docMk/>
            <pc:sldMk cId="3713987464" sldId="4346"/>
            <ac:picMk id="7" creationId="{FFACA3D6-7DB5-83E5-A9B8-D59CD418C0B2}"/>
          </ac:picMkLst>
        </pc:picChg>
      </pc:sldChg>
      <pc:sldChg chg="add">
        <pc:chgData name="Kevin Shehan" userId="08a9fb75-bfa9-4619-a08a-5a0f62c1c55f" providerId="ADAL" clId="{251016BF-9E96-4715-AEBB-E1B12BAA71C9}" dt="2025-10-10T18:41:46.140" v="0"/>
        <pc:sldMkLst>
          <pc:docMk/>
          <pc:sldMk cId="3687924093" sldId="4406"/>
        </pc:sldMkLst>
      </pc:sldChg>
      <pc:sldChg chg="add del">
        <pc:chgData name="Kevin Shehan" userId="08a9fb75-bfa9-4619-a08a-5a0f62c1c55f" providerId="ADAL" clId="{251016BF-9E96-4715-AEBB-E1B12BAA71C9}" dt="2025-10-10T18:42:07.884" v="3"/>
        <pc:sldMkLst>
          <pc:docMk/>
          <pc:sldMk cId="3582398384" sldId="4407"/>
        </pc:sldMkLst>
      </pc:sldChg>
      <pc:sldChg chg="modSp mod">
        <pc:chgData name="Kevin Shehan" userId="08a9fb75-bfa9-4619-a08a-5a0f62c1c55f" providerId="ADAL" clId="{251016BF-9E96-4715-AEBB-E1B12BAA71C9}" dt="2025-10-12T19:04:22.856" v="166" actId="20577"/>
        <pc:sldMkLst>
          <pc:docMk/>
          <pc:sldMk cId="1777256163" sldId="4412"/>
        </pc:sldMkLst>
        <pc:spChg chg="mod">
          <ac:chgData name="Kevin Shehan" userId="08a9fb75-bfa9-4619-a08a-5a0f62c1c55f" providerId="ADAL" clId="{251016BF-9E96-4715-AEBB-E1B12BAA71C9}" dt="2025-10-12T19:04:22.856" v="166" actId="20577"/>
          <ac:spMkLst>
            <pc:docMk/>
            <pc:sldMk cId="1777256163" sldId="4412"/>
            <ac:spMk id="11" creationId="{C0EBAEEB-8792-CEB9-0501-09CD175A3AD8}"/>
          </ac:spMkLst>
        </pc:spChg>
      </pc:sldChg>
      <pc:sldChg chg="modSp mod">
        <pc:chgData name="Kevin Shehan" userId="08a9fb75-bfa9-4619-a08a-5a0f62c1c55f" providerId="ADAL" clId="{251016BF-9E96-4715-AEBB-E1B12BAA71C9}" dt="2025-10-12T19:05:09.632" v="195" actId="20577"/>
        <pc:sldMkLst>
          <pc:docMk/>
          <pc:sldMk cId="2922698709" sldId="4413"/>
        </pc:sldMkLst>
        <pc:spChg chg="mod">
          <ac:chgData name="Kevin Shehan" userId="08a9fb75-bfa9-4619-a08a-5a0f62c1c55f" providerId="ADAL" clId="{251016BF-9E96-4715-AEBB-E1B12BAA71C9}" dt="2025-10-12T19:05:09.632" v="195" actId="20577"/>
          <ac:spMkLst>
            <pc:docMk/>
            <pc:sldMk cId="2922698709" sldId="4413"/>
            <ac:spMk id="2" creationId="{CC6D0701-4B4F-605D-48AF-EA96ACFE3B2B}"/>
          </ac:spMkLst>
        </pc:spChg>
      </pc:sldChg>
      <pc:sldChg chg="modSp mod">
        <pc:chgData name="Kevin Shehan" userId="08a9fb75-bfa9-4619-a08a-5a0f62c1c55f" providerId="ADAL" clId="{251016BF-9E96-4715-AEBB-E1B12BAA71C9}" dt="2025-10-12T19:06:29.060" v="220" actId="1076"/>
        <pc:sldMkLst>
          <pc:docMk/>
          <pc:sldMk cId="188082496" sldId="4414"/>
        </pc:sldMkLst>
        <pc:spChg chg="mod">
          <ac:chgData name="Kevin Shehan" userId="08a9fb75-bfa9-4619-a08a-5a0f62c1c55f" providerId="ADAL" clId="{251016BF-9E96-4715-AEBB-E1B12BAA71C9}" dt="2025-10-12T19:05:54.475" v="205" actId="114"/>
          <ac:spMkLst>
            <pc:docMk/>
            <pc:sldMk cId="188082496" sldId="4414"/>
            <ac:spMk id="3" creationId="{CAE751C1-5338-A6E3-B74A-06F8DAD0BEBB}"/>
          </ac:spMkLst>
        </pc:spChg>
        <pc:spChg chg="mod">
          <ac:chgData name="Kevin Shehan" userId="08a9fb75-bfa9-4619-a08a-5a0f62c1c55f" providerId="ADAL" clId="{251016BF-9E96-4715-AEBB-E1B12BAA71C9}" dt="2025-10-12T19:06:22.448" v="219" actId="20577"/>
          <ac:spMkLst>
            <pc:docMk/>
            <pc:sldMk cId="188082496" sldId="4414"/>
            <ac:spMk id="11" creationId="{7D5BB817-340B-0DE6-A861-C4CBCE6F6EA7}"/>
          </ac:spMkLst>
        </pc:spChg>
        <pc:picChg chg="mod">
          <ac:chgData name="Kevin Shehan" userId="08a9fb75-bfa9-4619-a08a-5a0f62c1c55f" providerId="ADAL" clId="{251016BF-9E96-4715-AEBB-E1B12BAA71C9}" dt="2025-10-12T19:06:29.060" v="220" actId="1076"/>
          <ac:picMkLst>
            <pc:docMk/>
            <pc:sldMk cId="188082496" sldId="4414"/>
            <ac:picMk id="5" creationId="{F3E09DBF-F257-BBD7-B801-FC0C108E9B09}"/>
          </ac:picMkLst>
        </pc:picChg>
      </pc:sldChg>
      <pc:sldChg chg="addSp delSp modSp add mod">
        <pc:chgData name="Kevin Shehan" userId="08a9fb75-bfa9-4619-a08a-5a0f62c1c55f" providerId="ADAL" clId="{251016BF-9E96-4715-AEBB-E1B12BAA71C9}" dt="2025-10-12T19:29:30.631" v="2200" actId="1076"/>
        <pc:sldMkLst>
          <pc:docMk/>
          <pc:sldMk cId="1076371630" sldId="4415"/>
        </pc:sldMkLst>
        <pc:spChg chg="add mod">
          <ac:chgData name="Kevin Shehan" userId="08a9fb75-bfa9-4619-a08a-5a0f62c1c55f" providerId="ADAL" clId="{251016BF-9E96-4715-AEBB-E1B12BAA71C9}" dt="2025-10-12T19:29:27.680" v="2198" actId="1076"/>
          <ac:spMkLst>
            <pc:docMk/>
            <pc:sldMk cId="1076371630" sldId="4415"/>
            <ac:spMk id="2" creationId="{D762AB9A-057E-24A2-2422-87D6A901B937}"/>
          </ac:spMkLst>
        </pc:spChg>
        <pc:spChg chg="del">
          <ac:chgData name="Kevin Shehan" userId="08a9fb75-bfa9-4619-a08a-5a0f62c1c55f" providerId="ADAL" clId="{251016BF-9E96-4715-AEBB-E1B12BAA71C9}" dt="2025-10-12T19:06:50.132" v="256" actId="478"/>
          <ac:spMkLst>
            <pc:docMk/>
            <pc:sldMk cId="1076371630" sldId="4415"/>
            <ac:spMk id="3" creationId="{073B0573-44B1-FAA5-27B6-0CF37FED9AC3}"/>
          </ac:spMkLst>
        </pc:spChg>
        <pc:spChg chg="del">
          <ac:chgData name="Kevin Shehan" userId="08a9fb75-bfa9-4619-a08a-5a0f62c1c55f" providerId="ADAL" clId="{251016BF-9E96-4715-AEBB-E1B12BAA71C9}" dt="2025-10-12T19:06:50.132" v="256" actId="478"/>
          <ac:spMkLst>
            <pc:docMk/>
            <pc:sldMk cId="1076371630" sldId="4415"/>
            <ac:spMk id="11" creationId="{3B7B84BD-883A-BCC7-5B49-E28A6ABBE540}"/>
          </ac:spMkLst>
        </pc:spChg>
        <pc:spChg chg="mod">
          <ac:chgData name="Kevin Shehan" userId="08a9fb75-bfa9-4619-a08a-5a0f62c1c55f" providerId="ADAL" clId="{251016BF-9E96-4715-AEBB-E1B12BAA71C9}" dt="2025-10-12T19:06:47.160" v="255" actId="20577"/>
          <ac:spMkLst>
            <pc:docMk/>
            <pc:sldMk cId="1076371630" sldId="4415"/>
            <ac:spMk id="13" creationId="{6E6FCF1F-5AEA-A672-AE9D-9B6CE687A0A4}"/>
          </ac:spMkLst>
        </pc:spChg>
        <pc:picChg chg="add mod">
          <ac:chgData name="Kevin Shehan" userId="08a9fb75-bfa9-4619-a08a-5a0f62c1c55f" providerId="ADAL" clId="{251016BF-9E96-4715-AEBB-E1B12BAA71C9}" dt="2025-10-12T19:29:30.631" v="2200" actId="1076"/>
          <ac:picMkLst>
            <pc:docMk/>
            <pc:sldMk cId="1076371630" sldId="4415"/>
            <ac:picMk id="4" creationId="{7F1CE992-0B4C-A75E-50CB-13B44264B3CC}"/>
          </ac:picMkLst>
        </pc:picChg>
        <pc:picChg chg="del">
          <ac:chgData name="Kevin Shehan" userId="08a9fb75-bfa9-4619-a08a-5a0f62c1c55f" providerId="ADAL" clId="{251016BF-9E96-4715-AEBB-E1B12BAA71C9}" dt="2025-10-12T19:06:50.132" v="256" actId="478"/>
          <ac:picMkLst>
            <pc:docMk/>
            <pc:sldMk cId="1076371630" sldId="4415"/>
            <ac:picMk id="5" creationId="{F95321A9-2E7B-4A78-78E4-CDA6244DE14F}"/>
          </ac:picMkLst>
        </pc:picChg>
      </pc:sldChg>
      <pc:sldChg chg="addSp delSp modSp add mod">
        <pc:chgData name="Kevin Shehan" userId="08a9fb75-bfa9-4619-a08a-5a0f62c1c55f" providerId="ADAL" clId="{251016BF-9E96-4715-AEBB-E1B12BAA71C9}" dt="2025-10-12T19:30:26.941" v="2227" actId="20577"/>
        <pc:sldMkLst>
          <pc:docMk/>
          <pc:sldMk cId="1788158468" sldId="4416"/>
        </pc:sldMkLst>
        <pc:spChg chg="del">
          <ac:chgData name="Kevin Shehan" userId="08a9fb75-bfa9-4619-a08a-5a0f62c1c55f" providerId="ADAL" clId="{251016BF-9E96-4715-AEBB-E1B12BAA71C9}" dt="2025-10-12T19:07:15.115" v="284" actId="478"/>
          <ac:spMkLst>
            <pc:docMk/>
            <pc:sldMk cId="1788158468" sldId="4416"/>
            <ac:spMk id="2" creationId="{3BC18E9F-A474-4D16-C1CB-FED4F7E7B4BA}"/>
          </ac:spMkLst>
        </pc:spChg>
        <pc:spChg chg="add mod">
          <ac:chgData name="Kevin Shehan" userId="08a9fb75-bfa9-4619-a08a-5a0f62c1c55f" providerId="ADAL" clId="{251016BF-9E96-4715-AEBB-E1B12BAA71C9}" dt="2025-10-12T19:30:26.941" v="2227" actId="20577"/>
          <ac:spMkLst>
            <pc:docMk/>
            <pc:sldMk cId="1788158468" sldId="4416"/>
            <ac:spMk id="11" creationId="{06887709-8DC4-C4AA-F18B-31B78818D38C}"/>
          </ac:spMkLst>
        </pc:spChg>
        <pc:spChg chg="mod">
          <ac:chgData name="Kevin Shehan" userId="08a9fb75-bfa9-4619-a08a-5a0f62c1c55f" providerId="ADAL" clId="{251016BF-9E96-4715-AEBB-E1B12BAA71C9}" dt="2025-10-12T19:07:11.650" v="283" actId="20577"/>
          <ac:spMkLst>
            <pc:docMk/>
            <pc:sldMk cId="1788158468" sldId="4416"/>
            <ac:spMk id="13" creationId="{166174B1-E899-A7AB-5C1E-093CD01E5E1A}"/>
          </ac:spMkLst>
        </pc:spChg>
        <pc:picChg chg="del">
          <ac:chgData name="Kevin Shehan" userId="08a9fb75-bfa9-4619-a08a-5a0f62c1c55f" providerId="ADAL" clId="{251016BF-9E96-4715-AEBB-E1B12BAA71C9}" dt="2025-10-12T19:07:15.115" v="284" actId="478"/>
          <ac:picMkLst>
            <pc:docMk/>
            <pc:sldMk cId="1788158468" sldId="4416"/>
            <ac:picMk id="4" creationId="{5F5FCE16-9B45-F0D8-5E1D-15266E9E88B7}"/>
          </ac:picMkLst>
        </pc:picChg>
        <pc:picChg chg="add mod">
          <ac:chgData name="Kevin Shehan" userId="08a9fb75-bfa9-4619-a08a-5a0f62c1c55f" providerId="ADAL" clId="{251016BF-9E96-4715-AEBB-E1B12BAA71C9}" dt="2025-10-12T19:14:04.364" v="793" actId="962"/>
          <ac:picMkLst>
            <pc:docMk/>
            <pc:sldMk cId="1788158468" sldId="4416"/>
            <ac:picMk id="5" creationId="{566524DB-6A5E-B6C3-063F-6FFFDDFF8E7C}"/>
          </ac:picMkLst>
        </pc:picChg>
      </pc:sldChg>
      <pc:sldChg chg="addSp delSp modSp add mod">
        <pc:chgData name="Kevin Shehan" userId="08a9fb75-bfa9-4619-a08a-5a0f62c1c55f" providerId="ADAL" clId="{251016BF-9E96-4715-AEBB-E1B12BAA71C9}" dt="2025-10-12T19:31:18.086" v="2241" actId="14100"/>
        <pc:sldMkLst>
          <pc:docMk/>
          <pc:sldMk cId="1898637438" sldId="4417"/>
        </pc:sldMkLst>
        <pc:spChg chg="add mod">
          <ac:chgData name="Kevin Shehan" userId="08a9fb75-bfa9-4619-a08a-5a0f62c1c55f" providerId="ADAL" clId="{251016BF-9E96-4715-AEBB-E1B12BAA71C9}" dt="2025-10-12T19:31:18.086" v="2241" actId="14100"/>
          <ac:spMkLst>
            <pc:docMk/>
            <pc:sldMk cId="1898637438" sldId="4417"/>
            <ac:spMk id="4" creationId="{550D2176-EBB1-5A13-1FC5-ACB96A0FA059}"/>
          </ac:spMkLst>
        </pc:spChg>
        <pc:spChg chg="del">
          <ac:chgData name="Kevin Shehan" userId="08a9fb75-bfa9-4619-a08a-5a0f62c1c55f" providerId="ADAL" clId="{251016BF-9E96-4715-AEBB-E1B12BAA71C9}" dt="2025-10-12T19:08:39.008" v="293" actId="478"/>
          <ac:spMkLst>
            <pc:docMk/>
            <pc:sldMk cId="1898637438" sldId="4417"/>
            <ac:spMk id="11" creationId="{D380FAB0-8564-E7F3-C8A4-7556A9685949}"/>
          </ac:spMkLst>
        </pc:spChg>
        <pc:picChg chg="add mod">
          <ac:chgData name="Kevin Shehan" userId="08a9fb75-bfa9-4619-a08a-5a0f62c1c55f" providerId="ADAL" clId="{251016BF-9E96-4715-AEBB-E1B12BAA71C9}" dt="2025-10-12T19:15:15.625" v="960" actId="962"/>
          <ac:picMkLst>
            <pc:docMk/>
            <pc:sldMk cId="1898637438" sldId="4417"/>
            <ac:picMk id="2" creationId="{CE47F431-8D1A-C21B-37BF-095291000C18}"/>
          </ac:picMkLst>
        </pc:picChg>
        <pc:picChg chg="add mod">
          <ac:chgData name="Kevin Shehan" userId="08a9fb75-bfa9-4619-a08a-5a0f62c1c55f" providerId="ADAL" clId="{251016BF-9E96-4715-AEBB-E1B12BAA71C9}" dt="2025-10-12T19:15:00.297" v="942" actId="962"/>
          <ac:picMkLst>
            <pc:docMk/>
            <pc:sldMk cId="1898637438" sldId="4417"/>
            <ac:picMk id="3" creationId="{13B6B087-D8C9-1525-9A27-558382C8808B}"/>
          </ac:picMkLst>
        </pc:picChg>
        <pc:picChg chg="del">
          <ac:chgData name="Kevin Shehan" userId="08a9fb75-bfa9-4619-a08a-5a0f62c1c55f" providerId="ADAL" clId="{251016BF-9E96-4715-AEBB-E1B12BAA71C9}" dt="2025-10-12T19:08:39.008" v="293" actId="478"/>
          <ac:picMkLst>
            <pc:docMk/>
            <pc:sldMk cId="1898637438" sldId="4417"/>
            <ac:picMk id="5" creationId="{5EB3F6ED-E115-83D1-21DE-2282D0037E60}"/>
          </ac:picMkLst>
        </pc:picChg>
      </pc:sldChg>
      <pc:sldChg chg="addSp delSp modSp add mod">
        <pc:chgData name="Kevin Shehan" userId="08a9fb75-bfa9-4619-a08a-5a0f62c1c55f" providerId="ADAL" clId="{251016BF-9E96-4715-AEBB-E1B12BAA71C9}" dt="2025-10-12T19:32:26.730" v="2259" actId="20577"/>
        <pc:sldMkLst>
          <pc:docMk/>
          <pc:sldMk cId="1487471729" sldId="4418"/>
        </pc:sldMkLst>
        <pc:spChg chg="del">
          <ac:chgData name="Kevin Shehan" userId="08a9fb75-bfa9-4619-a08a-5a0f62c1c55f" providerId="ADAL" clId="{251016BF-9E96-4715-AEBB-E1B12BAA71C9}" dt="2025-10-12T19:09:02.559" v="338" actId="478"/>
          <ac:spMkLst>
            <pc:docMk/>
            <pc:sldMk cId="1487471729" sldId="4418"/>
            <ac:spMk id="4" creationId="{C1E3D19B-BDB7-0C44-6A39-8FB4DC731351}"/>
          </ac:spMkLst>
        </pc:spChg>
        <pc:spChg chg="add mod">
          <ac:chgData name="Kevin Shehan" userId="08a9fb75-bfa9-4619-a08a-5a0f62c1c55f" providerId="ADAL" clId="{251016BF-9E96-4715-AEBB-E1B12BAA71C9}" dt="2025-10-12T19:32:26.730" v="2259" actId="20577"/>
          <ac:spMkLst>
            <pc:docMk/>
            <pc:sldMk cId="1487471729" sldId="4418"/>
            <ac:spMk id="5" creationId="{00000000-0000-0000-0000-000000000000}"/>
          </ac:spMkLst>
        </pc:spChg>
        <pc:spChg chg="mod">
          <ac:chgData name="Kevin Shehan" userId="08a9fb75-bfa9-4619-a08a-5a0f62c1c55f" providerId="ADAL" clId="{251016BF-9E96-4715-AEBB-E1B12BAA71C9}" dt="2025-10-12T19:08:59.589" v="337" actId="20577"/>
          <ac:spMkLst>
            <pc:docMk/>
            <pc:sldMk cId="1487471729" sldId="4418"/>
            <ac:spMk id="13" creationId="{36E758AA-4686-5DC5-A8F2-A5F0AE1400A8}"/>
          </ac:spMkLst>
        </pc:spChg>
        <pc:picChg chg="del">
          <ac:chgData name="Kevin Shehan" userId="08a9fb75-bfa9-4619-a08a-5a0f62c1c55f" providerId="ADAL" clId="{251016BF-9E96-4715-AEBB-E1B12BAA71C9}" dt="2025-10-12T19:09:02.559" v="338" actId="478"/>
          <ac:picMkLst>
            <pc:docMk/>
            <pc:sldMk cId="1487471729" sldId="4418"/>
            <ac:picMk id="2" creationId="{D9039CAA-D3E6-013D-5A9E-D499CA0C3740}"/>
          </ac:picMkLst>
        </pc:picChg>
        <pc:picChg chg="del">
          <ac:chgData name="Kevin Shehan" userId="08a9fb75-bfa9-4619-a08a-5a0f62c1c55f" providerId="ADAL" clId="{251016BF-9E96-4715-AEBB-E1B12BAA71C9}" dt="2025-10-12T19:09:02.559" v="338" actId="478"/>
          <ac:picMkLst>
            <pc:docMk/>
            <pc:sldMk cId="1487471729" sldId="4418"/>
            <ac:picMk id="3" creationId="{8CA80B19-38B3-6584-C951-C22E5225EAC7}"/>
          </ac:picMkLst>
        </pc:picChg>
        <pc:picChg chg="add mod">
          <ac:chgData name="Kevin Shehan" userId="08a9fb75-bfa9-4619-a08a-5a0f62c1c55f" providerId="ADAL" clId="{251016BF-9E96-4715-AEBB-E1B12BAA71C9}" dt="2025-10-12T19:31:42.807" v="2247" actId="1076"/>
          <ac:picMkLst>
            <pc:docMk/>
            <pc:sldMk cId="1487471729" sldId="4418"/>
            <ac:picMk id="8" creationId="{2DCF7A2A-4405-62C5-CDEE-673601E94E3E}"/>
          </ac:picMkLst>
        </pc:picChg>
      </pc:sldChg>
      <pc:sldChg chg="addSp delSp modSp add mod">
        <pc:chgData name="Kevin Shehan" userId="08a9fb75-bfa9-4619-a08a-5a0f62c1c55f" providerId="ADAL" clId="{251016BF-9E96-4715-AEBB-E1B12BAA71C9}" dt="2025-10-12T19:33:52.988" v="2403" actId="962"/>
        <pc:sldMkLst>
          <pc:docMk/>
          <pc:sldMk cId="1280007384" sldId="4419"/>
        </pc:sldMkLst>
        <pc:spChg chg="add mod">
          <ac:chgData name="Kevin Shehan" userId="08a9fb75-bfa9-4619-a08a-5a0f62c1c55f" providerId="ADAL" clId="{251016BF-9E96-4715-AEBB-E1B12BAA71C9}" dt="2025-10-12T19:32:53.363" v="2265" actId="1076"/>
          <ac:spMkLst>
            <pc:docMk/>
            <pc:sldMk cId="1280007384" sldId="4419"/>
            <ac:spMk id="2" creationId="{00000000-0000-0000-0000-000000000000}"/>
          </ac:spMkLst>
        </pc:spChg>
        <pc:spChg chg="del">
          <ac:chgData name="Kevin Shehan" userId="08a9fb75-bfa9-4619-a08a-5a0f62c1c55f" providerId="ADAL" clId="{251016BF-9E96-4715-AEBB-E1B12BAA71C9}" dt="2025-10-12T19:09:18.698" v="362" actId="478"/>
          <ac:spMkLst>
            <pc:docMk/>
            <pc:sldMk cId="1280007384" sldId="4419"/>
            <ac:spMk id="5" creationId="{3EA97175-A0AF-80E0-4B91-D2018A18CCB5}"/>
          </ac:spMkLst>
        </pc:spChg>
        <pc:spChg chg="mod">
          <ac:chgData name="Kevin Shehan" userId="08a9fb75-bfa9-4619-a08a-5a0f62c1c55f" providerId="ADAL" clId="{251016BF-9E96-4715-AEBB-E1B12BAA71C9}" dt="2025-10-12T19:09:16.617" v="361" actId="20577"/>
          <ac:spMkLst>
            <pc:docMk/>
            <pc:sldMk cId="1280007384" sldId="4419"/>
            <ac:spMk id="13" creationId="{071F3B69-3120-E8C9-4390-6FFA32B905C3}"/>
          </ac:spMkLst>
        </pc:spChg>
        <pc:picChg chg="add mod">
          <ac:chgData name="Kevin Shehan" userId="08a9fb75-bfa9-4619-a08a-5a0f62c1c55f" providerId="ADAL" clId="{251016BF-9E96-4715-AEBB-E1B12BAA71C9}" dt="2025-10-12T19:33:52.988" v="2403" actId="962"/>
          <ac:picMkLst>
            <pc:docMk/>
            <pc:sldMk cId="1280007384" sldId="4419"/>
            <ac:picMk id="3" creationId="{C50041E9-F313-34CB-3D08-EE1A5BB6AEB7}"/>
          </ac:picMkLst>
        </pc:picChg>
        <pc:picChg chg="add mod">
          <ac:chgData name="Kevin Shehan" userId="08a9fb75-bfa9-4619-a08a-5a0f62c1c55f" providerId="ADAL" clId="{251016BF-9E96-4715-AEBB-E1B12BAA71C9}" dt="2025-10-12T19:09:23.762" v="364"/>
          <ac:picMkLst>
            <pc:docMk/>
            <pc:sldMk cId="1280007384" sldId="4419"/>
            <ac:picMk id="4" creationId="{3882C0B4-CC54-5DA8-A5C0-E04B4EE9648E}"/>
          </ac:picMkLst>
        </pc:picChg>
        <pc:picChg chg="del">
          <ac:chgData name="Kevin Shehan" userId="08a9fb75-bfa9-4619-a08a-5a0f62c1c55f" providerId="ADAL" clId="{251016BF-9E96-4715-AEBB-E1B12BAA71C9}" dt="2025-10-12T19:09:18.698" v="362" actId="478"/>
          <ac:picMkLst>
            <pc:docMk/>
            <pc:sldMk cId="1280007384" sldId="4419"/>
            <ac:picMk id="8" creationId="{0C95856E-C25D-1AC9-AC1F-DF1DBC99633C}"/>
          </ac:picMkLst>
        </pc:picChg>
      </pc:sldChg>
      <pc:sldChg chg="addSp delSp modSp add mod">
        <pc:chgData name="Kevin Shehan" userId="08a9fb75-bfa9-4619-a08a-5a0f62c1c55f" providerId="ADAL" clId="{251016BF-9E96-4715-AEBB-E1B12BAA71C9}" dt="2025-10-12T19:28:24.933" v="2186" actId="1076"/>
        <pc:sldMkLst>
          <pc:docMk/>
          <pc:sldMk cId="891564244" sldId="4420"/>
        </pc:sldMkLst>
        <pc:spChg chg="del">
          <ac:chgData name="Kevin Shehan" userId="08a9fb75-bfa9-4619-a08a-5a0f62c1c55f" providerId="ADAL" clId="{251016BF-9E96-4715-AEBB-E1B12BAA71C9}" dt="2025-10-12T19:09:36.444" v="374" actId="478"/>
          <ac:spMkLst>
            <pc:docMk/>
            <pc:sldMk cId="891564244" sldId="4420"/>
            <ac:spMk id="2" creationId="{FBE9303F-BDF8-8D3D-02DB-C0F8F4804A21}"/>
          </ac:spMkLst>
        </pc:spChg>
        <pc:spChg chg="add mod">
          <ac:chgData name="Kevin Shehan" userId="08a9fb75-bfa9-4619-a08a-5a0f62c1c55f" providerId="ADAL" clId="{251016BF-9E96-4715-AEBB-E1B12BAA71C9}" dt="2025-10-12T19:28:24.933" v="2186" actId="1076"/>
          <ac:spMkLst>
            <pc:docMk/>
            <pc:sldMk cId="891564244" sldId="4420"/>
            <ac:spMk id="5" creationId="{DD3E4BD3-E6EE-0F26-7BB7-4A6FB0CC0923}"/>
          </ac:spMkLst>
        </pc:spChg>
        <pc:spChg chg="mod">
          <ac:chgData name="Kevin Shehan" userId="08a9fb75-bfa9-4619-a08a-5a0f62c1c55f" providerId="ADAL" clId="{251016BF-9E96-4715-AEBB-E1B12BAA71C9}" dt="2025-10-12T19:09:31.882" v="373" actId="20577"/>
          <ac:spMkLst>
            <pc:docMk/>
            <pc:sldMk cId="891564244" sldId="4420"/>
            <ac:spMk id="13" creationId="{1A687A3A-107A-8F26-EE79-DD5357023AB1}"/>
          </ac:spMkLst>
        </pc:spChg>
        <pc:picChg chg="del">
          <ac:chgData name="Kevin Shehan" userId="08a9fb75-bfa9-4619-a08a-5a0f62c1c55f" providerId="ADAL" clId="{251016BF-9E96-4715-AEBB-E1B12BAA71C9}" dt="2025-10-12T19:09:36.444" v="374" actId="478"/>
          <ac:picMkLst>
            <pc:docMk/>
            <pc:sldMk cId="891564244" sldId="4420"/>
            <ac:picMk id="3" creationId="{F26EEA9E-0C79-ACB4-AED0-ACF936897983}"/>
          </ac:picMkLst>
        </pc:picChg>
        <pc:picChg chg="del">
          <ac:chgData name="Kevin Shehan" userId="08a9fb75-bfa9-4619-a08a-5a0f62c1c55f" providerId="ADAL" clId="{251016BF-9E96-4715-AEBB-E1B12BAA71C9}" dt="2025-10-12T19:09:36.444" v="374" actId="478"/>
          <ac:picMkLst>
            <pc:docMk/>
            <pc:sldMk cId="891564244" sldId="4420"/>
            <ac:picMk id="4" creationId="{E577B59B-8D4B-0F71-4EE7-ADBCF17237F5}"/>
          </ac:picMkLst>
        </pc:picChg>
        <pc:picChg chg="add mod">
          <ac:chgData name="Kevin Shehan" userId="08a9fb75-bfa9-4619-a08a-5a0f62c1c55f" providerId="ADAL" clId="{251016BF-9E96-4715-AEBB-E1B12BAA71C9}" dt="2025-10-12T19:15:51.822" v="1076" actId="962"/>
          <ac:picMkLst>
            <pc:docMk/>
            <pc:sldMk cId="891564244" sldId="4420"/>
            <ac:picMk id="8" creationId="{F0B94DA7-5B2B-7672-A2E4-18A5EBEE4024}"/>
          </ac:picMkLst>
        </pc:picChg>
        <pc:picChg chg="add mod">
          <ac:chgData name="Kevin Shehan" userId="08a9fb75-bfa9-4619-a08a-5a0f62c1c55f" providerId="ADAL" clId="{251016BF-9E96-4715-AEBB-E1B12BAA71C9}" dt="2025-10-12T19:16:15.907" v="1182" actId="962"/>
          <ac:picMkLst>
            <pc:docMk/>
            <pc:sldMk cId="891564244" sldId="4420"/>
            <ac:picMk id="9" creationId="{D5652372-6EA2-F781-2937-2137C06E4200}"/>
          </ac:picMkLst>
        </pc:picChg>
      </pc:sldChg>
      <pc:sldChg chg="addSp delSp modSp add mod">
        <pc:chgData name="Kevin Shehan" userId="08a9fb75-bfa9-4619-a08a-5a0f62c1c55f" providerId="ADAL" clId="{251016BF-9E96-4715-AEBB-E1B12BAA71C9}" dt="2025-10-12T19:27:41.224" v="2175" actId="114"/>
        <pc:sldMkLst>
          <pc:docMk/>
          <pc:sldMk cId="3590458461" sldId="4421"/>
        </pc:sldMkLst>
        <pc:spChg chg="add mod">
          <ac:chgData name="Kevin Shehan" userId="08a9fb75-bfa9-4619-a08a-5a0f62c1c55f" providerId="ADAL" clId="{251016BF-9E96-4715-AEBB-E1B12BAA71C9}" dt="2025-10-12T19:27:41.224" v="2175" actId="114"/>
          <ac:spMkLst>
            <pc:docMk/>
            <pc:sldMk cId="3590458461" sldId="4421"/>
            <ac:spMk id="2" creationId="{00000000-0000-0000-0000-000000000000}"/>
          </ac:spMkLst>
        </pc:spChg>
        <pc:spChg chg="add mod">
          <ac:chgData name="Kevin Shehan" userId="08a9fb75-bfa9-4619-a08a-5a0f62c1c55f" providerId="ADAL" clId="{251016BF-9E96-4715-AEBB-E1B12BAA71C9}" dt="2025-10-12T19:26:12.246" v="2082" actId="20577"/>
          <ac:spMkLst>
            <pc:docMk/>
            <pc:sldMk cId="3590458461" sldId="4421"/>
            <ac:spMk id="3" creationId="{00000000-0000-0000-0000-000000000000}"/>
          </ac:spMkLst>
        </pc:spChg>
        <pc:spChg chg="del">
          <ac:chgData name="Kevin Shehan" userId="08a9fb75-bfa9-4619-a08a-5a0f62c1c55f" providerId="ADAL" clId="{251016BF-9E96-4715-AEBB-E1B12BAA71C9}" dt="2025-10-12T19:09:54.486" v="400" actId="478"/>
          <ac:spMkLst>
            <pc:docMk/>
            <pc:sldMk cId="3590458461" sldId="4421"/>
            <ac:spMk id="5" creationId="{DFA9D335-7CC7-EA1F-F2B0-6C20162FF0F6}"/>
          </ac:spMkLst>
        </pc:spChg>
        <pc:spChg chg="mod">
          <ac:chgData name="Kevin Shehan" userId="08a9fb75-bfa9-4619-a08a-5a0f62c1c55f" providerId="ADAL" clId="{251016BF-9E96-4715-AEBB-E1B12BAA71C9}" dt="2025-10-12T19:09:51.092" v="399" actId="20577"/>
          <ac:spMkLst>
            <pc:docMk/>
            <pc:sldMk cId="3590458461" sldId="4421"/>
            <ac:spMk id="13" creationId="{E35CF9C3-0B3F-0528-D2D4-E36330B16A07}"/>
          </ac:spMkLst>
        </pc:spChg>
        <pc:picChg chg="add mod">
          <ac:chgData name="Kevin Shehan" userId="08a9fb75-bfa9-4619-a08a-5a0f62c1c55f" providerId="ADAL" clId="{251016BF-9E96-4715-AEBB-E1B12BAA71C9}" dt="2025-10-12T19:26:16.725" v="2083" actId="1076"/>
          <ac:picMkLst>
            <pc:docMk/>
            <pc:sldMk cId="3590458461" sldId="4421"/>
            <ac:picMk id="4" creationId="{00000000-0000-0000-0000-000000000000}"/>
          </ac:picMkLst>
        </pc:picChg>
        <pc:picChg chg="del">
          <ac:chgData name="Kevin Shehan" userId="08a9fb75-bfa9-4619-a08a-5a0f62c1c55f" providerId="ADAL" clId="{251016BF-9E96-4715-AEBB-E1B12BAA71C9}" dt="2025-10-12T19:09:54.486" v="400" actId="478"/>
          <ac:picMkLst>
            <pc:docMk/>
            <pc:sldMk cId="3590458461" sldId="4421"/>
            <ac:picMk id="8" creationId="{DE56DAB5-E4C3-08AE-6EAA-D916AF5C62B5}"/>
          </ac:picMkLst>
        </pc:picChg>
        <pc:picChg chg="del">
          <ac:chgData name="Kevin Shehan" userId="08a9fb75-bfa9-4619-a08a-5a0f62c1c55f" providerId="ADAL" clId="{251016BF-9E96-4715-AEBB-E1B12BAA71C9}" dt="2025-10-12T19:09:54.486" v="400" actId="478"/>
          <ac:picMkLst>
            <pc:docMk/>
            <pc:sldMk cId="3590458461" sldId="4421"/>
            <ac:picMk id="9" creationId="{BF9A2FAD-5D6D-0FD7-EAD3-C0FA2E26BE26}"/>
          </ac:picMkLst>
        </pc:picChg>
      </pc:sldChg>
      <pc:sldChg chg="addSp delSp modSp add mod">
        <pc:chgData name="Kevin Shehan" userId="08a9fb75-bfa9-4619-a08a-5a0f62c1c55f" providerId="ADAL" clId="{251016BF-9E96-4715-AEBB-E1B12BAA71C9}" dt="2025-10-12T19:24:00.357" v="2021" actId="20577"/>
        <pc:sldMkLst>
          <pc:docMk/>
          <pc:sldMk cId="1374451971" sldId="4422"/>
        </pc:sldMkLst>
        <pc:spChg chg="del">
          <ac:chgData name="Kevin Shehan" userId="08a9fb75-bfa9-4619-a08a-5a0f62c1c55f" providerId="ADAL" clId="{251016BF-9E96-4715-AEBB-E1B12BAA71C9}" dt="2025-10-12T19:10:09.576" v="405" actId="478"/>
          <ac:spMkLst>
            <pc:docMk/>
            <pc:sldMk cId="1374451971" sldId="4422"/>
            <ac:spMk id="2" creationId="{FB4608AF-E30C-56F6-89AB-0B1C76E0F451}"/>
          </ac:spMkLst>
        </pc:spChg>
        <pc:spChg chg="del">
          <ac:chgData name="Kevin Shehan" userId="08a9fb75-bfa9-4619-a08a-5a0f62c1c55f" providerId="ADAL" clId="{251016BF-9E96-4715-AEBB-E1B12BAA71C9}" dt="2025-10-12T19:10:09.576" v="405" actId="478"/>
          <ac:spMkLst>
            <pc:docMk/>
            <pc:sldMk cId="1374451971" sldId="4422"/>
            <ac:spMk id="3" creationId="{BB432B97-65F4-4750-648A-83A54FBC70B6}"/>
          </ac:spMkLst>
        </pc:spChg>
        <pc:spChg chg="add mod">
          <ac:chgData name="Kevin Shehan" userId="08a9fb75-bfa9-4619-a08a-5a0f62c1c55f" providerId="ADAL" clId="{251016BF-9E96-4715-AEBB-E1B12BAA71C9}" dt="2025-10-12T19:24:00.357" v="2021" actId="20577"/>
          <ac:spMkLst>
            <pc:docMk/>
            <pc:sldMk cId="1374451971" sldId="4422"/>
            <ac:spMk id="5" creationId="{00000000-0000-0000-0000-000000000000}"/>
          </ac:spMkLst>
        </pc:spChg>
        <pc:spChg chg="add mod">
          <ac:chgData name="Kevin Shehan" userId="08a9fb75-bfa9-4619-a08a-5a0f62c1c55f" providerId="ADAL" clId="{251016BF-9E96-4715-AEBB-E1B12BAA71C9}" dt="2025-10-12T19:23:09.095" v="2007" actId="20577"/>
          <ac:spMkLst>
            <pc:docMk/>
            <pc:sldMk cId="1374451971" sldId="4422"/>
            <ac:spMk id="11" creationId="{9D2A9F2E-0137-3379-C8C5-CD53650F378F}"/>
          </ac:spMkLst>
        </pc:spChg>
        <pc:spChg chg="mod">
          <ac:chgData name="Kevin Shehan" userId="08a9fb75-bfa9-4619-a08a-5a0f62c1c55f" providerId="ADAL" clId="{251016BF-9E96-4715-AEBB-E1B12BAA71C9}" dt="2025-10-12T19:10:18.681" v="444" actId="20577"/>
          <ac:spMkLst>
            <pc:docMk/>
            <pc:sldMk cId="1374451971" sldId="4422"/>
            <ac:spMk id="13" creationId="{B4D4B32F-9499-EBDD-4E34-033DA00D1DE4}"/>
          </ac:spMkLst>
        </pc:spChg>
        <pc:picChg chg="del">
          <ac:chgData name="Kevin Shehan" userId="08a9fb75-bfa9-4619-a08a-5a0f62c1c55f" providerId="ADAL" clId="{251016BF-9E96-4715-AEBB-E1B12BAA71C9}" dt="2025-10-12T19:10:09.576" v="405" actId="478"/>
          <ac:picMkLst>
            <pc:docMk/>
            <pc:sldMk cId="1374451971" sldId="4422"/>
            <ac:picMk id="4" creationId="{BEB0EC05-9781-555A-7235-CA7828415BC8}"/>
          </ac:picMkLst>
        </pc:picChg>
        <pc:picChg chg="add mod">
          <ac:chgData name="Kevin Shehan" userId="08a9fb75-bfa9-4619-a08a-5a0f62c1c55f" providerId="ADAL" clId="{251016BF-9E96-4715-AEBB-E1B12BAA71C9}" dt="2025-10-12T19:17:18.113" v="1496" actId="962"/>
          <ac:picMkLst>
            <pc:docMk/>
            <pc:sldMk cId="1374451971" sldId="4422"/>
            <ac:picMk id="8" creationId="{FE8FC1FB-AB64-97C9-25A1-8B833AE7D23B}"/>
          </ac:picMkLst>
        </pc:picChg>
        <pc:picChg chg="add mod">
          <ac:chgData name="Kevin Shehan" userId="08a9fb75-bfa9-4619-a08a-5a0f62c1c55f" providerId="ADAL" clId="{251016BF-9E96-4715-AEBB-E1B12BAA71C9}" dt="2025-10-12T19:17:29.561" v="1534" actId="962"/>
          <ac:picMkLst>
            <pc:docMk/>
            <pc:sldMk cId="1374451971" sldId="4422"/>
            <ac:picMk id="9" creationId="{71A37F9D-F46E-6ECF-8BD4-1A9C2D8C3A38}"/>
          </ac:picMkLst>
        </pc:picChg>
        <pc:picChg chg="add mod">
          <ac:chgData name="Kevin Shehan" userId="08a9fb75-bfa9-4619-a08a-5a0f62c1c55f" providerId="ADAL" clId="{251016BF-9E96-4715-AEBB-E1B12BAA71C9}" dt="2025-10-12T19:22:42.983" v="1989" actId="1076"/>
          <ac:picMkLst>
            <pc:docMk/>
            <pc:sldMk cId="1374451971" sldId="4422"/>
            <ac:picMk id="10" creationId="{69070B4A-D17E-F08B-4953-57041AEF102E}"/>
          </ac:picMkLst>
        </pc:picChg>
      </pc:sldChg>
      <pc:sldChg chg="addSp delSp modSp add mod">
        <pc:chgData name="Kevin Shehan" userId="08a9fb75-bfa9-4619-a08a-5a0f62c1c55f" providerId="ADAL" clId="{251016BF-9E96-4715-AEBB-E1B12BAA71C9}" dt="2025-10-12T19:25:20.016" v="2067" actId="114"/>
        <pc:sldMkLst>
          <pc:docMk/>
          <pc:sldMk cId="531985351" sldId="4423"/>
        </pc:sldMkLst>
        <pc:spChg chg="add mod">
          <ac:chgData name="Kevin Shehan" userId="08a9fb75-bfa9-4619-a08a-5a0f62c1c55f" providerId="ADAL" clId="{251016BF-9E96-4715-AEBB-E1B12BAA71C9}" dt="2025-10-12T19:25:20.016" v="2067" actId="114"/>
          <ac:spMkLst>
            <pc:docMk/>
            <pc:sldMk cId="531985351" sldId="4423"/>
            <ac:spMk id="2" creationId="{DB055B9C-D4B6-E151-95CF-B7B0F29E8CC1}"/>
          </ac:spMkLst>
        </pc:spChg>
        <pc:spChg chg="del">
          <ac:chgData name="Kevin Shehan" userId="08a9fb75-bfa9-4619-a08a-5a0f62c1c55f" providerId="ADAL" clId="{251016BF-9E96-4715-AEBB-E1B12BAA71C9}" dt="2025-10-12T19:10:53.135" v="460" actId="478"/>
          <ac:spMkLst>
            <pc:docMk/>
            <pc:sldMk cId="531985351" sldId="4423"/>
            <ac:spMk id="5" creationId="{7CEA4D0F-9908-6E82-9599-44DF2815C1AC}"/>
          </ac:spMkLst>
        </pc:spChg>
        <pc:spChg chg="del">
          <ac:chgData name="Kevin Shehan" userId="08a9fb75-bfa9-4619-a08a-5a0f62c1c55f" providerId="ADAL" clId="{251016BF-9E96-4715-AEBB-E1B12BAA71C9}" dt="2025-10-12T19:10:53.135" v="460" actId="478"/>
          <ac:spMkLst>
            <pc:docMk/>
            <pc:sldMk cId="531985351" sldId="4423"/>
            <ac:spMk id="11" creationId="{46A1A1CF-6A0B-8168-4826-19561A81EB37}"/>
          </ac:spMkLst>
        </pc:spChg>
        <pc:spChg chg="mod">
          <ac:chgData name="Kevin Shehan" userId="08a9fb75-bfa9-4619-a08a-5a0f62c1c55f" providerId="ADAL" clId="{251016BF-9E96-4715-AEBB-E1B12BAA71C9}" dt="2025-10-12T19:10:47.746" v="459" actId="20577"/>
          <ac:spMkLst>
            <pc:docMk/>
            <pc:sldMk cId="531985351" sldId="4423"/>
            <ac:spMk id="13" creationId="{E36081D1-0FA6-6D8E-F8B4-70A9D94DF548}"/>
          </ac:spMkLst>
        </pc:spChg>
        <pc:picChg chg="add mod">
          <ac:chgData name="Kevin Shehan" userId="08a9fb75-bfa9-4619-a08a-5a0f62c1c55f" providerId="ADAL" clId="{251016BF-9E96-4715-AEBB-E1B12BAA71C9}" dt="2025-10-12T19:22:28.208" v="1986" actId="1076"/>
          <ac:picMkLst>
            <pc:docMk/>
            <pc:sldMk cId="531985351" sldId="4423"/>
            <ac:picMk id="4" creationId="{644ABC94-1F0C-3C8D-AB0A-7A76974579C4}"/>
          </ac:picMkLst>
        </pc:picChg>
        <pc:picChg chg="del">
          <ac:chgData name="Kevin Shehan" userId="08a9fb75-bfa9-4619-a08a-5a0f62c1c55f" providerId="ADAL" clId="{251016BF-9E96-4715-AEBB-E1B12BAA71C9}" dt="2025-10-12T19:10:53.135" v="460" actId="478"/>
          <ac:picMkLst>
            <pc:docMk/>
            <pc:sldMk cId="531985351" sldId="4423"/>
            <ac:picMk id="8" creationId="{23B05891-B9CC-3D01-A055-71E92D23829C}"/>
          </ac:picMkLst>
        </pc:picChg>
        <pc:picChg chg="del">
          <ac:chgData name="Kevin Shehan" userId="08a9fb75-bfa9-4619-a08a-5a0f62c1c55f" providerId="ADAL" clId="{251016BF-9E96-4715-AEBB-E1B12BAA71C9}" dt="2025-10-12T19:10:53.135" v="460" actId="478"/>
          <ac:picMkLst>
            <pc:docMk/>
            <pc:sldMk cId="531985351" sldId="4423"/>
            <ac:picMk id="9" creationId="{4F213986-D654-2D4B-3014-A6111124617B}"/>
          </ac:picMkLst>
        </pc:picChg>
        <pc:picChg chg="del">
          <ac:chgData name="Kevin Shehan" userId="08a9fb75-bfa9-4619-a08a-5a0f62c1c55f" providerId="ADAL" clId="{251016BF-9E96-4715-AEBB-E1B12BAA71C9}" dt="2025-10-12T19:10:53.135" v="460" actId="478"/>
          <ac:picMkLst>
            <pc:docMk/>
            <pc:sldMk cId="531985351" sldId="4423"/>
            <ac:picMk id="10" creationId="{DEA2D43E-E1C7-8CEB-CD3D-074F9B24A0D2}"/>
          </ac:picMkLst>
        </pc:picChg>
      </pc:sldChg>
      <pc:sldChg chg="addSp delSp modSp add mod">
        <pc:chgData name="Kevin Shehan" userId="08a9fb75-bfa9-4619-a08a-5a0f62c1c55f" providerId="ADAL" clId="{251016BF-9E96-4715-AEBB-E1B12BAA71C9}" dt="2025-10-12T19:18:26.524" v="1722" actId="20577"/>
        <pc:sldMkLst>
          <pc:docMk/>
          <pc:sldMk cId="2508871287" sldId="4424"/>
        </pc:sldMkLst>
        <pc:spChg chg="del">
          <ac:chgData name="Kevin Shehan" userId="08a9fb75-bfa9-4619-a08a-5a0f62c1c55f" providerId="ADAL" clId="{251016BF-9E96-4715-AEBB-E1B12BAA71C9}" dt="2025-10-12T19:11:15.479" v="509" actId="478"/>
          <ac:spMkLst>
            <pc:docMk/>
            <pc:sldMk cId="2508871287" sldId="4424"/>
            <ac:spMk id="2" creationId="{5AC5743E-EEFA-84F7-7180-B596F198F681}"/>
          </ac:spMkLst>
        </pc:spChg>
        <pc:spChg chg="add mod">
          <ac:chgData name="Kevin Shehan" userId="08a9fb75-bfa9-4619-a08a-5a0f62c1c55f" providerId="ADAL" clId="{251016BF-9E96-4715-AEBB-E1B12BAA71C9}" dt="2025-10-12T19:18:26.524" v="1722" actId="20577"/>
          <ac:spMkLst>
            <pc:docMk/>
            <pc:sldMk cId="2508871287" sldId="4424"/>
            <ac:spMk id="3" creationId="{00000000-0000-0000-0000-000000000000}"/>
          </ac:spMkLst>
        </pc:spChg>
        <pc:spChg chg="mod">
          <ac:chgData name="Kevin Shehan" userId="08a9fb75-bfa9-4619-a08a-5a0f62c1c55f" providerId="ADAL" clId="{251016BF-9E96-4715-AEBB-E1B12BAA71C9}" dt="2025-10-12T19:11:13.031" v="508" actId="20577"/>
          <ac:spMkLst>
            <pc:docMk/>
            <pc:sldMk cId="2508871287" sldId="4424"/>
            <ac:spMk id="13" creationId="{772507D3-391A-883D-CDEF-6C56925040E6}"/>
          </ac:spMkLst>
        </pc:spChg>
        <pc:picChg chg="del">
          <ac:chgData name="Kevin Shehan" userId="08a9fb75-bfa9-4619-a08a-5a0f62c1c55f" providerId="ADAL" clId="{251016BF-9E96-4715-AEBB-E1B12BAA71C9}" dt="2025-10-12T19:11:15.479" v="509" actId="478"/>
          <ac:picMkLst>
            <pc:docMk/>
            <pc:sldMk cId="2508871287" sldId="4424"/>
            <ac:picMk id="4" creationId="{A96E5DBB-75EB-7150-59AF-65F61B7A438D}"/>
          </ac:picMkLst>
        </pc:picChg>
        <pc:picChg chg="add mod">
          <ac:chgData name="Kevin Shehan" userId="08a9fb75-bfa9-4619-a08a-5a0f62c1c55f" providerId="ADAL" clId="{251016BF-9E96-4715-AEBB-E1B12BAA71C9}" dt="2025-10-12T19:18:07.186" v="1718" actId="962"/>
          <ac:picMkLst>
            <pc:docMk/>
            <pc:sldMk cId="2508871287" sldId="4424"/>
            <ac:picMk id="5" creationId="{5FC8B06E-50ED-427C-4946-E8AD9D7D7E41}"/>
          </ac:picMkLst>
        </pc:picChg>
      </pc:sldChg>
      <pc:sldChg chg="addSp delSp modSp add del mod">
        <pc:chgData name="Kevin Shehan" userId="08a9fb75-bfa9-4619-a08a-5a0f62c1c55f" providerId="ADAL" clId="{251016BF-9E96-4715-AEBB-E1B12BAA71C9}" dt="2025-10-12T20:11:22.816" v="2744" actId="1076"/>
        <pc:sldMkLst>
          <pc:docMk/>
          <pc:sldMk cId="2236494729" sldId="4425"/>
        </pc:sldMkLst>
        <pc:spChg chg="add mod">
          <ac:chgData name="Kevin Shehan" userId="08a9fb75-bfa9-4619-a08a-5a0f62c1c55f" providerId="ADAL" clId="{251016BF-9E96-4715-AEBB-E1B12BAA71C9}" dt="2025-10-12T20:11:22.816" v="2744" actId="1076"/>
          <ac:spMkLst>
            <pc:docMk/>
            <pc:sldMk cId="2236494729" sldId="4425"/>
            <ac:spMk id="2" creationId="{00000000-0000-0000-0000-000000000000}"/>
          </ac:spMkLst>
        </pc:spChg>
        <pc:spChg chg="del">
          <ac:chgData name="Kevin Shehan" userId="08a9fb75-bfa9-4619-a08a-5a0f62c1c55f" providerId="ADAL" clId="{251016BF-9E96-4715-AEBB-E1B12BAA71C9}" dt="2025-10-12T20:05:15.141" v="2410" actId="478"/>
          <ac:spMkLst>
            <pc:docMk/>
            <pc:sldMk cId="2236494729" sldId="4425"/>
            <ac:spMk id="3" creationId="{95978D9C-D6D3-15E0-B440-12B7B588D6EB}"/>
          </ac:spMkLst>
        </pc:spChg>
        <pc:spChg chg="mod">
          <ac:chgData name="Kevin Shehan" userId="08a9fb75-bfa9-4619-a08a-5a0f62c1c55f" providerId="ADAL" clId="{251016BF-9E96-4715-AEBB-E1B12BAA71C9}" dt="2025-10-12T20:05:12.443" v="2409" actId="20577"/>
          <ac:spMkLst>
            <pc:docMk/>
            <pc:sldMk cId="2236494729" sldId="4425"/>
            <ac:spMk id="13" creationId="{8A5D1DF4-CF57-7382-00BB-2499D3FCC64F}"/>
          </ac:spMkLst>
        </pc:spChg>
        <pc:picChg chg="del">
          <ac:chgData name="Kevin Shehan" userId="08a9fb75-bfa9-4619-a08a-5a0f62c1c55f" providerId="ADAL" clId="{251016BF-9E96-4715-AEBB-E1B12BAA71C9}" dt="2025-10-12T20:05:16.532" v="2411" actId="478"/>
          <ac:picMkLst>
            <pc:docMk/>
            <pc:sldMk cId="2236494729" sldId="4425"/>
            <ac:picMk id="5" creationId="{281D6534-EF5F-972F-8259-C2A6D6F906F7}"/>
          </ac:picMkLst>
        </pc:picChg>
        <pc:picChg chg="add mod">
          <ac:chgData name="Kevin Shehan" userId="08a9fb75-bfa9-4619-a08a-5a0f62c1c55f" providerId="ADAL" clId="{251016BF-9E96-4715-AEBB-E1B12BAA71C9}" dt="2025-10-12T20:11:12.186" v="2743" actId="14100"/>
          <ac:picMkLst>
            <pc:docMk/>
            <pc:sldMk cId="2236494729" sldId="4425"/>
            <ac:picMk id="8" creationId="{E5277819-1F44-EF53-E750-378F857E48B1}"/>
          </ac:picMkLst>
        </pc:picChg>
      </pc:sldChg>
      <pc:sldChg chg="addSp delSp modSp add mod">
        <pc:chgData name="Kevin Shehan" userId="08a9fb75-bfa9-4619-a08a-5a0f62c1c55f" providerId="ADAL" clId="{251016BF-9E96-4715-AEBB-E1B12BAA71C9}" dt="2025-10-12T20:13:04.976" v="3012" actId="962"/>
        <pc:sldMkLst>
          <pc:docMk/>
          <pc:sldMk cId="3774676167" sldId="4426"/>
        </pc:sldMkLst>
        <pc:spChg chg="del">
          <ac:chgData name="Kevin Shehan" userId="08a9fb75-bfa9-4619-a08a-5a0f62c1c55f" providerId="ADAL" clId="{251016BF-9E96-4715-AEBB-E1B12BAA71C9}" dt="2025-10-12T20:06:19.939" v="2416" actId="478"/>
          <ac:spMkLst>
            <pc:docMk/>
            <pc:sldMk cId="3774676167" sldId="4426"/>
            <ac:spMk id="2" creationId="{8F5050D3-83DE-9F56-1BCF-C1BB852B2436}"/>
          </ac:spMkLst>
        </pc:spChg>
        <pc:spChg chg="add mod">
          <ac:chgData name="Kevin Shehan" userId="08a9fb75-bfa9-4619-a08a-5a0f62c1c55f" providerId="ADAL" clId="{251016BF-9E96-4715-AEBB-E1B12BAA71C9}" dt="2025-10-12T20:12:26.203" v="2857" actId="20577"/>
          <ac:spMkLst>
            <pc:docMk/>
            <pc:sldMk cId="3774676167" sldId="4426"/>
            <ac:spMk id="3" creationId="{90259444-C46F-ED58-3E47-449162913198}"/>
          </ac:spMkLst>
        </pc:spChg>
        <pc:picChg chg="add mod">
          <ac:chgData name="Kevin Shehan" userId="08a9fb75-bfa9-4619-a08a-5a0f62c1c55f" providerId="ADAL" clId="{251016BF-9E96-4715-AEBB-E1B12BAA71C9}" dt="2025-10-12T20:12:50.697" v="2910" actId="962"/>
          <ac:picMkLst>
            <pc:docMk/>
            <pc:sldMk cId="3774676167" sldId="4426"/>
            <ac:picMk id="4" creationId="{DED9FD86-3CDD-6E7D-DFE0-75066CBB80E9}"/>
          </ac:picMkLst>
        </pc:picChg>
        <pc:picChg chg="add mod">
          <ac:chgData name="Kevin Shehan" userId="08a9fb75-bfa9-4619-a08a-5a0f62c1c55f" providerId="ADAL" clId="{251016BF-9E96-4715-AEBB-E1B12BAA71C9}" dt="2025-10-12T20:13:04.976" v="3012" actId="962"/>
          <ac:picMkLst>
            <pc:docMk/>
            <pc:sldMk cId="3774676167" sldId="4426"/>
            <ac:picMk id="5" creationId="{235FD364-183E-006B-7082-FEFFCC0900AA}"/>
          </ac:picMkLst>
        </pc:picChg>
        <pc:picChg chg="del">
          <ac:chgData name="Kevin Shehan" userId="08a9fb75-bfa9-4619-a08a-5a0f62c1c55f" providerId="ADAL" clId="{251016BF-9E96-4715-AEBB-E1B12BAA71C9}" dt="2025-10-12T20:06:19.939" v="2416" actId="478"/>
          <ac:picMkLst>
            <pc:docMk/>
            <pc:sldMk cId="3774676167" sldId="4426"/>
            <ac:picMk id="8" creationId="{599C8F1D-A202-FFDA-EFA0-26EEC945966C}"/>
          </ac:picMkLst>
        </pc:picChg>
      </pc:sldChg>
      <pc:sldChg chg="addSp delSp modSp add mod">
        <pc:chgData name="Kevin Shehan" userId="08a9fb75-bfa9-4619-a08a-5a0f62c1c55f" providerId="ADAL" clId="{251016BF-9E96-4715-AEBB-E1B12BAA71C9}" dt="2025-10-12T20:14:59.613" v="3115" actId="1076"/>
        <pc:sldMkLst>
          <pc:docMk/>
          <pc:sldMk cId="724699480" sldId="4427"/>
        </pc:sldMkLst>
        <pc:spChg chg="add mod">
          <ac:chgData name="Kevin Shehan" userId="08a9fb75-bfa9-4619-a08a-5a0f62c1c55f" providerId="ADAL" clId="{251016BF-9E96-4715-AEBB-E1B12BAA71C9}" dt="2025-10-12T20:14:56.725" v="3114" actId="14100"/>
          <ac:spMkLst>
            <pc:docMk/>
            <pc:sldMk cId="724699480" sldId="4427"/>
            <ac:spMk id="2" creationId="{00000000-0000-0000-0000-000000000000}"/>
          </ac:spMkLst>
        </pc:spChg>
        <pc:spChg chg="del">
          <ac:chgData name="Kevin Shehan" userId="08a9fb75-bfa9-4619-a08a-5a0f62c1c55f" providerId="ADAL" clId="{251016BF-9E96-4715-AEBB-E1B12BAA71C9}" dt="2025-10-12T20:06:37.826" v="2421" actId="478"/>
          <ac:spMkLst>
            <pc:docMk/>
            <pc:sldMk cId="724699480" sldId="4427"/>
            <ac:spMk id="3" creationId="{15E26718-6072-5C6F-D216-EA606AB80039}"/>
          </ac:spMkLst>
        </pc:spChg>
        <pc:spChg chg="add mod">
          <ac:chgData name="Kevin Shehan" userId="08a9fb75-bfa9-4619-a08a-5a0f62c1c55f" providerId="ADAL" clId="{251016BF-9E96-4715-AEBB-E1B12BAA71C9}" dt="2025-10-12T20:14:03.877" v="3093" actId="20577"/>
          <ac:spMkLst>
            <pc:docMk/>
            <pc:sldMk cId="724699480" sldId="4427"/>
            <ac:spMk id="8" creationId="{00000000-0000-0000-0000-000000000000}"/>
          </ac:spMkLst>
        </pc:spChg>
        <pc:picChg chg="del">
          <ac:chgData name="Kevin Shehan" userId="08a9fb75-bfa9-4619-a08a-5a0f62c1c55f" providerId="ADAL" clId="{251016BF-9E96-4715-AEBB-E1B12BAA71C9}" dt="2025-10-12T20:06:37.826" v="2421" actId="478"/>
          <ac:picMkLst>
            <pc:docMk/>
            <pc:sldMk cId="724699480" sldId="4427"/>
            <ac:picMk id="4" creationId="{7BC0DACA-AED4-1464-E426-AFD3E9847532}"/>
          </ac:picMkLst>
        </pc:picChg>
        <pc:picChg chg="del">
          <ac:chgData name="Kevin Shehan" userId="08a9fb75-bfa9-4619-a08a-5a0f62c1c55f" providerId="ADAL" clId="{251016BF-9E96-4715-AEBB-E1B12BAA71C9}" dt="2025-10-12T20:06:37.826" v="2421" actId="478"/>
          <ac:picMkLst>
            <pc:docMk/>
            <pc:sldMk cId="724699480" sldId="4427"/>
            <ac:picMk id="5" creationId="{6A47064F-9F19-590C-AAA0-59BD154821D3}"/>
          </ac:picMkLst>
        </pc:picChg>
        <pc:picChg chg="add mod">
          <ac:chgData name="Kevin Shehan" userId="08a9fb75-bfa9-4619-a08a-5a0f62c1c55f" providerId="ADAL" clId="{251016BF-9E96-4715-AEBB-E1B12BAA71C9}" dt="2025-10-12T20:14:59.613" v="3115" actId="1076"/>
          <ac:picMkLst>
            <pc:docMk/>
            <pc:sldMk cId="724699480" sldId="4427"/>
            <ac:picMk id="9" creationId="{1B397E3F-287F-B51C-FDA7-41CDD954DAF5}"/>
          </ac:picMkLst>
        </pc:picChg>
      </pc:sldChg>
      <pc:sldChg chg="addSp delSp modSp add mod">
        <pc:chgData name="Kevin Shehan" userId="08a9fb75-bfa9-4619-a08a-5a0f62c1c55f" providerId="ADAL" clId="{251016BF-9E96-4715-AEBB-E1B12BAA71C9}" dt="2025-10-12T20:19:27.613" v="3176" actId="20577"/>
        <pc:sldMkLst>
          <pc:docMk/>
          <pc:sldMk cId="3888285162" sldId="4428"/>
        </pc:sldMkLst>
        <pc:spChg chg="del">
          <ac:chgData name="Kevin Shehan" userId="08a9fb75-bfa9-4619-a08a-5a0f62c1c55f" providerId="ADAL" clId="{251016BF-9E96-4715-AEBB-E1B12BAA71C9}" dt="2025-10-12T20:06:51.902" v="2426" actId="478"/>
          <ac:spMkLst>
            <pc:docMk/>
            <pc:sldMk cId="3888285162" sldId="4428"/>
            <ac:spMk id="2" creationId="{F25AA075-318F-56B6-E95E-0ED0DF48F84A}"/>
          </ac:spMkLst>
        </pc:spChg>
        <pc:spChg chg="add mod">
          <ac:chgData name="Kevin Shehan" userId="08a9fb75-bfa9-4619-a08a-5a0f62c1c55f" providerId="ADAL" clId="{251016BF-9E96-4715-AEBB-E1B12BAA71C9}" dt="2025-10-12T20:19:27.613" v="3176" actId="20577"/>
          <ac:spMkLst>
            <pc:docMk/>
            <pc:sldMk cId="3888285162" sldId="4428"/>
            <ac:spMk id="4" creationId="{2DCB9277-99EC-2C35-E98A-49F4755CFB96}"/>
          </ac:spMkLst>
        </pc:spChg>
        <pc:spChg chg="del">
          <ac:chgData name="Kevin Shehan" userId="08a9fb75-bfa9-4619-a08a-5a0f62c1c55f" providerId="ADAL" clId="{251016BF-9E96-4715-AEBB-E1B12BAA71C9}" dt="2025-10-12T20:06:51.902" v="2426" actId="478"/>
          <ac:spMkLst>
            <pc:docMk/>
            <pc:sldMk cId="3888285162" sldId="4428"/>
            <ac:spMk id="8" creationId="{7B61B772-9D6D-60EC-140A-41015F5F3824}"/>
          </ac:spMkLst>
        </pc:spChg>
        <pc:spChg chg="mod">
          <ac:chgData name="Kevin Shehan" userId="08a9fb75-bfa9-4619-a08a-5a0f62c1c55f" providerId="ADAL" clId="{251016BF-9E96-4715-AEBB-E1B12BAA71C9}" dt="2025-10-12T20:07:04.467" v="2454" actId="20577"/>
          <ac:spMkLst>
            <pc:docMk/>
            <pc:sldMk cId="3888285162" sldId="4428"/>
            <ac:spMk id="13" creationId="{98E92CE7-B300-FCBD-CD35-56B130853AC8}"/>
          </ac:spMkLst>
        </pc:spChg>
        <pc:picChg chg="add mod">
          <ac:chgData name="Kevin Shehan" userId="08a9fb75-bfa9-4619-a08a-5a0f62c1c55f" providerId="ADAL" clId="{251016BF-9E96-4715-AEBB-E1B12BAA71C9}" dt="2025-10-12T20:15:41.249" v="3126" actId="1076"/>
          <ac:picMkLst>
            <pc:docMk/>
            <pc:sldMk cId="3888285162" sldId="4428"/>
            <ac:picMk id="3" creationId="{FE039C0E-29D7-BE5D-AA1D-9C5F2A016545}"/>
          </ac:picMkLst>
        </pc:picChg>
        <pc:picChg chg="add mod">
          <ac:chgData name="Kevin Shehan" userId="08a9fb75-bfa9-4619-a08a-5a0f62c1c55f" providerId="ADAL" clId="{251016BF-9E96-4715-AEBB-E1B12BAA71C9}" dt="2025-10-12T20:15:30.559" v="3122" actId="1076"/>
          <ac:picMkLst>
            <pc:docMk/>
            <pc:sldMk cId="3888285162" sldId="4428"/>
            <ac:picMk id="5" creationId="{A09453D2-9FC3-7959-D066-1CEB2102CAEE}"/>
          </ac:picMkLst>
        </pc:picChg>
        <pc:picChg chg="del">
          <ac:chgData name="Kevin Shehan" userId="08a9fb75-bfa9-4619-a08a-5a0f62c1c55f" providerId="ADAL" clId="{251016BF-9E96-4715-AEBB-E1B12BAA71C9}" dt="2025-10-12T20:06:51.902" v="2426" actId="478"/>
          <ac:picMkLst>
            <pc:docMk/>
            <pc:sldMk cId="3888285162" sldId="4428"/>
            <ac:picMk id="9" creationId="{15CEE58D-9507-AD8B-6BE1-290891916DD1}"/>
          </ac:picMkLst>
        </pc:picChg>
        <pc:picChg chg="add mod">
          <ac:chgData name="Kevin Shehan" userId="08a9fb75-bfa9-4619-a08a-5a0f62c1c55f" providerId="ADAL" clId="{251016BF-9E96-4715-AEBB-E1B12BAA71C9}" dt="2025-10-12T20:17:39.757" v="3134" actId="1076"/>
          <ac:picMkLst>
            <pc:docMk/>
            <pc:sldMk cId="3888285162" sldId="4428"/>
            <ac:picMk id="10" creationId="{AFABA486-1885-E0BE-F63B-EE538AB9E989}"/>
          </ac:picMkLst>
        </pc:picChg>
        <pc:picChg chg="add mod">
          <ac:chgData name="Kevin Shehan" userId="08a9fb75-bfa9-4619-a08a-5a0f62c1c55f" providerId="ADAL" clId="{251016BF-9E96-4715-AEBB-E1B12BAA71C9}" dt="2025-10-12T20:17:21.977" v="3130" actId="1076"/>
          <ac:picMkLst>
            <pc:docMk/>
            <pc:sldMk cId="3888285162" sldId="4428"/>
            <ac:picMk id="12" creationId="{44745254-43B4-66AC-41C4-3036D8B7EA1F}"/>
          </ac:picMkLst>
        </pc:picChg>
        <pc:picChg chg="add mod">
          <ac:chgData name="Kevin Shehan" userId="08a9fb75-bfa9-4619-a08a-5a0f62c1c55f" providerId="ADAL" clId="{251016BF-9E96-4715-AEBB-E1B12BAA71C9}" dt="2025-10-12T20:18:28.692" v="3145" actId="1076"/>
          <ac:picMkLst>
            <pc:docMk/>
            <pc:sldMk cId="3888285162" sldId="4428"/>
            <ac:picMk id="16" creationId="{5EDF87FF-BCA9-C04C-1DE2-1BD8A4C72978}"/>
          </ac:picMkLst>
        </pc:picChg>
        <pc:picChg chg="add mod">
          <ac:chgData name="Kevin Shehan" userId="08a9fb75-bfa9-4619-a08a-5a0f62c1c55f" providerId="ADAL" clId="{251016BF-9E96-4715-AEBB-E1B12BAA71C9}" dt="2025-10-12T20:18:32.431" v="3146" actId="1076"/>
          <ac:picMkLst>
            <pc:docMk/>
            <pc:sldMk cId="3888285162" sldId="4428"/>
            <ac:picMk id="17" creationId="{8F7E163A-E224-A6BF-4A3C-DA80102F38B2}"/>
          </ac:picMkLst>
        </pc:picChg>
      </pc:sldChg>
      <pc:sldChg chg="addSp delSp modSp add mod">
        <pc:chgData name="Kevin Shehan" userId="08a9fb75-bfa9-4619-a08a-5a0f62c1c55f" providerId="ADAL" clId="{251016BF-9E96-4715-AEBB-E1B12BAA71C9}" dt="2025-10-13T03:09:54.527" v="6607" actId="20577"/>
        <pc:sldMkLst>
          <pc:docMk/>
          <pc:sldMk cId="1770453496" sldId="4429"/>
        </pc:sldMkLst>
        <pc:spChg chg="add mod">
          <ac:chgData name="Kevin Shehan" userId="08a9fb75-bfa9-4619-a08a-5a0f62c1c55f" providerId="ADAL" clId="{251016BF-9E96-4715-AEBB-E1B12BAA71C9}" dt="2025-10-13T03:09:54.527" v="6607" actId="20577"/>
          <ac:spMkLst>
            <pc:docMk/>
            <pc:sldMk cId="1770453496" sldId="4429"/>
            <ac:spMk id="2" creationId="{00000000-0000-0000-0000-000000000000}"/>
          </ac:spMkLst>
        </pc:spChg>
        <pc:spChg chg="del">
          <ac:chgData name="Kevin Shehan" userId="08a9fb75-bfa9-4619-a08a-5a0f62c1c55f" providerId="ADAL" clId="{251016BF-9E96-4715-AEBB-E1B12BAA71C9}" dt="2025-10-12T20:07:38.138" v="2482" actId="478"/>
          <ac:spMkLst>
            <pc:docMk/>
            <pc:sldMk cId="1770453496" sldId="4429"/>
            <ac:spMk id="4" creationId="{4EDDEF07-AB3E-55FE-CB7D-4E0BBE786787}"/>
          </ac:spMkLst>
        </pc:spChg>
        <pc:spChg chg="add mod">
          <ac:chgData name="Kevin Shehan" userId="08a9fb75-bfa9-4619-a08a-5a0f62c1c55f" providerId="ADAL" clId="{251016BF-9E96-4715-AEBB-E1B12BAA71C9}" dt="2025-10-12T20:19:54.122" v="3189" actId="114"/>
          <ac:spMkLst>
            <pc:docMk/>
            <pc:sldMk cId="1770453496" sldId="4429"/>
            <ac:spMk id="8" creationId="{00000000-0000-0000-0000-000000000000}"/>
          </ac:spMkLst>
        </pc:spChg>
        <pc:spChg chg="mod">
          <ac:chgData name="Kevin Shehan" userId="08a9fb75-bfa9-4619-a08a-5a0f62c1c55f" providerId="ADAL" clId="{251016BF-9E96-4715-AEBB-E1B12BAA71C9}" dt="2025-10-12T20:07:35.005" v="2481" actId="20577"/>
          <ac:spMkLst>
            <pc:docMk/>
            <pc:sldMk cId="1770453496" sldId="4429"/>
            <ac:spMk id="13" creationId="{8C219BA5-2D35-9A16-DDA3-55A8EE0613EA}"/>
          </ac:spMkLst>
        </pc:spChg>
        <pc:spChg chg="add del">
          <ac:chgData name="Kevin Shehan" userId="08a9fb75-bfa9-4619-a08a-5a0f62c1c55f" providerId="ADAL" clId="{251016BF-9E96-4715-AEBB-E1B12BAA71C9}" dt="2025-10-12T20:08:56.216" v="2522" actId="22"/>
          <ac:spMkLst>
            <pc:docMk/>
            <pc:sldMk cId="1770453496" sldId="4429"/>
            <ac:spMk id="14" creationId="{3AA2308A-1CAE-E3AE-87AE-BD12498AD8E3}"/>
          </ac:spMkLst>
        </pc:spChg>
        <pc:picChg chg="del">
          <ac:chgData name="Kevin Shehan" userId="08a9fb75-bfa9-4619-a08a-5a0f62c1c55f" providerId="ADAL" clId="{251016BF-9E96-4715-AEBB-E1B12BAA71C9}" dt="2025-10-12T20:07:41.541" v="2483" actId="478"/>
          <ac:picMkLst>
            <pc:docMk/>
            <pc:sldMk cId="1770453496" sldId="4429"/>
            <ac:picMk id="3" creationId="{6321A132-24B6-A5DC-BA0A-DD895312D97C}"/>
          </ac:picMkLst>
        </pc:picChg>
        <pc:picChg chg="del">
          <ac:chgData name="Kevin Shehan" userId="08a9fb75-bfa9-4619-a08a-5a0f62c1c55f" providerId="ADAL" clId="{251016BF-9E96-4715-AEBB-E1B12BAA71C9}" dt="2025-10-12T20:07:41.541" v="2483" actId="478"/>
          <ac:picMkLst>
            <pc:docMk/>
            <pc:sldMk cId="1770453496" sldId="4429"/>
            <ac:picMk id="5" creationId="{B2E9FE78-A8F5-09E7-2565-940C23959FD1}"/>
          </ac:picMkLst>
        </pc:picChg>
        <pc:picChg chg="add mod">
          <ac:chgData name="Kevin Shehan" userId="08a9fb75-bfa9-4619-a08a-5a0f62c1c55f" providerId="ADAL" clId="{251016BF-9E96-4715-AEBB-E1B12BAA71C9}" dt="2025-10-12T20:09:11.462" v="2540" actId="962"/>
          <ac:picMkLst>
            <pc:docMk/>
            <pc:sldMk cId="1770453496" sldId="4429"/>
            <ac:picMk id="9" creationId="{00000000-0000-0000-0000-000000000000}"/>
          </ac:picMkLst>
        </pc:picChg>
        <pc:picChg chg="del">
          <ac:chgData name="Kevin Shehan" userId="08a9fb75-bfa9-4619-a08a-5a0f62c1c55f" providerId="ADAL" clId="{251016BF-9E96-4715-AEBB-E1B12BAA71C9}" dt="2025-10-12T20:07:41.541" v="2483" actId="478"/>
          <ac:picMkLst>
            <pc:docMk/>
            <pc:sldMk cId="1770453496" sldId="4429"/>
            <ac:picMk id="10" creationId="{6F61609A-F11D-7839-3B3D-9411D062D1CC}"/>
          </ac:picMkLst>
        </pc:picChg>
        <pc:picChg chg="del">
          <ac:chgData name="Kevin Shehan" userId="08a9fb75-bfa9-4619-a08a-5a0f62c1c55f" providerId="ADAL" clId="{251016BF-9E96-4715-AEBB-E1B12BAA71C9}" dt="2025-10-12T20:07:41.541" v="2483" actId="478"/>
          <ac:picMkLst>
            <pc:docMk/>
            <pc:sldMk cId="1770453496" sldId="4429"/>
            <ac:picMk id="12" creationId="{C8E689AC-3DFA-C3B1-1E10-4A93C32E894C}"/>
          </ac:picMkLst>
        </pc:picChg>
        <pc:picChg chg="del">
          <ac:chgData name="Kevin Shehan" userId="08a9fb75-bfa9-4619-a08a-5a0f62c1c55f" providerId="ADAL" clId="{251016BF-9E96-4715-AEBB-E1B12BAA71C9}" dt="2025-10-12T20:07:41.541" v="2483" actId="478"/>
          <ac:picMkLst>
            <pc:docMk/>
            <pc:sldMk cId="1770453496" sldId="4429"/>
            <ac:picMk id="16" creationId="{EDA5BA53-0A66-B7A3-73E3-592EDED2EB3A}"/>
          </ac:picMkLst>
        </pc:picChg>
        <pc:picChg chg="del">
          <ac:chgData name="Kevin Shehan" userId="08a9fb75-bfa9-4619-a08a-5a0f62c1c55f" providerId="ADAL" clId="{251016BF-9E96-4715-AEBB-E1B12BAA71C9}" dt="2025-10-12T20:07:41.541" v="2483" actId="478"/>
          <ac:picMkLst>
            <pc:docMk/>
            <pc:sldMk cId="1770453496" sldId="4429"/>
            <ac:picMk id="17" creationId="{F6E63D00-FDBB-8844-2FE5-78A7A1938F24}"/>
          </ac:picMkLst>
        </pc:picChg>
      </pc:sldChg>
      <pc:sldChg chg="addSp delSp modSp add mod">
        <pc:chgData name="Kevin Shehan" userId="08a9fb75-bfa9-4619-a08a-5a0f62c1c55f" providerId="ADAL" clId="{251016BF-9E96-4715-AEBB-E1B12BAA71C9}" dt="2025-10-13T03:02:45.847" v="6604" actId="1076"/>
        <pc:sldMkLst>
          <pc:docMk/>
          <pc:sldMk cId="2036438932" sldId="4430"/>
        </pc:sldMkLst>
        <pc:spChg chg="del">
          <ac:chgData name="Kevin Shehan" userId="08a9fb75-bfa9-4619-a08a-5a0f62c1c55f" providerId="ADAL" clId="{251016BF-9E96-4715-AEBB-E1B12BAA71C9}" dt="2025-10-13T02:09:44.249" v="3278" actId="478"/>
          <ac:spMkLst>
            <pc:docMk/>
            <pc:sldMk cId="2036438932" sldId="4430"/>
            <ac:spMk id="2" creationId="{882DCF5A-2ECB-1B5A-C382-8D80EAB68627}"/>
          </ac:spMkLst>
        </pc:spChg>
        <pc:spChg chg="add mod">
          <ac:chgData name="Kevin Shehan" userId="08a9fb75-bfa9-4619-a08a-5a0f62c1c55f" providerId="ADAL" clId="{251016BF-9E96-4715-AEBB-E1B12BAA71C9}" dt="2025-10-13T02:09:59.522" v="3283"/>
          <ac:spMkLst>
            <pc:docMk/>
            <pc:sldMk cId="2036438932" sldId="4430"/>
            <ac:spMk id="4" creationId="{00000000-0000-0000-0000-000000000000}"/>
          </ac:spMkLst>
        </pc:spChg>
        <pc:spChg chg="del">
          <ac:chgData name="Kevin Shehan" userId="08a9fb75-bfa9-4619-a08a-5a0f62c1c55f" providerId="ADAL" clId="{251016BF-9E96-4715-AEBB-E1B12BAA71C9}" dt="2025-10-13T02:09:39.901" v="3277" actId="478"/>
          <ac:spMkLst>
            <pc:docMk/>
            <pc:sldMk cId="2036438932" sldId="4430"/>
            <ac:spMk id="8" creationId="{C1709857-405D-F2C2-F8F9-1B7DAA06D143}"/>
          </ac:spMkLst>
        </pc:spChg>
        <pc:spChg chg="add mod">
          <ac:chgData name="Kevin Shehan" userId="08a9fb75-bfa9-4619-a08a-5a0f62c1c55f" providerId="ADAL" clId="{251016BF-9E96-4715-AEBB-E1B12BAA71C9}" dt="2025-10-13T03:01:16.546" v="6590" actId="20577"/>
          <ac:spMkLst>
            <pc:docMk/>
            <pc:sldMk cId="2036438932" sldId="4430"/>
            <ac:spMk id="10" creationId="{7EBF3772-A73E-3E2C-76E5-313FB16F0D8D}"/>
          </ac:spMkLst>
        </pc:spChg>
        <pc:spChg chg="add mod ord">
          <ac:chgData name="Kevin Shehan" userId="08a9fb75-bfa9-4619-a08a-5a0f62c1c55f" providerId="ADAL" clId="{251016BF-9E96-4715-AEBB-E1B12BAA71C9}" dt="2025-10-13T03:02:14.557" v="6598" actId="167"/>
          <ac:spMkLst>
            <pc:docMk/>
            <pc:sldMk cId="2036438932" sldId="4430"/>
            <ac:spMk id="11" creationId="{C411D970-4036-8C6A-85D8-1C6B30859D02}"/>
          </ac:spMkLst>
        </pc:spChg>
        <pc:spChg chg="mod">
          <ac:chgData name="Kevin Shehan" userId="08a9fb75-bfa9-4619-a08a-5a0f62c1c55f" providerId="ADAL" clId="{251016BF-9E96-4715-AEBB-E1B12BAA71C9}" dt="2025-10-13T02:09:34.904" v="3276" actId="20577"/>
          <ac:spMkLst>
            <pc:docMk/>
            <pc:sldMk cId="2036438932" sldId="4430"/>
            <ac:spMk id="13" creationId="{10671442-EE9E-B55C-E1AA-75B5524088ED}"/>
          </ac:spMkLst>
        </pc:spChg>
        <pc:picChg chg="add mod">
          <ac:chgData name="Kevin Shehan" userId="08a9fb75-bfa9-4619-a08a-5a0f62c1c55f" providerId="ADAL" clId="{251016BF-9E96-4715-AEBB-E1B12BAA71C9}" dt="2025-10-13T02:09:49.752" v="3280"/>
          <ac:picMkLst>
            <pc:docMk/>
            <pc:sldMk cId="2036438932" sldId="4430"/>
            <ac:picMk id="3" creationId="{F7A79519-8BC6-446E-9A02-F0D039E7EA12}"/>
          </ac:picMkLst>
        </pc:picChg>
        <pc:picChg chg="add mod">
          <ac:chgData name="Kevin Shehan" userId="08a9fb75-bfa9-4619-a08a-5a0f62c1c55f" providerId="ADAL" clId="{251016BF-9E96-4715-AEBB-E1B12BAA71C9}" dt="2025-10-13T03:00:04.368" v="6584" actId="1076"/>
          <ac:picMkLst>
            <pc:docMk/>
            <pc:sldMk cId="2036438932" sldId="4430"/>
            <ac:picMk id="5" creationId="{2D30A36F-AD7F-A75B-F8E1-6B1D4FB6CF78}"/>
          </ac:picMkLst>
        </pc:picChg>
        <pc:picChg chg="del">
          <ac:chgData name="Kevin Shehan" userId="08a9fb75-bfa9-4619-a08a-5a0f62c1c55f" providerId="ADAL" clId="{251016BF-9E96-4715-AEBB-E1B12BAA71C9}" dt="2025-10-13T02:09:39.901" v="3277" actId="478"/>
          <ac:picMkLst>
            <pc:docMk/>
            <pc:sldMk cId="2036438932" sldId="4430"/>
            <ac:picMk id="9" creationId="{B7006FCC-9C4F-06E2-9D0F-C73E049A8C4F}"/>
          </ac:picMkLst>
        </pc:picChg>
        <pc:picChg chg="add mod">
          <ac:chgData name="Kevin Shehan" userId="08a9fb75-bfa9-4619-a08a-5a0f62c1c55f" providerId="ADAL" clId="{251016BF-9E96-4715-AEBB-E1B12BAA71C9}" dt="2025-10-13T03:02:36.001" v="6603" actId="1076"/>
          <ac:picMkLst>
            <pc:docMk/>
            <pc:sldMk cId="2036438932" sldId="4430"/>
            <ac:picMk id="14" creationId="{0248FFB6-C8A5-1185-D469-F865D7D639B2}"/>
          </ac:picMkLst>
        </pc:picChg>
        <pc:picChg chg="add mod ord">
          <ac:chgData name="Kevin Shehan" userId="08a9fb75-bfa9-4619-a08a-5a0f62c1c55f" providerId="ADAL" clId="{251016BF-9E96-4715-AEBB-E1B12BAA71C9}" dt="2025-10-13T03:02:27.510" v="6602" actId="167"/>
          <ac:picMkLst>
            <pc:docMk/>
            <pc:sldMk cId="2036438932" sldId="4430"/>
            <ac:picMk id="16" creationId="{D6C4582E-ABFA-BC07-B4BC-E79556F58EB0}"/>
          </ac:picMkLst>
        </pc:picChg>
        <pc:picChg chg="add mod">
          <ac:chgData name="Kevin Shehan" userId="08a9fb75-bfa9-4619-a08a-5a0f62c1c55f" providerId="ADAL" clId="{251016BF-9E96-4715-AEBB-E1B12BAA71C9}" dt="2025-10-13T03:01:29.039" v="6593" actId="1076"/>
          <ac:picMkLst>
            <pc:docMk/>
            <pc:sldMk cId="2036438932" sldId="4430"/>
            <ac:picMk id="17" creationId="{A316B6AA-7929-B60A-5C46-A844EE475C4A}"/>
          </ac:picMkLst>
        </pc:picChg>
        <pc:picChg chg="add mod">
          <ac:chgData name="Kevin Shehan" userId="08a9fb75-bfa9-4619-a08a-5a0f62c1c55f" providerId="ADAL" clId="{251016BF-9E96-4715-AEBB-E1B12BAA71C9}" dt="2025-10-13T03:02:45.847" v="6604" actId="1076"/>
          <ac:picMkLst>
            <pc:docMk/>
            <pc:sldMk cId="2036438932" sldId="4430"/>
            <ac:picMk id="18" creationId="{AC1715F7-A3F6-19DE-68DE-851188A9880F}"/>
          </ac:picMkLst>
        </pc:picChg>
      </pc:sldChg>
      <pc:sldChg chg="addSp delSp modSp add del mod">
        <pc:chgData name="Kevin Shehan" userId="08a9fb75-bfa9-4619-a08a-5a0f62c1c55f" providerId="ADAL" clId="{251016BF-9E96-4715-AEBB-E1B12BAA71C9}" dt="2025-10-13T03:03:31.982" v="6606" actId="47"/>
        <pc:sldMkLst>
          <pc:docMk/>
          <pc:sldMk cId="1145326049" sldId="4431"/>
        </pc:sldMkLst>
        <pc:spChg chg="add mod">
          <ac:chgData name="Kevin Shehan" userId="08a9fb75-bfa9-4619-a08a-5a0f62c1c55f" providerId="ADAL" clId="{251016BF-9E96-4715-AEBB-E1B12BAA71C9}" dt="2025-10-13T02:10:54.985" v="3340"/>
          <ac:spMkLst>
            <pc:docMk/>
            <pc:sldMk cId="1145326049" sldId="4431"/>
            <ac:spMk id="3" creationId="{00000000-0000-0000-0000-000000000000}"/>
          </ac:spMkLst>
        </pc:spChg>
        <pc:spChg chg="del">
          <ac:chgData name="Kevin Shehan" userId="08a9fb75-bfa9-4619-a08a-5a0f62c1c55f" providerId="ADAL" clId="{251016BF-9E96-4715-AEBB-E1B12BAA71C9}" dt="2025-10-13T02:10:30.390" v="3292" actId="478"/>
          <ac:spMkLst>
            <pc:docMk/>
            <pc:sldMk cId="1145326049" sldId="4431"/>
            <ac:spMk id="10" creationId="{F04E3848-7BCB-986A-4934-89FCD753DA4B}"/>
          </ac:spMkLst>
        </pc:spChg>
        <pc:spChg chg="mod">
          <ac:chgData name="Kevin Shehan" userId="08a9fb75-bfa9-4619-a08a-5a0f62c1c55f" providerId="ADAL" clId="{251016BF-9E96-4715-AEBB-E1B12BAA71C9}" dt="2025-10-13T02:10:40.802" v="3336" actId="20577"/>
          <ac:spMkLst>
            <pc:docMk/>
            <pc:sldMk cId="1145326049" sldId="4431"/>
            <ac:spMk id="13" creationId="{ED7E939E-56F0-C371-DD8A-AE2B5FD60368}"/>
          </ac:spMkLst>
        </pc:spChg>
        <pc:picChg chg="add mod">
          <ac:chgData name="Kevin Shehan" userId="08a9fb75-bfa9-4619-a08a-5a0f62c1c55f" providerId="ADAL" clId="{251016BF-9E96-4715-AEBB-E1B12BAA71C9}" dt="2025-10-13T02:10:50.240" v="3338"/>
          <ac:picMkLst>
            <pc:docMk/>
            <pc:sldMk cId="1145326049" sldId="4431"/>
            <ac:picMk id="2" creationId="{00000000-0000-0000-0000-000000000000}"/>
          </ac:picMkLst>
        </pc:picChg>
        <pc:picChg chg="del">
          <ac:chgData name="Kevin Shehan" userId="08a9fb75-bfa9-4619-a08a-5a0f62c1c55f" providerId="ADAL" clId="{251016BF-9E96-4715-AEBB-E1B12BAA71C9}" dt="2025-10-13T02:10:33" v="3293" actId="478"/>
          <ac:picMkLst>
            <pc:docMk/>
            <pc:sldMk cId="1145326049" sldId="4431"/>
            <ac:picMk id="5" creationId="{21675DA1-018C-C324-2A1C-8B28DE418D26}"/>
          </ac:picMkLst>
        </pc:picChg>
        <pc:picChg chg="del">
          <ac:chgData name="Kevin Shehan" userId="08a9fb75-bfa9-4619-a08a-5a0f62c1c55f" providerId="ADAL" clId="{251016BF-9E96-4715-AEBB-E1B12BAA71C9}" dt="2025-10-13T02:10:30.390" v="3292" actId="478"/>
          <ac:picMkLst>
            <pc:docMk/>
            <pc:sldMk cId="1145326049" sldId="4431"/>
            <ac:picMk id="14" creationId="{1F184F7F-F0D5-7657-27E6-68F444D1672F}"/>
          </ac:picMkLst>
        </pc:picChg>
        <pc:picChg chg="del">
          <ac:chgData name="Kevin Shehan" userId="08a9fb75-bfa9-4619-a08a-5a0f62c1c55f" providerId="ADAL" clId="{251016BF-9E96-4715-AEBB-E1B12BAA71C9}" dt="2025-10-13T02:10:30.390" v="3292" actId="478"/>
          <ac:picMkLst>
            <pc:docMk/>
            <pc:sldMk cId="1145326049" sldId="4431"/>
            <ac:picMk id="16" creationId="{50D0C0F2-4120-6F1B-646B-AA1CA7F1FD74}"/>
          </ac:picMkLst>
        </pc:picChg>
        <pc:picChg chg="del">
          <ac:chgData name="Kevin Shehan" userId="08a9fb75-bfa9-4619-a08a-5a0f62c1c55f" providerId="ADAL" clId="{251016BF-9E96-4715-AEBB-E1B12BAA71C9}" dt="2025-10-13T02:10:30.390" v="3292" actId="478"/>
          <ac:picMkLst>
            <pc:docMk/>
            <pc:sldMk cId="1145326049" sldId="4431"/>
            <ac:picMk id="17" creationId="{77443331-5C85-FB00-4B17-7882CFF1961A}"/>
          </ac:picMkLst>
        </pc:picChg>
        <pc:picChg chg="del">
          <ac:chgData name="Kevin Shehan" userId="08a9fb75-bfa9-4619-a08a-5a0f62c1c55f" providerId="ADAL" clId="{251016BF-9E96-4715-AEBB-E1B12BAA71C9}" dt="2025-10-13T02:10:30.390" v="3292" actId="478"/>
          <ac:picMkLst>
            <pc:docMk/>
            <pc:sldMk cId="1145326049" sldId="4431"/>
            <ac:picMk id="18" creationId="{93F7AEEF-F94F-0D8C-C12D-DB7548101CE1}"/>
          </ac:picMkLst>
        </pc:picChg>
      </pc:sldChg>
      <pc:sldChg chg="addSp delSp modSp add mod">
        <pc:chgData name="Kevin Shehan" userId="08a9fb75-bfa9-4619-a08a-5a0f62c1c55f" providerId="ADAL" clId="{251016BF-9E96-4715-AEBB-E1B12BAA71C9}" dt="2025-10-13T03:12:48.672" v="6807" actId="20577"/>
        <pc:sldMkLst>
          <pc:docMk/>
          <pc:sldMk cId="911149627" sldId="4432"/>
        </pc:sldMkLst>
        <pc:spChg chg="del">
          <ac:chgData name="Kevin Shehan" userId="08a9fb75-bfa9-4619-a08a-5a0f62c1c55f" providerId="ADAL" clId="{251016BF-9E96-4715-AEBB-E1B12BAA71C9}" dt="2025-10-13T02:11:06.799" v="3359" actId="478"/>
          <ac:spMkLst>
            <pc:docMk/>
            <pc:sldMk cId="911149627" sldId="4432"/>
            <ac:spMk id="3" creationId="{33075C11-79A9-975C-F579-3661EC5CB939}"/>
          </ac:spMkLst>
        </pc:spChg>
        <pc:spChg chg="add mod">
          <ac:chgData name="Kevin Shehan" userId="08a9fb75-bfa9-4619-a08a-5a0f62c1c55f" providerId="ADAL" clId="{251016BF-9E96-4715-AEBB-E1B12BAA71C9}" dt="2025-10-13T03:12:48.672" v="6807" actId="20577"/>
          <ac:spMkLst>
            <pc:docMk/>
            <pc:sldMk cId="911149627" sldId="4432"/>
            <ac:spMk id="4" creationId="{00000000-0000-0000-0000-000000000000}"/>
          </ac:spMkLst>
        </pc:spChg>
        <pc:spChg chg="mod">
          <ac:chgData name="Kevin Shehan" userId="08a9fb75-bfa9-4619-a08a-5a0f62c1c55f" providerId="ADAL" clId="{251016BF-9E96-4715-AEBB-E1B12BAA71C9}" dt="2025-10-13T02:11:03.646" v="3358" actId="20577"/>
          <ac:spMkLst>
            <pc:docMk/>
            <pc:sldMk cId="911149627" sldId="4432"/>
            <ac:spMk id="13" creationId="{448EFC0B-F0F9-0737-B9E8-EE8794712282}"/>
          </ac:spMkLst>
        </pc:spChg>
        <pc:picChg chg="del">
          <ac:chgData name="Kevin Shehan" userId="08a9fb75-bfa9-4619-a08a-5a0f62c1c55f" providerId="ADAL" clId="{251016BF-9E96-4715-AEBB-E1B12BAA71C9}" dt="2025-10-13T02:11:06.799" v="3359" actId="478"/>
          <ac:picMkLst>
            <pc:docMk/>
            <pc:sldMk cId="911149627" sldId="4432"/>
            <ac:picMk id="2" creationId="{AC8726EC-EB0F-1560-08F3-D110AE59F137}"/>
          </ac:picMkLst>
        </pc:picChg>
        <pc:picChg chg="add mod">
          <ac:chgData name="Kevin Shehan" userId="08a9fb75-bfa9-4619-a08a-5a0f62c1c55f" providerId="ADAL" clId="{251016BF-9E96-4715-AEBB-E1B12BAA71C9}" dt="2025-10-13T03:11:06.829" v="6672" actId="962"/>
          <ac:picMkLst>
            <pc:docMk/>
            <pc:sldMk cId="911149627" sldId="4432"/>
            <ac:picMk id="5" creationId="{00000000-0000-0000-0000-000000000000}"/>
          </ac:picMkLst>
        </pc:picChg>
        <pc:picChg chg="add mod">
          <ac:chgData name="Kevin Shehan" userId="08a9fb75-bfa9-4619-a08a-5a0f62c1c55f" providerId="ADAL" clId="{251016BF-9E96-4715-AEBB-E1B12BAA71C9}" dt="2025-10-13T03:11:18.768" v="6728" actId="962"/>
          <ac:picMkLst>
            <pc:docMk/>
            <pc:sldMk cId="911149627" sldId="4432"/>
            <ac:picMk id="9" creationId="{00000000-0000-0000-0000-000000000000}"/>
          </ac:picMkLst>
        </pc:picChg>
      </pc:sldChg>
      <pc:sldChg chg="addSp delSp modSp add mod">
        <pc:chgData name="Kevin Shehan" userId="08a9fb75-bfa9-4619-a08a-5a0f62c1c55f" providerId="ADAL" clId="{251016BF-9E96-4715-AEBB-E1B12BAA71C9}" dt="2025-10-13T03:14:37.818" v="7085" actId="14100"/>
        <pc:sldMkLst>
          <pc:docMk/>
          <pc:sldMk cId="3754441400" sldId="4433"/>
        </pc:sldMkLst>
        <pc:spChg chg="add mod">
          <ac:chgData name="Kevin Shehan" userId="08a9fb75-bfa9-4619-a08a-5a0f62c1c55f" providerId="ADAL" clId="{251016BF-9E96-4715-AEBB-E1B12BAA71C9}" dt="2025-10-13T03:14:37.818" v="7085" actId="14100"/>
          <ac:spMkLst>
            <pc:docMk/>
            <pc:sldMk cId="3754441400" sldId="4433"/>
            <ac:spMk id="2" creationId="{00000000-0000-0000-0000-000000000000}"/>
          </ac:spMkLst>
        </pc:spChg>
        <pc:spChg chg="del">
          <ac:chgData name="Kevin Shehan" userId="08a9fb75-bfa9-4619-a08a-5a0f62c1c55f" providerId="ADAL" clId="{251016BF-9E96-4715-AEBB-E1B12BAA71C9}" dt="2025-10-13T02:11:31.152" v="3375" actId="478"/>
          <ac:spMkLst>
            <pc:docMk/>
            <pc:sldMk cId="3754441400" sldId="4433"/>
            <ac:spMk id="4" creationId="{CE7F1C93-73A5-DCAC-DB67-DB8D6B1671FC}"/>
          </ac:spMkLst>
        </pc:spChg>
        <pc:spChg chg="mod">
          <ac:chgData name="Kevin Shehan" userId="08a9fb75-bfa9-4619-a08a-5a0f62c1c55f" providerId="ADAL" clId="{251016BF-9E96-4715-AEBB-E1B12BAA71C9}" dt="2025-10-13T02:11:26.845" v="3374" actId="20577"/>
          <ac:spMkLst>
            <pc:docMk/>
            <pc:sldMk cId="3754441400" sldId="4433"/>
            <ac:spMk id="13" creationId="{5CB948D5-C7C8-194C-921D-929D771DA066}"/>
          </ac:spMkLst>
        </pc:spChg>
        <pc:picChg chg="add mod">
          <ac:chgData name="Kevin Shehan" userId="08a9fb75-bfa9-4619-a08a-5a0f62c1c55f" providerId="ADAL" clId="{251016BF-9E96-4715-AEBB-E1B12BAA71C9}" dt="2025-10-13T03:13:19.327" v="6884" actId="962"/>
          <ac:picMkLst>
            <pc:docMk/>
            <pc:sldMk cId="3754441400" sldId="4433"/>
            <ac:picMk id="3" creationId="{E7F663AA-E2E5-6D56-18E5-1FB47983EA44}"/>
          </ac:picMkLst>
        </pc:picChg>
        <pc:picChg chg="del">
          <ac:chgData name="Kevin Shehan" userId="08a9fb75-bfa9-4619-a08a-5a0f62c1c55f" providerId="ADAL" clId="{251016BF-9E96-4715-AEBB-E1B12BAA71C9}" dt="2025-10-13T02:11:31.152" v="3375" actId="478"/>
          <ac:picMkLst>
            <pc:docMk/>
            <pc:sldMk cId="3754441400" sldId="4433"/>
            <ac:picMk id="5" creationId="{6AE9000E-E978-8E5F-84ED-954E01ABAD9B}"/>
          </ac:picMkLst>
        </pc:picChg>
        <pc:picChg chg="del">
          <ac:chgData name="Kevin Shehan" userId="08a9fb75-bfa9-4619-a08a-5a0f62c1c55f" providerId="ADAL" clId="{251016BF-9E96-4715-AEBB-E1B12BAA71C9}" dt="2025-10-13T02:11:31.152" v="3375" actId="478"/>
          <ac:picMkLst>
            <pc:docMk/>
            <pc:sldMk cId="3754441400" sldId="4433"/>
            <ac:picMk id="9" creationId="{FD566E05-CD02-C8E1-0543-8EC656B0AED1}"/>
          </ac:picMkLst>
        </pc:picChg>
        <pc:picChg chg="add mod">
          <ac:chgData name="Kevin Shehan" userId="08a9fb75-bfa9-4619-a08a-5a0f62c1c55f" providerId="ADAL" clId="{251016BF-9E96-4715-AEBB-E1B12BAA71C9}" dt="2025-10-13T03:13:55.476" v="7072" actId="962"/>
          <ac:picMkLst>
            <pc:docMk/>
            <pc:sldMk cId="3754441400" sldId="4433"/>
            <ac:picMk id="10" creationId="{F002AEA8-5024-75A7-E3E0-BBCDF337F4A1}"/>
          </ac:picMkLst>
        </pc:picChg>
      </pc:sldChg>
      <pc:sldChg chg="addSp delSp modSp add mod">
        <pc:chgData name="Kevin Shehan" userId="08a9fb75-bfa9-4619-a08a-5a0f62c1c55f" providerId="ADAL" clId="{251016BF-9E96-4715-AEBB-E1B12BAA71C9}" dt="2025-10-13T03:19:58.784" v="7852" actId="20577"/>
        <pc:sldMkLst>
          <pc:docMk/>
          <pc:sldMk cId="259514151" sldId="4434"/>
        </pc:sldMkLst>
        <pc:spChg chg="del">
          <ac:chgData name="Kevin Shehan" userId="08a9fb75-bfa9-4619-a08a-5a0f62c1c55f" providerId="ADAL" clId="{251016BF-9E96-4715-AEBB-E1B12BAA71C9}" dt="2025-10-13T02:11:47.395" v="3380" actId="478"/>
          <ac:spMkLst>
            <pc:docMk/>
            <pc:sldMk cId="259514151" sldId="4434"/>
            <ac:spMk id="2" creationId="{1F7637E3-795C-8989-EA13-A7FF63D713EF}"/>
          </ac:spMkLst>
        </pc:spChg>
        <pc:spChg chg="add mod">
          <ac:chgData name="Kevin Shehan" userId="08a9fb75-bfa9-4619-a08a-5a0f62c1c55f" providerId="ADAL" clId="{251016BF-9E96-4715-AEBB-E1B12BAA71C9}" dt="2025-10-13T03:19:58.784" v="7852" actId="20577"/>
          <ac:spMkLst>
            <pc:docMk/>
            <pc:sldMk cId="259514151" sldId="4434"/>
            <ac:spMk id="4" creationId="{00000000-0000-0000-0000-000000000000}"/>
          </ac:spMkLst>
        </pc:spChg>
        <pc:spChg chg="mod">
          <ac:chgData name="Kevin Shehan" userId="08a9fb75-bfa9-4619-a08a-5a0f62c1c55f" providerId="ADAL" clId="{251016BF-9E96-4715-AEBB-E1B12BAA71C9}" dt="2025-10-13T02:11:58.958" v="3438" actId="20577"/>
          <ac:spMkLst>
            <pc:docMk/>
            <pc:sldMk cId="259514151" sldId="4434"/>
            <ac:spMk id="13" creationId="{75575892-B2E5-6912-6B8B-40CD56B28998}"/>
          </ac:spMkLst>
        </pc:spChg>
        <pc:picChg chg="del">
          <ac:chgData name="Kevin Shehan" userId="08a9fb75-bfa9-4619-a08a-5a0f62c1c55f" providerId="ADAL" clId="{251016BF-9E96-4715-AEBB-E1B12BAA71C9}" dt="2025-10-13T02:11:47.395" v="3380" actId="478"/>
          <ac:picMkLst>
            <pc:docMk/>
            <pc:sldMk cId="259514151" sldId="4434"/>
            <ac:picMk id="3" creationId="{988F9531-C407-C382-EA02-85C5441A2F9A}"/>
          </ac:picMkLst>
        </pc:picChg>
        <pc:picChg chg="add mod">
          <ac:chgData name="Kevin Shehan" userId="08a9fb75-bfa9-4619-a08a-5a0f62c1c55f" providerId="ADAL" clId="{251016BF-9E96-4715-AEBB-E1B12BAA71C9}" dt="2025-10-13T03:18:09.912" v="7635" actId="962"/>
          <ac:picMkLst>
            <pc:docMk/>
            <pc:sldMk cId="259514151" sldId="4434"/>
            <ac:picMk id="5" creationId="{DE7693F2-A39B-CB52-FA82-CDBA789AD897}"/>
          </ac:picMkLst>
        </pc:picChg>
        <pc:picChg chg="add mod">
          <ac:chgData name="Kevin Shehan" userId="08a9fb75-bfa9-4619-a08a-5a0f62c1c55f" providerId="ADAL" clId="{251016BF-9E96-4715-AEBB-E1B12BAA71C9}" dt="2025-10-13T03:18:43.600" v="7781" actId="962"/>
          <ac:picMkLst>
            <pc:docMk/>
            <pc:sldMk cId="259514151" sldId="4434"/>
            <ac:picMk id="8" creationId="{36A6BFD2-8BC7-8861-4C74-9087BBFD4F60}"/>
          </ac:picMkLst>
        </pc:picChg>
        <pc:picChg chg="add mod">
          <ac:chgData name="Kevin Shehan" userId="08a9fb75-bfa9-4619-a08a-5a0f62c1c55f" providerId="ADAL" clId="{251016BF-9E96-4715-AEBB-E1B12BAA71C9}" dt="2025-10-13T03:18:38.284" v="7735" actId="962"/>
          <ac:picMkLst>
            <pc:docMk/>
            <pc:sldMk cId="259514151" sldId="4434"/>
            <ac:picMk id="9" creationId="{359B7C45-3C12-AE80-D363-5A1F35E567DD}"/>
          </ac:picMkLst>
        </pc:picChg>
        <pc:picChg chg="del">
          <ac:chgData name="Kevin Shehan" userId="08a9fb75-bfa9-4619-a08a-5a0f62c1c55f" providerId="ADAL" clId="{251016BF-9E96-4715-AEBB-E1B12BAA71C9}" dt="2025-10-13T02:11:47.395" v="3380" actId="478"/>
          <ac:picMkLst>
            <pc:docMk/>
            <pc:sldMk cId="259514151" sldId="4434"/>
            <ac:picMk id="10" creationId="{0DC233C4-E52E-83DD-F105-3B05FE0716C8}"/>
          </ac:picMkLst>
        </pc:picChg>
      </pc:sldChg>
      <pc:sldChg chg="addSp delSp modSp add mod">
        <pc:chgData name="Kevin Shehan" userId="08a9fb75-bfa9-4619-a08a-5a0f62c1c55f" providerId="ADAL" clId="{251016BF-9E96-4715-AEBB-E1B12BAA71C9}" dt="2025-10-13T03:17:37.720" v="7534" actId="20577"/>
        <pc:sldMkLst>
          <pc:docMk/>
          <pc:sldMk cId="2249277944" sldId="4435"/>
        </pc:sldMkLst>
        <pc:spChg chg="add mod">
          <ac:chgData name="Kevin Shehan" userId="08a9fb75-bfa9-4619-a08a-5a0f62c1c55f" providerId="ADAL" clId="{251016BF-9E96-4715-AEBB-E1B12BAA71C9}" dt="2025-10-13T03:17:37.720" v="7534" actId="20577"/>
          <ac:spMkLst>
            <pc:docMk/>
            <pc:sldMk cId="2249277944" sldId="4435"/>
            <ac:spMk id="2" creationId="{00000000-0000-0000-0000-000000000000}"/>
          </ac:spMkLst>
        </pc:spChg>
        <pc:spChg chg="del">
          <ac:chgData name="Kevin Shehan" userId="08a9fb75-bfa9-4619-a08a-5a0f62c1c55f" providerId="ADAL" clId="{251016BF-9E96-4715-AEBB-E1B12BAA71C9}" dt="2025-10-13T02:12:15.050" v="3443" actId="478"/>
          <ac:spMkLst>
            <pc:docMk/>
            <pc:sldMk cId="2249277944" sldId="4435"/>
            <ac:spMk id="4" creationId="{40CD40E6-E594-570A-F53A-EC3E6B6F2600}"/>
          </ac:spMkLst>
        </pc:spChg>
        <pc:picChg chg="add mod">
          <ac:chgData name="Kevin Shehan" userId="08a9fb75-bfa9-4619-a08a-5a0f62c1c55f" providerId="ADAL" clId="{251016BF-9E96-4715-AEBB-E1B12BAA71C9}" dt="2025-10-13T03:16:41.467" v="7464" actId="962"/>
          <ac:picMkLst>
            <pc:docMk/>
            <pc:sldMk cId="2249277944" sldId="4435"/>
            <ac:picMk id="3" creationId="{B9E03175-0E91-D667-E005-BF93C8AFF7DF}"/>
          </ac:picMkLst>
        </pc:picChg>
        <pc:picChg chg="del">
          <ac:chgData name="Kevin Shehan" userId="08a9fb75-bfa9-4619-a08a-5a0f62c1c55f" providerId="ADAL" clId="{251016BF-9E96-4715-AEBB-E1B12BAA71C9}" dt="2025-10-13T02:12:15.050" v="3443" actId="478"/>
          <ac:picMkLst>
            <pc:docMk/>
            <pc:sldMk cId="2249277944" sldId="4435"/>
            <ac:picMk id="5" creationId="{281CA86E-5CD6-86F5-E029-7E1EAE2855C9}"/>
          </ac:picMkLst>
        </pc:picChg>
        <pc:picChg chg="del">
          <ac:chgData name="Kevin Shehan" userId="08a9fb75-bfa9-4619-a08a-5a0f62c1c55f" providerId="ADAL" clId="{251016BF-9E96-4715-AEBB-E1B12BAA71C9}" dt="2025-10-13T02:12:15.050" v="3443" actId="478"/>
          <ac:picMkLst>
            <pc:docMk/>
            <pc:sldMk cId="2249277944" sldId="4435"/>
            <ac:picMk id="8" creationId="{69598FC6-24FB-36D6-8D88-FF60E5A21D47}"/>
          </ac:picMkLst>
        </pc:picChg>
        <pc:picChg chg="del">
          <ac:chgData name="Kevin Shehan" userId="08a9fb75-bfa9-4619-a08a-5a0f62c1c55f" providerId="ADAL" clId="{251016BF-9E96-4715-AEBB-E1B12BAA71C9}" dt="2025-10-13T02:12:15.050" v="3443" actId="478"/>
          <ac:picMkLst>
            <pc:docMk/>
            <pc:sldMk cId="2249277944" sldId="4435"/>
            <ac:picMk id="9" creationId="{DAF0E9BA-14CF-1F4D-15AC-4A220C2616ED}"/>
          </ac:picMkLst>
        </pc:picChg>
        <pc:picChg chg="add mod">
          <ac:chgData name="Kevin Shehan" userId="08a9fb75-bfa9-4619-a08a-5a0f62c1c55f" providerId="ADAL" clId="{251016BF-9E96-4715-AEBB-E1B12BAA71C9}" dt="2025-10-13T03:16:49.594" v="7510" actId="962"/>
          <ac:picMkLst>
            <pc:docMk/>
            <pc:sldMk cId="2249277944" sldId="4435"/>
            <ac:picMk id="10" creationId="{2F4FF89D-FC1E-88C9-4308-0D8D55056485}"/>
          </ac:picMkLst>
        </pc:picChg>
      </pc:sldChg>
      <pc:sldChg chg="addSp delSp modSp add mod">
        <pc:chgData name="Kevin Shehan" userId="08a9fb75-bfa9-4619-a08a-5a0f62c1c55f" providerId="ADAL" clId="{251016BF-9E96-4715-AEBB-E1B12BAA71C9}" dt="2025-10-13T03:16:21.926" v="7395" actId="1076"/>
        <pc:sldMkLst>
          <pc:docMk/>
          <pc:sldMk cId="3445155486" sldId="4436"/>
        </pc:sldMkLst>
        <pc:spChg chg="del">
          <ac:chgData name="Kevin Shehan" userId="08a9fb75-bfa9-4619-a08a-5a0f62c1c55f" providerId="ADAL" clId="{251016BF-9E96-4715-AEBB-E1B12BAA71C9}" dt="2025-10-13T02:12:33.842" v="3457" actId="478"/>
          <ac:spMkLst>
            <pc:docMk/>
            <pc:sldMk cId="3445155486" sldId="4436"/>
            <ac:spMk id="2" creationId="{C69AE8A5-4369-5EB2-21C3-315575578AD5}"/>
          </ac:spMkLst>
        </pc:spChg>
        <pc:spChg chg="add mod">
          <ac:chgData name="Kevin Shehan" userId="08a9fb75-bfa9-4619-a08a-5a0f62c1c55f" providerId="ADAL" clId="{251016BF-9E96-4715-AEBB-E1B12BAA71C9}" dt="2025-10-13T03:16:21.926" v="7395" actId="1076"/>
          <ac:spMkLst>
            <pc:docMk/>
            <pc:sldMk cId="3445155486" sldId="4436"/>
            <ac:spMk id="4" creationId="{438BDA7D-2E8B-E517-1F6D-5B4B7C250877}"/>
          </ac:spMkLst>
        </pc:spChg>
        <pc:spChg chg="mod">
          <ac:chgData name="Kevin Shehan" userId="08a9fb75-bfa9-4619-a08a-5a0f62c1c55f" providerId="ADAL" clId="{251016BF-9E96-4715-AEBB-E1B12BAA71C9}" dt="2025-10-13T02:12:30.648" v="3456" actId="20577"/>
          <ac:spMkLst>
            <pc:docMk/>
            <pc:sldMk cId="3445155486" sldId="4436"/>
            <ac:spMk id="13" creationId="{C14AE352-492F-8078-053B-09B89FB0FA14}"/>
          </ac:spMkLst>
        </pc:spChg>
        <pc:picChg chg="del">
          <ac:chgData name="Kevin Shehan" userId="08a9fb75-bfa9-4619-a08a-5a0f62c1c55f" providerId="ADAL" clId="{251016BF-9E96-4715-AEBB-E1B12BAA71C9}" dt="2025-10-13T02:12:33.842" v="3457" actId="478"/>
          <ac:picMkLst>
            <pc:docMk/>
            <pc:sldMk cId="3445155486" sldId="4436"/>
            <ac:picMk id="3" creationId="{50692917-7653-7248-0C34-23210CC9C864}"/>
          </ac:picMkLst>
        </pc:picChg>
        <pc:picChg chg="add mod">
          <ac:chgData name="Kevin Shehan" userId="08a9fb75-bfa9-4619-a08a-5a0f62c1c55f" providerId="ADAL" clId="{251016BF-9E96-4715-AEBB-E1B12BAA71C9}" dt="2025-10-13T03:15:03.136" v="7179" actId="962"/>
          <ac:picMkLst>
            <pc:docMk/>
            <pc:sldMk cId="3445155486" sldId="4436"/>
            <ac:picMk id="5" creationId="{E12E0680-C468-154B-ACCA-3222AC73F5C5}"/>
          </ac:picMkLst>
        </pc:picChg>
        <pc:picChg chg="add mod">
          <ac:chgData name="Kevin Shehan" userId="08a9fb75-bfa9-4619-a08a-5a0f62c1c55f" providerId="ADAL" clId="{251016BF-9E96-4715-AEBB-E1B12BAA71C9}" dt="2025-10-13T03:15:25.123" v="7291" actId="962"/>
          <ac:picMkLst>
            <pc:docMk/>
            <pc:sldMk cId="3445155486" sldId="4436"/>
            <ac:picMk id="8" creationId="{11EEE927-7649-F52A-E190-6F9B55C1A89B}"/>
          </ac:picMkLst>
        </pc:picChg>
        <pc:picChg chg="add mod">
          <ac:chgData name="Kevin Shehan" userId="08a9fb75-bfa9-4619-a08a-5a0f62c1c55f" providerId="ADAL" clId="{251016BF-9E96-4715-AEBB-E1B12BAA71C9}" dt="2025-10-13T03:15:35.049" v="7339" actId="962"/>
          <ac:picMkLst>
            <pc:docMk/>
            <pc:sldMk cId="3445155486" sldId="4436"/>
            <ac:picMk id="9" creationId="{FFACA3D6-7DB5-83E5-A9B8-D59CD418C0B2}"/>
          </ac:picMkLst>
        </pc:picChg>
        <pc:picChg chg="del">
          <ac:chgData name="Kevin Shehan" userId="08a9fb75-bfa9-4619-a08a-5a0f62c1c55f" providerId="ADAL" clId="{251016BF-9E96-4715-AEBB-E1B12BAA71C9}" dt="2025-10-13T02:12:33.842" v="3457" actId="478"/>
          <ac:picMkLst>
            <pc:docMk/>
            <pc:sldMk cId="3445155486" sldId="4436"/>
            <ac:picMk id="10" creationId="{C9288C0C-F6D8-A78B-22BD-5EDC23E5792D}"/>
          </ac:picMkLst>
        </pc:picChg>
      </pc:sldChg>
      <pc:sldChg chg="addSp delSp modSp add mod">
        <pc:chgData name="Kevin Shehan" userId="08a9fb75-bfa9-4619-a08a-5a0f62c1c55f" providerId="ADAL" clId="{251016BF-9E96-4715-AEBB-E1B12BAA71C9}" dt="2025-10-13T02:58:59.424" v="6515" actId="20577"/>
        <pc:sldMkLst>
          <pc:docMk/>
          <pc:sldMk cId="3745555903" sldId="4437"/>
        </pc:sldMkLst>
        <pc:spChg chg="del">
          <ac:chgData name="Kevin Shehan" userId="08a9fb75-bfa9-4619-a08a-5a0f62c1c55f" providerId="ADAL" clId="{251016BF-9E96-4715-AEBB-E1B12BAA71C9}" dt="2025-10-13T02:13:00.252" v="3490" actId="478"/>
          <ac:spMkLst>
            <pc:docMk/>
            <pc:sldMk cId="3745555903" sldId="4437"/>
            <ac:spMk id="4" creationId="{C6DE3D2C-516D-FF8D-44C8-EE5C2A1114B4}"/>
          </ac:spMkLst>
        </pc:spChg>
        <pc:spChg chg="add mod">
          <ac:chgData name="Kevin Shehan" userId="08a9fb75-bfa9-4619-a08a-5a0f62c1c55f" providerId="ADAL" clId="{251016BF-9E96-4715-AEBB-E1B12BAA71C9}" dt="2025-10-13T02:58:59.424" v="6515" actId="20577"/>
          <ac:spMkLst>
            <pc:docMk/>
            <pc:sldMk cId="3745555903" sldId="4437"/>
            <ac:spMk id="11" creationId="{8394AEC6-0541-CE27-E4DD-CF8EB6F5D457}"/>
          </ac:spMkLst>
        </pc:spChg>
        <pc:spChg chg="mod">
          <ac:chgData name="Kevin Shehan" userId="08a9fb75-bfa9-4619-a08a-5a0f62c1c55f" providerId="ADAL" clId="{251016BF-9E96-4715-AEBB-E1B12BAA71C9}" dt="2025-10-13T02:12:56.389" v="3489" actId="20577"/>
          <ac:spMkLst>
            <pc:docMk/>
            <pc:sldMk cId="3745555903" sldId="4437"/>
            <ac:spMk id="13" creationId="{94D33239-C6DD-18D2-329A-CEA80B4EF50E}"/>
          </ac:spMkLst>
        </pc:spChg>
        <pc:picChg chg="add mod">
          <ac:chgData name="Kevin Shehan" userId="08a9fb75-bfa9-4619-a08a-5a0f62c1c55f" providerId="ADAL" clId="{251016BF-9E96-4715-AEBB-E1B12BAA71C9}" dt="2025-10-13T02:58:05.987" v="6411" actId="1076"/>
          <ac:picMkLst>
            <pc:docMk/>
            <pc:sldMk cId="3745555903" sldId="4437"/>
            <ac:picMk id="2" creationId="{010EAFD3-F057-7AF4-1B3F-4DD7C1FC4AEC}"/>
          </ac:picMkLst>
        </pc:picChg>
        <pc:picChg chg="del">
          <ac:chgData name="Kevin Shehan" userId="08a9fb75-bfa9-4619-a08a-5a0f62c1c55f" providerId="ADAL" clId="{251016BF-9E96-4715-AEBB-E1B12BAA71C9}" dt="2025-10-13T02:13:00.252" v="3490" actId="478"/>
          <ac:picMkLst>
            <pc:docMk/>
            <pc:sldMk cId="3745555903" sldId="4437"/>
            <ac:picMk id="5" creationId="{3448CDB6-89FB-9BD1-1F47-D4585240027D}"/>
          </ac:picMkLst>
        </pc:picChg>
        <pc:picChg chg="del">
          <ac:chgData name="Kevin Shehan" userId="08a9fb75-bfa9-4619-a08a-5a0f62c1c55f" providerId="ADAL" clId="{251016BF-9E96-4715-AEBB-E1B12BAA71C9}" dt="2025-10-13T02:13:00.252" v="3490" actId="478"/>
          <ac:picMkLst>
            <pc:docMk/>
            <pc:sldMk cId="3745555903" sldId="4437"/>
            <ac:picMk id="8" creationId="{648AC3BE-290E-0655-5AF5-6F81AE64D6AB}"/>
          </ac:picMkLst>
        </pc:picChg>
        <pc:picChg chg="del">
          <ac:chgData name="Kevin Shehan" userId="08a9fb75-bfa9-4619-a08a-5a0f62c1c55f" providerId="ADAL" clId="{251016BF-9E96-4715-AEBB-E1B12BAA71C9}" dt="2025-10-13T02:13:00.252" v="3490" actId="478"/>
          <ac:picMkLst>
            <pc:docMk/>
            <pc:sldMk cId="3745555903" sldId="4437"/>
            <ac:picMk id="9" creationId="{0934F20F-439E-5CD7-0071-FE26C7413114}"/>
          </ac:picMkLst>
        </pc:picChg>
      </pc:sldChg>
      <pc:sldChg chg="addSp delSp modSp add mod">
        <pc:chgData name="Kevin Shehan" userId="08a9fb75-bfa9-4619-a08a-5a0f62c1c55f" providerId="ADAL" clId="{251016BF-9E96-4715-AEBB-E1B12BAA71C9}" dt="2025-10-13T02:57:44.567" v="6373" actId="20577"/>
        <pc:sldMkLst>
          <pc:docMk/>
          <pc:sldMk cId="4034779471" sldId="4438"/>
        </pc:sldMkLst>
        <pc:spChg chg="add mod">
          <ac:chgData name="Kevin Shehan" userId="08a9fb75-bfa9-4619-a08a-5a0f62c1c55f" providerId="ADAL" clId="{251016BF-9E96-4715-AEBB-E1B12BAA71C9}" dt="2025-10-13T02:57:44.567" v="6373" actId="20577"/>
          <ac:spMkLst>
            <pc:docMk/>
            <pc:sldMk cId="4034779471" sldId="4438"/>
            <ac:spMk id="3" creationId="{1044A8AC-D5D9-C183-534A-DA3AB264D564}"/>
          </ac:spMkLst>
        </pc:spChg>
        <pc:spChg chg="add mod">
          <ac:chgData name="Kevin Shehan" userId="08a9fb75-bfa9-4619-a08a-5a0f62c1c55f" providerId="ADAL" clId="{251016BF-9E96-4715-AEBB-E1B12BAA71C9}" dt="2025-10-13T02:57:08.927" v="6337" actId="20577"/>
          <ac:spMkLst>
            <pc:docMk/>
            <pc:sldMk cId="4034779471" sldId="4438"/>
            <ac:spMk id="9" creationId="{A146D268-62E6-0047-6947-4B6A004C026A}"/>
          </ac:spMkLst>
        </pc:spChg>
        <pc:spChg chg="del">
          <ac:chgData name="Kevin Shehan" userId="08a9fb75-bfa9-4619-a08a-5a0f62c1c55f" providerId="ADAL" clId="{251016BF-9E96-4715-AEBB-E1B12BAA71C9}" dt="2025-10-13T02:13:24.189" v="3519" actId="478"/>
          <ac:spMkLst>
            <pc:docMk/>
            <pc:sldMk cId="4034779471" sldId="4438"/>
            <ac:spMk id="11" creationId="{CB52939F-F182-847E-CF18-6CB8F03B7EDE}"/>
          </ac:spMkLst>
        </pc:spChg>
        <pc:spChg chg="mod">
          <ac:chgData name="Kevin Shehan" userId="08a9fb75-bfa9-4619-a08a-5a0f62c1c55f" providerId="ADAL" clId="{251016BF-9E96-4715-AEBB-E1B12BAA71C9}" dt="2025-10-13T02:13:16.829" v="3518" actId="20577"/>
          <ac:spMkLst>
            <pc:docMk/>
            <pc:sldMk cId="4034779471" sldId="4438"/>
            <ac:spMk id="13" creationId="{D85AB044-80E7-5055-1275-024BA4DCF998}"/>
          </ac:spMkLst>
        </pc:spChg>
        <pc:picChg chg="del">
          <ac:chgData name="Kevin Shehan" userId="08a9fb75-bfa9-4619-a08a-5a0f62c1c55f" providerId="ADAL" clId="{251016BF-9E96-4715-AEBB-E1B12BAA71C9}" dt="2025-10-13T02:13:34.818" v="3520" actId="478"/>
          <ac:picMkLst>
            <pc:docMk/>
            <pc:sldMk cId="4034779471" sldId="4438"/>
            <ac:picMk id="2" creationId="{A8EF8ED8-B718-FF9B-F3BB-389014D7DF5B}"/>
          </ac:picMkLst>
        </pc:picChg>
        <pc:picChg chg="add mod">
          <ac:chgData name="Kevin Shehan" userId="08a9fb75-bfa9-4619-a08a-5a0f62c1c55f" providerId="ADAL" clId="{251016BF-9E96-4715-AEBB-E1B12BAA71C9}" dt="2025-10-13T02:55:06.328" v="6191" actId="962"/>
          <ac:picMkLst>
            <pc:docMk/>
            <pc:sldMk cId="4034779471" sldId="4438"/>
            <ac:picMk id="4" creationId="{DBD1F0F4-23E4-421F-8BF3-DFB2807FDD46}"/>
          </ac:picMkLst>
        </pc:picChg>
        <pc:picChg chg="add mod">
          <ac:chgData name="Kevin Shehan" userId="08a9fb75-bfa9-4619-a08a-5a0f62c1c55f" providerId="ADAL" clId="{251016BF-9E96-4715-AEBB-E1B12BAA71C9}" dt="2025-10-13T02:56:03.945" v="6260" actId="962"/>
          <ac:picMkLst>
            <pc:docMk/>
            <pc:sldMk cId="4034779471" sldId="4438"/>
            <ac:picMk id="5" creationId="{7FFFE978-8C3A-F15D-7B1E-971FE633FF98}"/>
          </ac:picMkLst>
        </pc:picChg>
        <pc:picChg chg="add mod">
          <ac:chgData name="Kevin Shehan" userId="08a9fb75-bfa9-4619-a08a-5a0f62c1c55f" providerId="ADAL" clId="{251016BF-9E96-4715-AEBB-E1B12BAA71C9}" dt="2025-10-13T02:56:12.928" v="6328" actId="962"/>
          <ac:picMkLst>
            <pc:docMk/>
            <pc:sldMk cId="4034779471" sldId="4438"/>
            <ac:picMk id="8" creationId="{44A454FD-2F86-40BC-F0AB-618625FC903D}"/>
          </ac:picMkLst>
        </pc:picChg>
      </pc:sldChg>
      <pc:sldChg chg="addSp delSp modSp add mod">
        <pc:chgData name="Kevin Shehan" userId="08a9fb75-bfa9-4619-a08a-5a0f62c1c55f" providerId="ADAL" clId="{251016BF-9E96-4715-AEBB-E1B12BAA71C9}" dt="2025-10-13T02:57:50.770" v="6381" actId="20577"/>
        <pc:sldMkLst>
          <pc:docMk/>
          <pc:sldMk cId="666052075" sldId="4439"/>
        </pc:sldMkLst>
        <pc:spChg chg="add mod">
          <ac:chgData name="Kevin Shehan" userId="08a9fb75-bfa9-4619-a08a-5a0f62c1c55f" providerId="ADAL" clId="{251016BF-9E96-4715-AEBB-E1B12BAA71C9}" dt="2025-10-13T02:53:37.501" v="6043" actId="20577"/>
          <ac:spMkLst>
            <pc:docMk/>
            <pc:sldMk cId="666052075" sldId="4439"/>
            <ac:spMk id="2" creationId="{899714A6-EFFB-6F4E-B1FA-1E1D834285EA}"/>
          </ac:spMkLst>
        </pc:spChg>
        <pc:spChg chg="del">
          <ac:chgData name="Kevin Shehan" userId="08a9fb75-bfa9-4619-a08a-5a0f62c1c55f" providerId="ADAL" clId="{251016BF-9E96-4715-AEBB-E1B12BAA71C9}" dt="2025-10-13T02:14:01.296" v="3537" actId="478"/>
          <ac:spMkLst>
            <pc:docMk/>
            <pc:sldMk cId="666052075" sldId="4439"/>
            <ac:spMk id="3" creationId="{35A2FAE1-FA1F-FC03-3D61-E49D8A27F970}"/>
          </ac:spMkLst>
        </pc:spChg>
        <pc:spChg chg="del">
          <ac:chgData name="Kevin Shehan" userId="08a9fb75-bfa9-4619-a08a-5a0f62c1c55f" providerId="ADAL" clId="{251016BF-9E96-4715-AEBB-E1B12BAA71C9}" dt="2025-10-13T02:14:01.296" v="3537" actId="478"/>
          <ac:spMkLst>
            <pc:docMk/>
            <pc:sldMk cId="666052075" sldId="4439"/>
            <ac:spMk id="9" creationId="{DBD4F7C0-949B-9F2A-A7BE-D856371239D2}"/>
          </ac:spMkLst>
        </pc:spChg>
        <pc:spChg chg="add mod">
          <ac:chgData name="Kevin Shehan" userId="08a9fb75-bfa9-4619-a08a-5a0f62c1c55f" providerId="ADAL" clId="{251016BF-9E96-4715-AEBB-E1B12BAA71C9}" dt="2025-10-13T02:57:50.770" v="6381" actId="20577"/>
          <ac:spMkLst>
            <pc:docMk/>
            <pc:sldMk cId="666052075" sldId="4439"/>
            <ac:spMk id="11" creationId="{A277E5F6-6D26-2258-EB66-44A394B19D57}"/>
          </ac:spMkLst>
        </pc:spChg>
        <pc:spChg chg="mod">
          <ac:chgData name="Kevin Shehan" userId="08a9fb75-bfa9-4619-a08a-5a0f62c1c55f" providerId="ADAL" clId="{251016BF-9E96-4715-AEBB-E1B12BAA71C9}" dt="2025-10-13T02:13:57.085" v="3536" actId="20577"/>
          <ac:spMkLst>
            <pc:docMk/>
            <pc:sldMk cId="666052075" sldId="4439"/>
            <ac:spMk id="13" creationId="{B212A386-F640-6A8D-C584-F428CA1D3E4E}"/>
          </ac:spMkLst>
        </pc:spChg>
        <pc:picChg chg="del">
          <ac:chgData name="Kevin Shehan" userId="08a9fb75-bfa9-4619-a08a-5a0f62c1c55f" providerId="ADAL" clId="{251016BF-9E96-4715-AEBB-E1B12BAA71C9}" dt="2025-10-13T02:14:01.296" v="3537" actId="478"/>
          <ac:picMkLst>
            <pc:docMk/>
            <pc:sldMk cId="666052075" sldId="4439"/>
            <ac:picMk id="4" creationId="{E7838DF8-3E6E-3F04-9594-CCE5CD50D65B}"/>
          </ac:picMkLst>
        </pc:picChg>
        <pc:picChg chg="del">
          <ac:chgData name="Kevin Shehan" userId="08a9fb75-bfa9-4619-a08a-5a0f62c1c55f" providerId="ADAL" clId="{251016BF-9E96-4715-AEBB-E1B12BAA71C9}" dt="2025-10-13T02:14:01.296" v="3537" actId="478"/>
          <ac:picMkLst>
            <pc:docMk/>
            <pc:sldMk cId="666052075" sldId="4439"/>
            <ac:picMk id="5" creationId="{7F545B32-2613-ABD9-E952-6CEDA08A0CB4}"/>
          </ac:picMkLst>
        </pc:picChg>
        <pc:picChg chg="del">
          <ac:chgData name="Kevin Shehan" userId="08a9fb75-bfa9-4619-a08a-5a0f62c1c55f" providerId="ADAL" clId="{251016BF-9E96-4715-AEBB-E1B12BAA71C9}" dt="2025-10-13T02:14:01.296" v="3537" actId="478"/>
          <ac:picMkLst>
            <pc:docMk/>
            <pc:sldMk cId="666052075" sldId="4439"/>
            <ac:picMk id="8" creationId="{226C270D-959D-9276-CC86-702B5F7D6AAB}"/>
          </ac:picMkLst>
        </pc:picChg>
        <pc:picChg chg="add mod">
          <ac:chgData name="Kevin Shehan" userId="08a9fb75-bfa9-4619-a08a-5a0f62c1c55f" providerId="ADAL" clId="{251016BF-9E96-4715-AEBB-E1B12BAA71C9}" dt="2025-10-13T02:53:50.196" v="6127" actId="962"/>
          <ac:picMkLst>
            <pc:docMk/>
            <pc:sldMk cId="666052075" sldId="4439"/>
            <ac:picMk id="10" creationId="{30E8AEFB-398D-0C03-5986-AA39F338E9F5}"/>
          </ac:picMkLst>
        </pc:picChg>
      </pc:sldChg>
      <pc:sldChg chg="addSp delSp modSp add mod">
        <pc:chgData name="Kevin Shehan" userId="08a9fb75-bfa9-4619-a08a-5a0f62c1c55f" providerId="ADAL" clId="{251016BF-9E96-4715-AEBB-E1B12BAA71C9}" dt="2025-10-13T02:53:05.805" v="6031" actId="1076"/>
        <pc:sldMkLst>
          <pc:docMk/>
          <pc:sldMk cId="2486726963" sldId="4440"/>
        </pc:sldMkLst>
        <pc:spChg chg="del">
          <ac:chgData name="Kevin Shehan" userId="08a9fb75-bfa9-4619-a08a-5a0f62c1c55f" providerId="ADAL" clId="{251016BF-9E96-4715-AEBB-E1B12BAA71C9}" dt="2025-10-13T02:14:36.406" v="3542" actId="478"/>
          <ac:spMkLst>
            <pc:docMk/>
            <pc:sldMk cId="2486726963" sldId="4440"/>
            <ac:spMk id="2" creationId="{C4891150-D296-B5CD-DF9D-FC48A58180F6}"/>
          </ac:spMkLst>
        </pc:spChg>
        <pc:spChg chg="add mod">
          <ac:chgData name="Kevin Shehan" userId="08a9fb75-bfa9-4619-a08a-5a0f62c1c55f" providerId="ADAL" clId="{251016BF-9E96-4715-AEBB-E1B12BAA71C9}" dt="2025-10-13T02:53:05.805" v="6031" actId="1076"/>
          <ac:spMkLst>
            <pc:docMk/>
            <pc:sldMk cId="2486726963" sldId="4440"/>
            <ac:spMk id="3" creationId="{00000000-0000-0000-0000-000000000000}"/>
          </ac:spMkLst>
        </pc:spChg>
        <pc:spChg chg="del">
          <ac:chgData name="Kevin Shehan" userId="08a9fb75-bfa9-4619-a08a-5a0f62c1c55f" providerId="ADAL" clId="{251016BF-9E96-4715-AEBB-E1B12BAA71C9}" dt="2025-10-13T02:14:36.406" v="3542" actId="478"/>
          <ac:spMkLst>
            <pc:docMk/>
            <pc:sldMk cId="2486726963" sldId="4440"/>
            <ac:spMk id="11" creationId="{4133DEBC-4950-5092-BABB-3015767B5280}"/>
          </ac:spMkLst>
        </pc:spChg>
        <pc:spChg chg="mod">
          <ac:chgData name="Kevin Shehan" userId="08a9fb75-bfa9-4619-a08a-5a0f62c1c55f" providerId="ADAL" clId="{251016BF-9E96-4715-AEBB-E1B12BAA71C9}" dt="2025-10-13T02:14:44.741" v="3587" actId="20577"/>
          <ac:spMkLst>
            <pc:docMk/>
            <pc:sldMk cId="2486726963" sldId="4440"/>
            <ac:spMk id="13" creationId="{08139351-8253-53DA-7D09-E5A3038C5652}"/>
          </ac:spMkLst>
        </pc:spChg>
        <pc:picChg chg="del">
          <ac:chgData name="Kevin Shehan" userId="08a9fb75-bfa9-4619-a08a-5a0f62c1c55f" providerId="ADAL" clId="{251016BF-9E96-4715-AEBB-E1B12BAA71C9}" dt="2025-10-13T02:14:36.406" v="3542" actId="478"/>
          <ac:picMkLst>
            <pc:docMk/>
            <pc:sldMk cId="2486726963" sldId="4440"/>
            <ac:picMk id="10" creationId="{CD497E1E-D1DE-0873-020D-FB9032152407}"/>
          </ac:picMkLst>
        </pc:picChg>
      </pc:sldChg>
      <pc:sldChg chg="addSp delSp modSp add mod">
        <pc:chgData name="Kevin Shehan" userId="08a9fb75-bfa9-4619-a08a-5a0f62c1c55f" providerId="ADAL" clId="{251016BF-9E96-4715-AEBB-E1B12BAA71C9}" dt="2025-10-13T02:52:32.554" v="6027" actId="20577"/>
        <pc:sldMkLst>
          <pc:docMk/>
          <pc:sldMk cId="1159247463" sldId="4441"/>
        </pc:sldMkLst>
        <pc:spChg chg="add mod">
          <ac:chgData name="Kevin Shehan" userId="08a9fb75-bfa9-4619-a08a-5a0f62c1c55f" providerId="ADAL" clId="{251016BF-9E96-4715-AEBB-E1B12BAA71C9}" dt="2025-10-13T02:52:32.554" v="6027" actId="20577"/>
          <ac:spMkLst>
            <pc:docMk/>
            <pc:sldMk cId="1159247463" sldId="4441"/>
            <ac:spMk id="2" creationId="{00000000-0000-0000-0000-000000000000}"/>
          </ac:spMkLst>
        </pc:spChg>
        <pc:spChg chg="del">
          <ac:chgData name="Kevin Shehan" userId="08a9fb75-bfa9-4619-a08a-5a0f62c1c55f" providerId="ADAL" clId="{251016BF-9E96-4715-AEBB-E1B12BAA71C9}" dt="2025-10-13T02:15:17.933" v="3594" actId="478"/>
          <ac:spMkLst>
            <pc:docMk/>
            <pc:sldMk cId="1159247463" sldId="4441"/>
            <ac:spMk id="3" creationId="{B0CC02BE-7E78-3D04-8DBA-5AE1DBE95157}"/>
          </ac:spMkLst>
        </pc:spChg>
        <pc:spChg chg="mod">
          <ac:chgData name="Kevin Shehan" userId="08a9fb75-bfa9-4619-a08a-5a0f62c1c55f" providerId="ADAL" clId="{251016BF-9E96-4715-AEBB-E1B12BAA71C9}" dt="2025-10-13T02:15:14.671" v="3593" actId="20577"/>
          <ac:spMkLst>
            <pc:docMk/>
            <pc:sldMk cId="1159247463" sldId="4441"/>
            <ac:spMk id="13" creationId="{3D18AA29-0C2A-39E9-422F-13CE9FF09A83}"/>
          </ac:spMkLst>
        </pc:spChg>
        <pc:picChg chg="add mod">
          <ac:chgData name="Kevin Shehan" userId="08a9fb75-bfa9-4619-a08a-5a0f62c1c55f" providerId="ADAL" clId="{251016BF-9E96-4715-AEBB-E1B12BAA71C9}" dt="2025-10-13T02:51:44.433" v="6013" actId="962"/>
          <ac:picMkLst>
            <pc:docMk/>
            <pc:sldMk cId="1159247463" sldId="4441"/>
            <ac:picMk id="4" creationId="{00000000-0000-0000-0000-000000000000}"/>
          </ac:picMkLst>
        </pc:picChg>
      </pc:sldChg>
      <pc:sldChg chg="addSp delSp modSp add mod">
        <pc:chgData name="Kevin Shehan" userId="08a9fb75-bfa9-4619-a08a-5a0f62c1c55f" providerId="ADAL" clId="{251016BF-9E96-4715-AEBB-E1B12BAA71C9}" dt="2025-10-13T02:50:57.625" v="5952" actId="20577"/>
        <pc:sldMkLst>
          <pc:docMk/>
          <pc:sldMk cId="4119892844" sldId="4442"/>
        </pc:sldMkLst>
        <pc:spChg chg="del">
          <ac:chgData name="Kevin Shehan" userId="08a9fb75-bfa9-4619-a08a-5a0f62c1c55f" providerId="ADAL" clId="{251016BF-9E96-4715-AEBB-E1B12BAA71C9}" dt="2025-10-13T02:15:32.882" v="3607" actId="478"/>
          <ac:spMkLst>
            <pc:docMk/>
            <pc:sldMk cId="4119892844" sldId="4442"/>
            <ac:spMk id="2" creationId="{0388A79F-66D0-F0BD-716B-23CB3BF01FB0}"/>
          </ac:spMkLst>
        </pc:spChg>
        <pc:spChg chg="add mod">
          <ac:chgData name="Kevin Shehan" userId="08a9fb75-bfa9-4619-a08a-5a0f62c1c55f" providerId="ADAL" clId="{251016BF-9E96-4715-AEBB-E1B12BAA71C9}" dt="2025-10-13T02:50:57.625" v="5952" actId="20577"/>
          <ac:spMkLst>
            <pc:docMk/>
            <pc:sldMk cId="4119892844" sldId="4442"/>
            <ac:spMk id="3" creationId="{00000000-0000-0000-0000-000000000000}"/>
          </ac:spMkLst>
        </pc:spChg>
        <pc:spChg chg="mod">
          <ac:chgData name="Kevin Shehan" userId="08a9fb75-bfa9-4619-a08a-5a0f62c1c55f" providerId="ADAL" clId="{251016BF-9E96-4715-AEBB-E1B12BAA71C9}" dt="2025-10-13T02:15:30.507" v="3606" actId="20577"/>
          <ac:spMkLst>
            <pc:docMk/>
            <pc:sldMk cId="4119892844" sldId="4442"/>
            <ac:spMk id="13" creationId="{8F93973D-4F2A-4684-B9D7-8D27F9C38498}"/>
          </ac:spMkLst>
        </pc:spChg>
        <pc:picChg chg="del">
          <ac:chgData name="Kevin Shehan" userId="08a9fb75-bfa9-4619-a08a-5a0f62c1c55f" providerId="ADAL" clId="{251016BF-9E96-4715-AEBB-E1B12BAA71C9}" dt="2025-10-13T02:15:32.882" v="3607" actId="478"/>
          <ac:picMkLst>
            <pc:docMk/>
            <pc:sldMk cId="4119892844" sldId="4442"/>
            <ac:picMk id="4" creationId="{BC12F249-5E0D-C1A8-2936-34D43E039EB5}"/>
          </ac:picMkLst>
        </pc:picChg>
        <pc:picChg chg="add mod">
          <ac:chgData name="Kevin Shehan" userId="08a9fb75-bfa9-4619-a08a-5a0f62c1c55f" providerId="ADAL" clId="{251016BF-9E96-4715-AEBB-E1B12BAA71C9}" dt="2025-10-13T02:50:10.469" v="5938" actId="962"/>
          <ac:picMkLst>
            <pc:docMk/>
            <pc:sldMk cId="4119892844" sldId="4442"/>
            <ac:picMk id="5" creationId="{00000000-0000-0000-0000-000000000000}"/>
          </ac:picMkLst>
        </pc:picChg>
      </pc:sldChg>
      <pc:sldChg chg="addSp delSp modSp add mod">
        <pc:chgData name="Kevin Shehan" userId="08a9fb75-bfa9-4619-a08a-5a0f62c1c55f" providerId="ADAL" clId="{251016BF-9E96-4715-AEBB-E1B12BAA71C9}" dt="2025-10-13T02:49:53.295" v="5895" actId="5793"/>
        <pc:sldMkLst>
          <pc:docMk/>
          <pc:sldMk cId="1016724637" sldId="4443"/>
        </pc:sldMkLst>
        <pc:spChg chg="add mod">
          <ac:chgData name="Kevin Shehan" userId="08a9fb75-bfa9-4619-a08a-5a0f62c1c55f" providerId="ADAL" clId="{251016BF-9E96-4715-AEBB-E1B12BAA71C9}" dt="2025-10-13T02:49:53.295" v="5895" actId="5793"/>
          <ac:spMkLst>
            <pc:docMk/>
            <pc:sldMk cId="1016724637" sldId="4443"/>
            <ac:spMk id="2" creationId="{00000000-0000-0000-0000-000000000000}"/>
          </ac:spMkLst>
        </pc:spChg>
        <pc:spChg chg="del">
          <ac:chgData name="Kevin Shehan" userId="08a9fb75-bfa9-4619-a08a-5a0f62c1c55f" providerId="ADAL" clId="{251016BF-9E96-4715-AEBB-E1B12BAA71C9}" dt="2025-10-13T02:15:52.830" v="3646" actId="478"/>
          <ac:spMkLst>
            <pc:docMk/>
            <pc:sldMk cId="1016724637" sldId="4443"/>
            <ac:spMk id="3" creationId="{4C9A4F72-C921-113A-ACFD-E8C2C5584392}"/>
          </ac:spMkLst>
        </pc:spChg>
        <pc:spChg chg="mod">
          <ac:chgData name="Kevin Shehan" userId="08a9fb75-bfa9-4619-a08a-5a0f62c1c55f" providerId="ADAL" clId="{251016BF-9E96-4715-AEBB-E1B12BAA71C9}" dt="2025-10-13T02:15:50.378" v="3645" actId="20577"/>
          <ac:spMkLst>
            <pc:docMk/>
            <pc:sldMk cId="1016724637" sldId="4443"/>
            <ac:spMk id="13" creationId="{2BF0B28C-A89D-0214-950E-872EF6088224}"/>
          </ac:spMkLst>
        </pc:spChg>
        <pc:picChg chg="add mod">
          <ac:chgData name="Kevin Shehan" userId="08a9fb75-bfa9-4619-a08a-5a0f62c1c55f" providerId="ADAL" clId="{251016BF-9E96-4715-AEBB-E1B12BAA71C9}" dt="2025-10-13T02:16:23.531" v="3654"/>
          <ac:picMkLst>
            <pc:docMk/>
            <pc:sldMk cId="1016724637" sldId="4443"/>
            <ac:picMk id="4" creationId="{00000000-0000-0000-0000-000000000000}"/>
          </ac:picMkLst>
        </pc:picChg>
        <pc:picChg chg="del">
          <ac:chgData name="Kevin Shehan" userId="08a9fb75-bfa9-4619-a08a-5a0f62c1c55f" providerId="ADAL" clId="{251016BF-9E96-4715-AEBB-E1B12BAA71C9}" dt="2025-10-13T02:15:52.830" v="3646" actId="478"/>
          <ac:picMkLst>
            <pc:docMk/>
            <pc:sldMk cId="1016724637" sldId="4443"/>
            <ac:picMk id="5" creationId="{70AA17D7-5F7D-F04D-08D1-4A7BC9504420}"/>
          </ac:picMkLst>
        </pc:picChg>
        <pc:picChg chg="add mod">
          <ac:chgData name="Kevin Shehan" userId="08a9fb75-bfa9-4619-a08a-5a0f62c1c55f" providerId="ADAL" clId="{251016BF-9E96-4715-AEBB-E1B12BAA71C9}" dt="2025-10-13T02:16:23.531" v="3654"/>
          <ac:picMkLst>
            <pc:docMk/>
            <pc:sldMk cId="1016724637" sldId="4443"/>
            <ac:picMk id="8" creationId="{00000000-0000-0000-0000-000000000000}"/>
          </ac:picMkLst>
        </pc:picChg>
        <pc:picChg chg="add mod">
          <ac:chgData name="Kevin Shehan" userId="08a9fb75-bfa9-4619-a08a-5a0f62c1c55f" providerId="ADAL" clId="{251016BF-9E96-4715-AEBB-E1B12BAA71C9}" dt="2025-10-13T02:49:00.394" v="5878" actId="1076"/>
          <ac:picMkLst>
            <pc:docMk/>
            <pc:sldMk cId="1016724637" sldId="4443"/>
            <ac:picMk id="9" creationId="{00000000-0000-0000-0000-000000000000}"/>
          </ac:picMkLst>
        </pc:picChg>
        <pc:picChg chg="add mod">
          <ac:chgData name="Kevin Shehan" userId="08a9fb75-bfa9-4619-a08a-5a0f62c1c55f" providerId="ADAL" clId="{251016BF-9E96-4715-AEBB-E1B12BAA71C9}" dt="2025-10-13T02:49:09.327" v="5881" actId="1076"/>
          <ac:picMkLst>
            <pc:docMk/>
            <pc:sldMk cId="1016724637" sldId="4443"/>
            <ac:picMk id="10" creationId="{00000000-0000-0000-0000-000000000000}"/>
          </ac:picMkLst>
        </pc:picChg>
        <pc:picChg chg="add mod">
          <ac:chgData name="Kevin Shehan" userId="08a9fb75-bfa9-4619-a08a-5a0f62c1c55f" providerId="ADAL" clId="{251016BF-9E96-4715-AEBB-E1B12BAA71C9}" dt="2025-10-13T02:49:20.438" v="5884" actId="1076"/>
          <ac:picMkLst>
            <pc:docMk/>
            <pc:sldMk cId="1016724637" sldId="4443"/>
            <ac:picMk id="11" creationId="{00000000-0000-0000-0000-000000000000}"/>
          </ac:picMkLst>
        </pc:picChg>
        <pc:picChg chg="add mod">
          <ac:chgData name="Kevin Shehan" userId="08a9fb75-bfa9-4619-a08a-5a0f62c1c55f" providerId="ADAL" clId="{251016BF-9E96-4715-AEBB-E1B12BAA71C9}" dt="2025-10-13T02:49:46.611" v="5893" actId="1076"/>
          <ac:picMkLst>
            <pc:docMk/>
            <pc:sldMk cId="1016724637" sldId="4443"/>
            <ac:picMk id="14" creationId="{00000000-0000-0000-0000-000000000000}"/>
          </ac:picMkLst>
        </pc:picChg>
        <pc:picChg chg="add mod">
          <ac:chgData name="Kevin Shehan" userId="08a9fb75-bfa9-4619-a08a-5a0f62c1c55f" providerId="ADAL" clId="{251016BF-9E96-4715-AEBB-E1B12BAA71C9}" dt="2025-10-13T02:49:50.113" v="5894" actId="1076"/>
          <ac:picMkLst>
            <pc:docMk/>
            <pc:sldMk cId="1016724637" sldId="4443"/>
            <ac:picMk id="15" creationId="{00000000-0000-0000-0000-000000000000}"/>
          </ac:picMkLst>
        </pc:picChg>
      </pc:sldChg>
      <pc:sldChg chg="add del">
        <pc:chgData name="Kevin Shehan" userId="08a9fb75-bfa9-4619-a08a-5a0f62c1c55f" providerId="ADAL" clId="{251016BF-9E96-4715-AEBB-E1B12BAA71C9}" dt="2025-10-13T02:16:05.586" v="3649"/>
        <pc:sldMkLst>
          <pc:docMk/>
          <pc:sldMk cId="592717420" sldId="4444"/>
        </pc:sldMkLst>
      </pc:sldChg>
      <pc:sldChg chg="addSp delSp modSp add mod">
        <pc:chgData name="Kevin Shehan" userId="08a9fb75-bfa9-4619-a08a-5a0f62c1c55f" providerId="ADAL" clId="{251016BF-9E96-4715-AEBB-E1B12BAA71C9}" dt="2025-10-13T02:48:30.538" v="5871" actId="20577"/>
        <pc:sldMkLst>
          <pc:docMk/>
          <pc:sldMk cId="1547449309" sldId="4444"/>
        </pc:sldMkLst>
        <pc:spChg chg="del">
          <ac:chgData name="Kevin Shehan" userId="08a9fb75-bfa9-4619-a08a-5a0f62c1c55f" providerId="ADAL" clId="{251016BF-9E96-4715-AEBB-E1B12BAA71C9}" dt="2025-10-13T02:16:43.985" v="3688" actId="478"/>
          <ac:spMkLst>
            <pc:docMk/>
            <pc:sldMk cId="1547449309" sldId="4444"/>
            <ac:spMk id="2" creationId="{48989D34-B56A-FD91-3F79-D332AB06A7D6}"/>
          </ac:spMkLst>
        </pc:spChg>
        <pc:spChg chg="add mod">
          <ac:chgData name="Kevin Shehan" userId="08a9fb75-bfa9-4619-a08a-5a0f62c1c55f" providerId="ADAL" clId="{251016BF-9E96-4715-AEBB-E1B12BAA71C9}" dt="2025-10-13T02:48:25.670" v="5868" actId="1076"/>
          <ac:spMkLst>
            <pc:docMk/>
            <pc:sldMk cId="1547449309" sldId="4444"/>
            <ac:spMk id="3" creationId="{00000000-0000-0000-0000-000000000000}"/>
          </ac:spMkLst>
        </pc:spChg>
        <pc:spChg chg="add mod">
          <ac:chgData name="Kevin Shehan" userId="08a9fb75-bfa9-4619-a08a-5a0f62c1c55f" providerId="ADAL" clId="{251016BF-9E96-4715-AEBB-E1B12BAA71C9}" dt="2025-10-13T02:48:30.538" v="5871" actId="20577"/>
          <ac:spMkLst>
            <pc:docMk/>
            <pc:sldMk cId="1547449309" sldId="4444"/>
            <ac:spMk id="5" creationId="{00000000-0000-0000-0000-000000000000}"/>
          </ac:spMkLst>
        </pc:spChg>
        <pc:spChg chg="mod">
          <ac:chgData name="Kevin Shehan" userId="08a9fb75-bfa9-4619-a08a-5a0f62c1c55f" providerId="ADAL" clId="{251016BF-9E96-4715-AEBB-E1B12BAA71C9}" dt="2025-10-13T02:16:35.304" v="3687" actId="20577"/>
          <ac:spMkLst>
            <pc:docMk/>
            <pc:sldMk cId="1547449309" sldId="4444"/>
            <ac:spMk id="13" creationId="{FD00242B-0338-E5D5-9043-CC3DD77489FD}"/>
          </ac:spMkLst>
        </pc:spChg>
        <pc:picChg chg="del">
          <ac:chgData name="Kevin Shehan" userId="08a9fb75-bfa9-4619-a08a-5a0f62c1c55f" providerId="ADAL" clId="{251016BF-9E96-4715-AEBB-E1B12BAA71C9}" dt="2025-10-13T02:16:47.102" v="3689" actId="478"/>
          <ac:picMkLst>
            <pc:docMk/>
            <pc:sldMk cId="1547449309" sldId="4444"/>
            <ac:picMk id="4" creationId="{04F51233-F1B3-CE06-0791-60919DDA2967}"/>
          </ac:picMkLst>
        </pc:picChg>
        <pc:picChg chg="del">
          <ac:chgData name="Kevin Shehan" userId="08a9fb75-bfa9-4619-a08a-5a0f62c1c55f" providerId="ADAL" clId="{251016BF-9E96-4715-AEBB-E1B12BAA71C9}" dt="2025-10-13T02:16:47.102" v="3689" actId="478"/>
          <ac:picMkLst>
            <pc:docMk/>
            <pc:sldMk cId="1547449309" sldId="4444"/>
            <ac:picMk id="8" creationId="{BAB59160-8A3E-EFB1-B0AF-34652F9B6A9D}"/>
          </ac:picMkLst>
        </pc:picChg>
        <pc:picChg chg="del">
          <ac:chgData name="Kevin Shehan" userId="08a9fb75-bfa9-4619-a08a-5a0f62c1c55f" providerId="ADAL" clId="{251016BF-9E96-4715-AEBB-E1B12BAA71C9}" dt="2025-10-13T02:16:47.102" v="3689" actId="478"/>
          <ac:picMkLst>
            <pc:docMk/>
            <pc:sldMk cId="1547449309" sldId="4444"/>
            <ac:picMk id="9" creationId="{2A22F2A4-85FC-4D95-4211-FBE9855D151D}"/>
          </ac:picMkLst>
        </pc:picChg>
        <pc:picChg chg="del">
          <ac:chgData name="Kevin Shehan" userId="08a9fb75-bfa9-4619-a08a-5a0f62c1c55f" providerId="ADAL" clId="{251016BF-9E96-4715-AEBB-E1B12BAA71C9}" dt="2025-10-13T02:16:47.102" v="3689" actId="478"/>
          <ac:picMkLst>
            <pc:docMk/>
            <pc:sldMk cId="1547449309" sldId="4444"/>
            <ac:picMk id="10" creationId="{7626621D-3A8B-6159-9920-6122B868ADAD}"/>
          </ac:picMkLst>
        </pc:picChg>
        <pc:picChg chg="del">
          <ac:chgData name="Kevin Shehan" userId="08a9fb75-bfa9-4619-a08a-5a0f62c1c55f" providerId="ADAL" clId="{251016BF-9E96-4715-AEBB-E1B12BAA71C9}" dt="2025-10-13T02:16:47.102" v="3689" actId="478"/>
          <ac:picMkLst>
            <pc:docMk/>
            <pc:sldMk cId="1547449309" sldId="4444"/>
            <ac:picMk id="11" creationId="{A2CCEE58-5ACA-58E2-1195-4432EA125412}"/>
          </ac:picMkLst>
        </pc:picChg>
        <pc:picChg chg="add mod">
          <ac:chgData name="Kevin Shehan" userId="08a9fb75-bfa9-4619-a08a-5a0f62c1c55f" providerId="ADAL" clId="{251016BF-9E96-4715-AEBB-E1B12BAA71C9}" dt="2025-10-13T02:48:27.867" v="5869" actId="1076"/>
          <ac:picMkLst>
            <pc:docMk/>
            <pc:sldMk cId="1547449309" sldId="4444"/>
            <ac:picMk id="12" creationId="{00000000-0000-0000-0000-000000000000}"/>
          </ac:picMkLst>
        </pc:picChg>
        <pc:picChg chg="del">
          <ac:chgData name="Kevin Shehan" userId="08a9fb75-bfa9-4619-a08a-5a0f62c1c55f" providerId="ADAL" clId="{251016BF-9E96-4715-AEBB-E1B12BAA71C9}" dt="2025-10-13T02:16:47.102" v="3689" actId="478"/>
          <ac:picMkLst>
            <pc:docMk/>
            <pc:sldMk cId="1547449309" sldId="4444"/>
            <ac:picMk id="14" creationId="{EF13118B-11FF-8F8E-8C85-346CECED1908}"/>
          </ac:picMkLst>
        </pc:picChg>
        <pc:picChg chg="del">
          <ac:chgData name="Kevin Shehan" userId="08a9fb75-bfa9-4619-a08a-5a0f62c1c55f" providerId="ADAL" clId="{251016BF-9E96-4715-AEBB-E1B12BAA71C9}" dt="2025-10-13T02:16:47.102" v="3689" actId="478"/>
          <ac:picMkLst>
            <pc:docMk/>
            <pc:sldMk cId="1547449309" sldId="4444"/>
            <ac:picMk id="15" creationId="{792C5C81-34D0-3032-BF78-64B4D75FFBD7}"/>
          </ac:picMkLst>
        </pc:picChg>
      </pc:sldChg>
      <pc:sldChg chg="addSp delSp modSp add mod">
        <pc:chgData name="Kevin Shehan" userId="08a9fb75-bfa9-4619-a08a-5a0f62c1c55f" providerId="ADAL" clId="{251016BF-9E96-4715-AEBB-E1B12BAA71C9}" dt="2025-10-13T02:46:38.547" v="5796" actId="20577"/>
        <pc:sldMkLst>
          <pc:docMk/>
          <pc:sldMk cId="723786573" sldId="4445"/>
        </pc:sldMkLst>
        <pc:spChg chg="add mod">
          <ac:chgData name="Kevin Shehan" userId="08a9fb75-bfa9-4619-a08a-5a0f62c1c55f" providerId="ADAL" clId="{251016BF-9E96-4715-AEBB-E1B12BAA71C9}" dt="2025-10-13T02:46:38.547" v="5796" actId="20577"/>
          <ac:spMkLst>
            <pc:docMk/>
            <pc:sldMk cId="723786573" sldId="4445"/>
            <ac:spMk id="2" creationId="{00000000-0000-0000-0000-000000000000}"/>
          </ac:spMkLst>
        </pc:spChg>
        <pc:spChg chg="del">
          <ac:chgData name="Kevin Shehan" userId="08a9fb75-bfa9-4619-a08a-5a0f62c1c55f" providerId="ADAL" clId="{251016BF-9E96-4715-AEBB-E1B12BAA71C9}" dt="2025-10-13T02:17:09.638" v="3739" actId="478"/>
          <ac:spMkLst>
            <pc:docMk/>
            <pc:sldMk cId="723786573" sldId="4445"/>
            <ac:spMk id="3" creationId="{1CB98EF4-80BB-CD37-7F69-8ACD5C8F87AC}"/>
          </ac:spMkLst>
        </pc:spChg>
        <pc:spChg chg="del">
          <ac:chgData name="Kevin Shehan" userId="08a9fb75-bfa9-4619-a08a-5a0f62c1c55f" providerId="ADAL" clId="{251016BF-9E96-4715-AEBB-E1B12BAA71C9}" dt="2025-10-13T02:17:09.638" v="3739" actId="478"/>
          <ac:spMkLst>
            <pc:docMk/>
            <pc:sldMk cId="723786573" sldId="4445"/>
            <ac:spMk id="5" creationId="{9F3185F5-6090-623A-C1F9-B9CEAB0035A3}"/>
          </ac:spMkLst>
        </pc:spChg>
        <pc:spChg chg="mod">
          <ac:chgData name="Kevin Shehan" userId="08a9fb75-bfa9-4619-a08a-5a0f62c1c55f" providerId="ADAL" clId="{251016BF-9E96-4715-AEBB-E1B12BAA71C9}" dt="2025-10-13T02:17:05.954" v="3738" actId="20577"/>
          <ac:spMkLst>
            <pc:docMk/>
            <pc:sldMk cId="723786573" sldId="4445"/>
            <ac:spMk id="13" creationId="{D470F6D4-799E-0498-5929-B6E1BEFE0F8D}"/>
          </ac:spMkLst>
        </pc:spChg>
        <pc:picChg chg="add mod">
          <ac:chgData name="Kevin Shehan" userId="08a9fb75-bfa9-4619-a08a-5a0f62c1c55f" providerId="ADAL" clId="{251016BF-9E96-4715-AEBB-E1B12BAA71C9}" dt="2025-10-13T02:42:45.030" v="5674" actId="962"/>
          <ac:picMkLst>
            <pc:docMk/>
            <pc:sldMk cId="723786573" sldId="4445"/>
            <ac:picMk id="4" creationId="{00000000-0000-0000-0000-000000000000}"/>
          </ac:picMkLst>
        </pc:picChg>
        <pc:picChg chg="add mod">
          <ac:chgData name="Kevin Shehan" userId="08a9fb75-bfa9-4619-a08a-5a0f62c1c55f" providerId="ADAL" clId="{251016BF-9E96-4715-AEBB-E1B12BAA71C9}" dt="2025-10-13T02:42:04.694" v="5496" actId="962"/>
          <ac:picMkLst>
            <pc:docMk/>
            <pc:sldMk cId="723786573" sldId="4445"/>
            <ac:picMk id="8" creationId="{00000000-0000-0000-0000-000000000000}"/>
          </ac:picMkLst>
        </pc:picChg>
        <pc:picChg chg="add mod">
          <ac:chgData name="Kevin Shehan" userId="08a9fb75-bfa9-4619-a08a-5a0f62c1c55f" providerId="ADAL" clId="{251016BF-9E96-4715-AEBB-E1B12BAA71C9}" dt="2025-10-13T02:43:48.436" v="5736" actId="1076"/>
          <ac:picMkLst>
            <pc:docMk/>
            <pc:sldMk cId="723786573" sldId="4445"/>
            <ac:picMk id="9" creationId="{00000000-0000-0000-0000-000000000000}"/>
          </ac:picMkLst>
        </pc:picChg>
        <pc:picChg chg="add mod">
          <ac:chgData name="Kevin Shehan" userId="08a9fb75-bfa9-4619-a08a-5a0f62c1c55f" providerId="ADAL" clId="{251016BF-9E96-4715-AEBB-E1B12BAA71C9}" dt="2025-10-13T02:44:26.039" v="5762" actId="1076"/>
          <ac:picMkLst>
            <pc:docMk/>
            <pc:sldMk cId="723786573" sldId="4445"/>
            <ac:picMk id="10" creationId="{00000000-0000-0000-0000-000000000000}"/>
          </ac:picMkLst>
        </pc:picChg>
        <pc:picChg chg="add mod">
          <ac:chgData name="Kevin Shehan" userId="08a9fb75-bfa9-4619-a08a-5a0f62c1c55f" providerId="ADAL" clId="{251016BF-9E96-4715-AEBB-E1B12BAA71C9}" dt="2025-10-13T02:44:49.933" v="5768" actId="1038"/>
          <ac:picMkLst>
            <pc:docMk/>
            <pc:sldMk cId="723786573" sldId="4445"/>
            <ac:picMk id="11" creationId="{00000000-0000-0000-0000-000000000000}"/>
          </ac:picMkLst>
        </pc:picChg>
        <pc:picChg chg="del">
          <ac:chgData name="Kevin Shehan" userId="08a9fb75-bfa9-4619-a08a-5a0f62c1c55f" providerId="ADAL" clId="{251016BF-9E96-4715-AEBB-E1B12BAA71C9}" dt="2025-10-13T02:17:09.638" v="3739" actId="478"/>
          <ac:picMkLst>
            <pc:docMk/>
            <pc:sldMk cId="723786573" sldId="4445"/>
            <ac:picMk id="12" creationId="{9E98F485-EB13-B1AA-057E-9EAD035E38C3}"/>
          </ac:picMkLst>
        </pc:picChg>
        <pc:picChg chg="add mod">
          <ac:chgData name="Kevin Shehan" userId="08a9fb75-bfa9-4619-a08a-5a0f62c1c55f" providerId="ADAL" clId="{251016BF-9E96-4715-AEBB-E1B12BAA71C9}" dt="2025-10-13T02:46:33.351" v="5792" actId="1076"/>
          <ac:picMkLst>
            <pc:docMk/>
            <pc:sldMk cId="723786573" sldId="4445"/>
            <ac:picMk id="14" creationId="{00000000-0000-0000-0000-000000000000}"/>
          </ac:picMkLst>
        </pc:picChg>
        <pc:picChg chg="add mod">
          <ac:chgData name="Kevin Shehan" userId="08a9fb75-bfa9-4619-a08a-5a0f62c1c55f" providerId="ADAL" clId="{251016BF-9E96-4715-AEBB-E1B12BAA71C9}" dt="2025-10-13T02:46:35.816" v="5793" actId="1076"/>
          <ac:picMkLst>
            <pc:docMk/>
            <pc:sldMk cId="723786573" sldId="4445"/>
            <ac:picMk id="15" creationId="{00000000-0000-0000-0000-000000000000}"/>
          </ac:picMkLst>
        </pc:picChg>
      </pc:sldChg>
      <pc:sldChg chg="addSp delSp modSp add mod">
        <pc:chgData name="Kevin Shehan" userId="08a9fb75-bfa9-4619-a08a-5a0f62c1c55f" providerId="ADAL" clId="{251016BF-9E96-4715-AEBB-E1B12BAA71C9}" dt="2025-10-13T02:41:24.520" v="5327" actId="20577"/>
        <pc:sldMkLst>
          <pc:docMk/>
          <pc:sldMk cId="4006303590" sldId="4446"/>
        </pc:sldMkLst>
        <pc:spChg chg="del">
          <ac:chgData name="Kevin Shehan" userId="08a9fb75-bfa9-4619-a08a-5a0f62c1c55f" providerId="ADAL" clId="{251016BF-9E96-4715-AEBB-E1B12BAA71C9}" dt="2025-10-13T02:17:40.169" v="3747" actId="478"/>
          <ac:spMkLst>
            <pc:docMk/>
            <pc:sldMk cId="4006303590" sldId="4446"/>
            <ac:spMk id="2" creationId="{B4C7C98A-CBD7-06E1-3017-A6EDD599894F}"/>
          </ac:spMkLst>
        </pc:spChg>
        <pc:spChg chg="add mod">
          <ac:chgData name="Kevin Shehan" userId="08a9fb75-bfa9-4619-a08a-5a0f62c1c55f" providerId="ADAL" clId="{251016BF-9E96-4715-AEBB-E1B12BAA71C9}" dt="2025-10-13T02:41:24.520" v="5327" actId="20577"/>
          <ac:spMkLst>
            <pc:docMk/>
            <pc:sldMk cId="4006303590" sldId="4446"/>
            <ac:spMk id="3" creationId="{00000000-0000-0000-0000-000000000000}"/>
          </ac:spMkLst>
        </pc:spChg>
        <pc:picChg chg="del">
          <ac:chgData name="Kevin Shehan" userId="08a9fb75-bfa9-4619-a08a-5a0f62c1c55f" providerId="ADAL" clId="{251016BF-9E96-4715-AEBB-E1B12BAA71C9}" dt="2025-10-13T02:17:40.169" v="3747" actId="478"/>
          <ac:picMkLst>
            <pc:docMk/>
            <pc:sldMk cId="4006303590" sldId="4446"/>
            <ac:picMk id="4" creationId="{6EFCC0FC-30E5-9A11-D9CC-39A704112176}"/>
          </ac:picMkLst>
        </pc:picChg>
        <pc:picChg chg="add mod">
          <ac:chgData name="Kevin Shehan" userId="08a9fb75-bfa9-4619-a08a-5a0f62c1c55f" providerId="ADAL" clId="{251016BF-9E96-4715-AEBB-E1B12BAA71C9}" dt="2025-10-13T02:39:12.442" v="5149" actId="962"/>
          <ac:picMkLst>
            <pc:docMk/>
            <pc:sldMk cId="4006303590" sldId="4446"/>
            <ac:picMk id="5" creationId="{00000000-0000-0000-0000-000000000000}"/>
          </ac:picMkLst>
        </pc:picChg>
        <pc:picChg chg="del">
          <ac:chgData name="Kevin Shehan" userId="08a9fb75-bfa9-4619-a08a-5a0f62c1c55f" providerId="ADAL" clId="{251016BF-9E96-4715-AEBB-E1B12BAA71C9}" dt="2025-10-13T02:17:41.648" v="3748" actId="478"/>
          <ac:picMkLst>
            <pc:docMk/>
            <pc:sldMk cId="4006303590" sldId="4446"/>
            <ac:picMk id="8" creationId="{E98CBCAD-4A50-81E7-567D-2E6A73FED818}"/>
          </ac:picMkLst>
        </pc:picChg>
        <pc:picChg chg="del">
          <ac:chgData name="Kevin Shehan" userId="08a9fb75-bfa9-4619-a08a-5a0f62c1c55f" providerId="ADAL" clId="{251016BF-9E96-4715-AEBB-E1B12BAA71C9}" dt="2025-10-13T02:17:44.927" v="3749" actId="478"/>
          <ac:picMkLst>
            <pc:docMk/>
            <pc:sldMk cId="4006303590" sldId="4446"/>
            <ac:picMk id="9" creationId="{E619DB8D-990D-0AA2-9B5C-C867ECA3918E}"/>
          </ac:picMkLst>
        </pc:picChg>
        <pc:picChg chg="del">
          <ac:chgData name="Kevin Shehan" userId="08a9fb75-bfa9-4619-a08a-5a0f62c1c55f" providerId="ADAL" clId="{251016BF-9E96-4715-AEBB-E1B12BAA71C9}" dt="2025-10-13T02:17:44.927" v="3749" actId="478"/>
          <ac:picMkLst>
            <pc:docMk/>
            <pc:sldMk cId="4006303590" sldId="4446"/>
            <ac:picMk id="10" creationId="{68E49E5C-6B47-914A-D5EE-E6CB73BF00B5}"/>
          </ac:picMkLst>
        </pc:picChg>
        <pc:picChg chg="del">
          <ac:chgData name="Kevin Shehan" userId="08a9fb75-bfa9-4619-a08a-5a0f62c1c55f" providerId="ADAL" clId="{251016BF-9E96-4715-AEBB-E1B12BAA71C9}" dt="2025-10-13T02:17:44.927" v="3749" actId="478"/>
          <ac:picMkLst>
            <pc:docMk/>
            <pc:sldMk cId="4006303590" sldId="4446"/>
            <ac:picMk id="11" creationId="{04F60329-C022-1C05-C87E-1680947CA85B}"/>
          </ac:picMkLst>
        </pc:picChg>
        <pc:picChg chg="del">
          <ac:chgData name="Kevin Shehan" userId="08a9fb75-bfa9-4619-a08a-5a0f62c1c55f" providerId="ADAL" clId="{251016BF-9E96-4715-AEBB-E1B12BAA71C9}" dt="2025-10-13T02:17:44.927" v="3749" actId="478"/>
          <ac:picMkLst>
            <pc:docMk/>
            <pc:sldMk cId="4006303590" sldId="4446"/>
            <ac:picMk id="14" creationId="{B1A9F26C-E6EF-4C01-5089-25D8D7F54966}"/>
          </ac:picMkLst>
        </pc:picChg>
        <pc:picChg chg="del">
          <ac:chgData name="Kevin Shehan" userId="08a9fb75-bfa9-4619-a08a-5a0f62c1c55f" providerId="ADAL" clId="{251016BF-9E96-4715-AEBB-E1B12BAA71C9}" dt="2025-10-13T02:17:44.927" v="3749" actId="478"/>
          <ac:picMkLst>
            <pc:docMk/>
            <pc:sldMk cId="4006303590" sldId="4446"/>
            <ac:picMk id="15" creationId="{CB686897-998B-C42E-FEB3-2DD737E83C07}"/>
          </ac:picMkLst>
        </pc:picChg>
      </pc:sldChg>
      <pc:sldChg chg="addSp delSp modSp add del mod">
        <pc:chgData name="Kevin Shehan" userId="08a9fb75-bfa9-4619-a08a-5a0f62c1c55f" providerId="ADAL" clId="{251016BF-9E96-4715-AEBB-E1B12BAA71C9}" dt="2025-10-13T02:38:31.084" v="4950" actId="1076"/>
        <pc:sldMkLst>
          <pc:docMk/>
          <pc:sldMk cId="937756897" sldId="4447"/>
        </pc:sldMkLst>
        <pc:spChg chg="add mod">
          <ac:chgData name="Kevin Shehan" userId="08a9fb75-bfa9-4619-a08a-5a0f62c1c55f" providerId="ADAL" clId="{251016BF-9E96-4715-AEBB-E1B12BAA71C9}" dt="2025-10-13T02:38:31.084" v="4950" actId="1076"/>
          <ac:spMkLst>
            <pc:docMk/>
            <pc:sldMk cId="937756897" sldId="4447"/>
            <ac:spMk id="2" creationId="{00000000-0000-0000-0000-000000000000}"/>
          </ac:spMkLst>
        </pc:spChg>
        <pc:spChg chg="del">
          <ac:chgData name="Kevin Shehan" userId="08a9fb75-bfa9-4619-a08a-5a0f62c1c55f" providerId="ADAL" clId="{251016BF-9E96-4715-AEBB-E1B12BAA71C9}" dt="2025-10-13T02:18:10.573" v="3772" actId="478"/>
          <ac:spMkLst>
            <pc:docMk/>
            <pc:sldMk cId="937756897" sldId="4447"/>
            <ac:spMk id="3" creationId="{58D4F22C-DF95-0206-B57C-7137192CD61D}"/>
          </ac:spMkLst>
        </pc:spChg>
        <pc:spChg chg="mod">
          <ac:chgData name="Kevin Shehan" userId="08a9fb75-bfa9-4619-a08a-5a0f62c1c55f" providerId="ADAL" clId="{251016BF-9E96-4715-AEBB-E1B12BAA71C9}" dt="2025-10-13T02:18:08.044" v="3771" actId="20577"/>
          <ac:spMkLst>
            <pc:docMk/>
            <pc:sldMk cId="937756897" sldId="4447"/>
            <ac:spMk id="13" creationId="{A943D0AB-149F-E1E3-F50F-85F38BC82A3D}"/>
          </ac:spMkLst>
        </pc:spChg>
        <pc:picChg chg="del">
          <ac:chgData name="Kevin Shehan" userId="08a9fb75-bfa9-4619-a08a-5a0f62c1c55f" providerId="ADAL" clId="{251016BF-9E96-4715-AEBB-E1B12BAA71C9}" dt="2025-10-13T02:18:10.573" v="3772" actId="478"/>
          <ac:picMkLst>
            <pc:docMk/>
            <pc:sldMk cId="937756897" sldId="4447"/>
            <ac:picMk id="5" creationId="{75938255-BF04-9CCA-79DF-29FD458EA6F0}"/>
          </ac:picMkLst>
        </pc:picChg>
      </pc:sldChg>
      <pc:sldChg chg="addSp delSp modSp add mod">
        <pc:chgData name="Kevin Shehan" userId="08a9fb75-bfa9-4619-a08a-5a0f62c1c55f" providerId="ADAL" clId="{251016BF-9E96-4715-AEBB-E1B12BAA71C9}" dt="2025-10-13T02:38:10.385" v="4945" actId="20577"/>
        <pc:sldMkLst>
          <pc:docMk/>
          <pc:sldMk cId="2148276041" sldId="4448"/>
        </pc:sldMkLst>
        <pc:spChg chg="del">
          <ac:chgData name="Kevin Shehan" userId="08a9fb75-bfa9-4619-a08a-5a0f62c1c55f" providerId="ADAL" clId="{251016BF-9E96-4715-AEBB-E1B12BAA71C9}" dt="2025-10-13T02:18:28.210" v="3787" actId="478"/>
          <ac:spMkLst>
            <pc:docMk/>
            <pc:sldMk cId="2148276041" sldId="4448"/>
            <ac:spMk id="2" creationId="{D424EDE1-2064-06D4-1709-97444ABDC573}"/>
          </ac:spMkLst>
        </pc:spChg>
        <pc:spChg chg="add mod">
          <ac:chgData name="Kevin Shehan" userId="08a9fb75-bfa9-4619-a08a-5a0f62c1c55f" providerId="ADAL" clId="{251016BF-9E96-4715-AEBB-E1B12BAA71C9}" dt="2025-10-13T02:38:10.385" v="4945" actId="20577"/>
          <ac:spMkLst>
            <pc:docMk/>
            <pc:sldMk cId="2148276041" sldId="4448"/>
            <ac:spMk id="3" creationId="{00000000-0000-0000-0000-000000000000}"/>
          </ac:spMkLst>
        </pc:spChg>
        <pc:spChg chg="mod">
          <ac:chgData name="Kevin Shehan" userId="08a9fb75-bfa9-4619-a08a-5a0f62c1c55f" providerId="ADAL" clId="{251016BF-9E96-4715-AEBB-E1B12BAA71C9}" dt="2025-10-13T02:18:23.591" v="3786" actId="20577"/>
          <ac:spMkLst>
            <pc:docMk/>
            <pc:sldMk cId="2148276041" sldId="4448"/>
            <ac:spMk id="13" creationId="{24056A2D-4AE0-D6AB-6771-3F76EB5CEC18}"/>
          </ac:spMkLst>
        </pc:spChg>
        <pc:picChg chg="add mod">
          <ac:chgData name="Kevin Shehan" userId="08a9fb75-bfa9-4619-a08a-5a0f62c1c55f" providerId="ADAL" clId="{251016BF-9E96-4715-AEBB-E1B12BAA71C9}" dt="2025-10-13T02:37:04.846" v="4919" actId="962"/>
          <ac:picMkLst>
            <pc:docMk/>
            <pc:sldMk cId="2148276041" sldId="4448"/>
            <ac:picMk id="4" creationId="{366A1AE3-8699-0E8B-91DB-DCAF6C7B0D80}"/>
          </ac:picMkLst>
        </pc:picChg>
      </pc:sldChg>
      <pc:sldChg chg="addSp delSp modSp add mod">
        <pc:chgData name="Kevin Shehan" userId="08a9fb75-bfa9-4619-a08a-5a0f62c1c55f" providerId="ADAL" clId="{251016BF-9E96-4715-AEBB-E1B12BAA71C9}" dt="2025-10-13T02:36:43.454" v="4836" actId="20577"/>
        <pc:sldMkLst>
          <pc:docMk/>
          <pc:sldMk cId="1517703514" sldId="4449"/>
        </pc:sldMkLst>
        <pc:spChg chg="add mod">
          <ac:chgData name="Kevin Shehan" userId="08a9fb75-bfa9-4619-a08a-5a0f62c1c55f" providerId="ADAL" clId="{251016BF-9E96-4715-AEBB-E1B12BAA71C9}" dt="2025-10-13T02:36:43.454" v="4836" actId="20577"/>
          <ac:spMkLst>
            <pc:docMk/>
            <pc:sldMk cId="1517703514" sldId="4449"/>
            <ac:spMk id="2" creationId="{00000000-0000-0000-0000-000000000000}"/>
          </ac:spMkLst>
        </pc:spChg>
        <pc:spChg chg="del mod">
          <ac:chgData name="Kevin Shehan" userId="08a9fb75-bfa9-4619-a08a-5a0f62c1c55f" providerId="ADAL" clId="{251016BF-9E96-4715-AEBB-E1B12BAA71C9}" dt="2025-10-13T02:18:50.446" v="3835" actId="478"/>
          <ac:spMkLst>
            <pc:docMk/>
            <pc:sldMk cId="1517703514" sldId="4449"/>
            <ac:spMk id="3" creationId="{57FB5FCF-08A8-AA08-81E8-751AE9DE1438}"/>
          </ac:spMkLst>
        </pc:spChg>
        <pc:spChg chg="mod">
          <ac:chgData name="Kevin Shehan" userId="08a9fb75-bfa9-4619-a08a-5a0f62c1c55f" providerId="ADAL" clId="{251016BF-9E96-4715-AEBB-E1B12BAA71C9}" dt="2025-10-13T02:18:45.458" v="3833" actId="20577"/>
          <ac:spMkLst>
            <pc:docMk/>
            <pc:sldMk cId="1517703514" sldId="4449"/>
            <ac:spMk id="13" creationId="{5F2FA26A-2DC0-6BA5-B9AD-0E5768193391}"/>
          </ac:spMkLst>
        </pc:spChg>
        <pc:picChg chg="del">
          <ac:chgData name="Kevin Shehan" userId="08a9fb75-bfa9-4619-a08a-5a0f62c1c55f" providerId="ADAL" clId="{251016BF-9E96-4715-AEBB-E1B12BAA71C9}" dt="2025-10-13T02:18:50.446" v="3835" actId="478"/>
          <ac:picMkLst>
            <pc:docMk/>
            <pc:sldMk cId="1517703514" sldId="4449"/>
            <ac:picMk id="4" creationId="{E4C72A17-1FC6-612C-D6E2-9C8704083E23}"/>
          </ac:picMkLst>
        </pc:picChg>
        <pc:picChg chg="add mod">
          <ac:chgData name="Kevin Shehan" userId="08a9fb75-bfa9-4619-a08a-5a0f62c1c55f" providerId="ADAL" clId="{251016BF-9E96-4715-AEBB-E1B12BAA71C9}" dt="2025-10-13T02:34:53.233" v="4770" actId="1440"/>
          <ac:picMkLst>
            <pc:docMk/>
            <pc:sldMk cId="1517703514" sldId="4449"/>
            <ac:picMk id="5" creationId="{499AB611-F961-1DB8-711D-5858961105C3}"/>
          </ac:picMkLst>
        </pc:picChg>
      </pc:sldChg>
      <pc:sldChg chg="addSp delSp modSp add mod">
        <pc:chgData name="Kevin Shehan" userId="08a9fb75-bfa9-4619-a08a-5a0f62c1c55f" providerId="ADAL" clId="{251016BF-9E96-4715-AEBB-E1B12BAA71C9}" dt="2025-10-13T02:36:48.898" v="4838" actId="20577"/>
        <pc:sldMkLst>
          <pc:docMk/>
          <pc:sldMk cId="3260293433" sldId="4450"/>
        </pc:sldMkLst>
        <pc:spChg chg="del">
          <ac:chgData name="Kevin Shehan" userId="08a9fb75-bfa9-4619-a08a-5a0f62c1c55f" providerId="ADAL" clId="{251016BF-9E96-4715-AEBB-E1B12BAA71C9}" dt="2025-10-13T02:19:10.436" v="3857" actId="478"/>
          <ac:spMkLst>
            <pc:docMk/>
            <pc:sldMk cId="3260293433" sldId="4450"/>
            <ac:spMk id="2" creationId="{EEFC3F33-E47A-A684-9DA0-64573D24243D}"/>
          </ac:spMkLst>
        </pc:spChg>
        <pc:spChg chg="add mod">
          <ac:chgData name="Kevin Shehan" userId="08a9fb75-bfa9-4619-a08a-5a0f62c1c55f" providerId="ADAL" clId="{251016BF-9E96-4715-AEBB-E1B12BAA71C9}" dt="2025-10-13T02:36:48.898" v="4838" actId="20577"/>
          <ac:spMkLst>
            <pc:docMk/>
            <pc:sldMk cId="3260293433" sldId="4450"/>
            <ac:spMk id="3" creationId="{00000000-0000-0000-0000-000000000000}"/>
          </ac:spMkLst>
        </pc:spChg>
        <pc:spChg chg="mod">
          <ac:chgData name="Kevin Shehan" userId="08a9fb75-bfa9-4619-a08a-5a0f62c1c55f" providerId="ADAL" clId="{251016BF-9E96-4715-AEBB-E1B12BAA71C9}" dt="2025-10-13T02:19:05.426" v="3855" actId="20577"/>
          <ac:spMkLst>
            <pc:docMk/>
            <pc:sldMk cId="3260293433" sldId="4450"/>
            <ac:spMk id="13" creationId="{3BF73B13-9571-2E7C-AA8C-29C7DA8F3BD3}"/>
          </ac:spMkLst>
        </pc:spChg>
        <pc:picChg chg="add mod">
          <ac:chgData name="Kevin Shehan" userId="08a9fb75-bfa9-4619-a08a-5a0f62c1c55f" providerId="ADAL" clId="{251016BF-9E96-4715-AEBB-E1B12BAA71C9}" dt="2025-10-13T02:34:37.793" v="4649" actId="1076"/>
          <ac:picMkLst>
            <pc:docMk/>
            <pc:sldMk cId="3260293433" sldId="4450"/>
            <ac:picMk id="4" creationId="{44316C7A-456D-9396-D673-C475D48C57D9}"/>
          </ac:picMkLst>
        </pc:picChg>
        <pc:picChg chg="del">
          <ac:chgData name="Kevin Shehan" userId="08a9fb75-bfa9-4619-a08a-5a0f62c1c55f" providerId="ADAL" clId="{251016BF-9E96-4715-AEBB-E1B12BAA71C9}" dt="2025-10-13T02:19:07.933" v="3856" actId="478"/>
          <ac:picMkLst>
            <pc:docMk/>
            <pc:sldMk cId="3260293433" sldId="4450"/>
            <ac:picMk id="5" creationId="{FC7721FE-6377-349C-1A0C-4F6583C9DF2C}"/>
          </ac:picMkLst>
        </pc:picChg>
      </pc:sldChg>
      <pc:sldChg chg="addSp delSp modSp add mod">
        <pc:chgData name="Kevin Shehan" userId="08a9fb75-bfa9-4619-a08a-5a0f62c1c55f" providerId="ADAL" clId="{251016BF-9E96-4715-AEBB-E1B12BAA71C9}" dt="2025-10-13T02:28:43.277" v="4204" actId="20577"/>
        <pc:sldMkLst>
          <pc:docMk/>
          <pc:sldMk cId="2007517072" sldId="4451"/>
        </pc:sldMkLst>
        <pc:spChg chg="del">
          <ac:chgData name="Kevin Shehan" userId="08a9fb75-bfa9-4619-a08a-5a0f62c1c55f" providerId="ADAL" clId="{251016BF-9E96-4715-AEBB-E1B12BAA71C9}" dt="2025-10-13T02:19:28.622" v="3888" actId="478"/>
          <ac:spMkLst>
            <pc:docMk/>
            <pc:sldMk cId="2007517072" sldId="4451"/>
            <ac:spMk id="3" creationId="{1CA12AD3-E35C-CE38-EDF7-C7CB42325400}"/>
          </ac:spMkLst>
        </pc:spChg>
        <pc:spChg chg="add mod">
          <ac:chgData name="Kevin Shehan" userId="08a9fb75-bfa9-4619-a08a-5a0f62c1c55f" providerId="ADAL" clId="{251016BF-9E96-4715-AEBB-E1B12BAA71C9}" dt="2025-10-13T02:28:43.277" v="4204" actId="20577"/>
          <ac:spMkLst>
            <pc:docMk/>
            <pc:sldMk cId="2007517072" sldId="4451"/>
            <ac:spMk id="5" creationId="{00000000-0000-0000-0000-000000000000}"/>
          </ac:spMkLst>
        </pc:spChg>
        <pc:spChg chg="mod">
          <ac:chgData name="Kevin Shehan" userId="08a9fb75-bfa9-4619-a08a-5a0f62c1c55f" providerId="ADAL" clId="{251016BF-9E96-4715-AEBB-E1B12BAA71C9}" dt="2025-10-13T02:19:25.995" v="3887" actId="20577"/>
          <ac:spMkLst>
            <pc:docMk/>
            <pc:sldMk cId="2007517072" sldId="4451"/>
            <ac:spMk id="13" creationId="{10EE88F5-491E-014D-9D7B-67BDABB510B9}"/>
          </ac:spMkLst>
        </pc:spChg>
        <pc:picChg chg="del">
          <ac:chgData name="Kevin Shehan" userId="08a9fb75-bfa9-4619-a08a-5a0f62c1c55f" providerId="ADAL" clId="{251016BF-9E96-4715-AEBB-E1B12BAA71C9}" dt="2025-10-13T02:19:28.622" v="3888" actId="478"/>
          <ac:picMkLst>
            <pc:docMk/>
            <pc:sldMk cId="2007517072" sldId="4451"/>
            <ac:picMk id="4" creationId="{9D813616-2250-A9E2-FC3C-54DC84C36832}"/>
          </ac:picMkLst>
        </pc:picChg>
      </pc:sldChg>
      <pc:sldChg chg="addSp delSp modSp add mod">
        <pc:chgData name="Kevin Shehan" userId="08a9fb75-bfa9-4619-a08a-5a0f62c1c55f" providerId="ADAL" clId="{251016BF-9E96-4715-AEBB-E1B12BAA71C9}" dt="2025-10-13T02:24:42.542" v="4139" actId="20577"/>
        <pc:sldMkLst>
          <pc:docMk/>
          <pc:sldMk cId="4215328221" sldId="4452"/>
        </pc:sldMkLst>
        <pc:spChg chg="add mod">
          <ac:chgData name="Kevin Shehan" userId="08a9fb75-bfa9-4619-a08a-5a0f62c1c55f" providerId="ADAL" clId="{251016BF-9E96-4715-AEBB-E1B12BAA71C9}" dt="2025-10-13T02:24:42.542" v="4139" actId="20577"/>
          <ac:spMkLst>
            <pc:docMk/>
            <pc:sldMk cId="4215328221" sldId="4452"/>
            <ac:spMk id="2" creationId="{00000000-0000-0000-0000-000000000000}"/>
          </ac:spMkLst>
        </pc:spChg>
        <pc:spChg chg="del">
          <ac:chgData name="Kevin Shehan" userId="08a9fb75-bfa9-4619-a08a-5a0f62c1c55f" providerId="ADAL" clId="{251016BF-9E96-4715-AEBB-E1B12BAA71C9}" dt="2025-10-13T02:19:43.890" v="3893" actId="478"/>
          <ac:spMkLst>
            <pc:docMk/>
            <pc:sldMk cId="4215328221" sldId="4452"/>
            <ac:spMk id="5" creationId="{3B48A42A-98F6-18D3-AA69-A19A9BCF071E}"/>
          </ac:spMkLst>
        </pc:spChg>
      </pc:sldChg>
      <pc:sldChg chg="addSp delSp modSp add mod">
        <pc:chgData name="Kevin Shehan" userId="08a9fb75-bfa9-4619-a08a-5a0f62c1c55f" providerId="ADAL" clId="{251016BF-9E96-4715-AEBB-E1B12BAA71C9}" dt="2025-10-13T02:21:39.455" v="4052" actId="20577"/>
        <pc:sldMkLst>
          <pc:docMk/>
          <pc:sldMk cId="3710794925" sldId="4453"/>
        </pc:sldMkLst>
        <pc:spChg chg="del">
          <ac:chgData name="Kevin Shehan" userId="08a9fb75-bfa9-4619-a08a-5a0f62c1c55f" providerId="ADAL" clId="{251016BF-9E96-4715-AEBB-E1B12BAA71C9}" dt="2025-10-13T02:20:02.258" v="3919" actId="478"/>
          <ac:spMkLst>
            <pc:docMk/>
            <pc:sldMk cId="3710794925" sldId="4453"/>
            <ac:spMk id="2" creationId="{7307321E-FC2D-1089-3044-E27FDE167412}"/>
          </ac:spMkLst>
        </pc:spChg>
        <pc:spChg chg="add mod">
          <ac:chgData name="Kevin Shehan" userId="08a9fb75-bfa9-4619-a08a-5a0f62c1c55f" providerId="ADAL" clId="{251016BF-9E96-4715-AEBB-E1B12BAA71C9}" dt="2025-10-13T02:21:39.455" v="4052" actId="20577"/>
          <ac:spMkLst>
            <pc:docMk/>
            <pc:sldMk cId="3710794925" sldId="4453"/>
            <ac:spMk id="5" creationId="{00000000-0000-0000-0000-000000000000}"/>
          </ac:spMkLst>
        </pc:spChg>
        <pc:spChg chg="mod">
          <ac:chgData name="Kevin Shehan" userId="08a9fb75-bfa9-4619-a08a-5a0f62c1c55f" providerId="ADAL" clId="{251016BF-9E96-4715-AEBB-E1B12BAA71C9}" dt="2025-10-13T02:20:31.265" v="3924" actId="20577"/>
          <ac:spMkLst>
            <pc:docMk/>
            <pc:sldMk cId="3710794925" sldId="4453"/>
            <ac:spMk id="13" creationId="{E6FF7F7A-2D52-99D3-BD67-095D73BE87CE}"/>
          </ac:spMkLst>
        </pc:spChg>
        <pc:picChg chg="add mod">
          <ac:chgData name="Kevin Shehan" userId="08a9fb75-bfa9-4619-a08a-5a0f62c1c55f" providerId="ADAL" clId="{251016BF-9E96-4715-AEBB-E1B12BAA71C9}" dt="2025-10-13T02:20:45.775" v="4030" actId="962"/>
          <ac:picMkLst>
            <pc:docMk/>
            <pc:sldMk cId="3710794925" sldId="4453"/>
            <ac:picMk id="3" creationId="{47C5A5D8-F494-ECF3-7FC5-7FAE0CEDB37C}"/>
          </ac:picMkLst>
        </pc:picChg>
      </pc:sldChg>
      <pc:sldChg chg="add">
        <pc:chgData name="Kevin Shehan" userId="08a9fb75-bfa9-4619-a08a-5a0f62c1c55f" providerId="ADAL" clId="{251016BF-9E96-4715-AEBB-E1B12BAA71C9}" dt="2025-10-13T03:03:26.285" v="6605"/>
        <pc:sldMkLst>
          <pc:docMk/>
          <pc:sldMk cId="1875655032" sldId="4454"/>
        </pc:sldMkLst>
      </pc:sldChg>
      <pc:sldMasterChg chg="delSldLayout">
        <pc:chgData name="Kevin Shehan" userId="08a9fb75-bfa9-4619-a08a-5a0f62c1c55f" providerId="ADAL" clId="{251016BF-9E96-4715-AEBB-E1B12BAA71C9}" dt="2025-10-13T02:20:08.490" v="3922" actId="47"/>
        <pc:sldMasterMkLst>
          <pc:docMk/>
          <pc:sldMasterMk cId="1691894521" sldId="2147483966"/>
        </pc:sldMasterMkLst>
        <pc:sldLayoutChg chg="del">
          <pc:chgData name="Kevin Shehan" userId="08a9fb75-bfa9-4619-a08a-5a0f62c1c55f" providerId="ADAL" clId="{251016BF-9E96-4715-AEBB-E1B12BAA71C9}" dt="2025-10-13T02:19:16.121" v="3860" actId="47"/>
          <pc:sldLayoutMkLst>
            <pc:docMk/>
            <pc:sldMasterMk cId="1691894521" sldId="2147483966"/>
            <pc:sldLayoutMk cId="65679533" sldId="2147484671"/>
          </pc:sldLayoutMkLst>
        </pc:sldLayoutChg>
        <pc:sldLayoutChg chg="del">
          <pc:chgData name="Kevin Shehan" userId="08a9fb75-bfa9-4619-a08a-5a0f62c1c55f" providerId="ADAL" clId="{251016BF-9E96-4715-AEBB-E1B12BAA71C9}" dt="2025-10-13T02:20:08.490" v="3922" actId="47"/>
          <pc:sldLayoutMkLst>
            <pc:docMk/>
            <pc:sldMasterMk cId="1691894521" sldId="2147483966"/>
            <pc:sldLayoutMk cId="1611898639" sldId="21474846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12/10/2025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12/10/2025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481269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31135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872393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14489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27265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4689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45800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983371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092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5579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769915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018293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83328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64719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037874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530105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098250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5310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503658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6693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0305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099603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743974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089792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6299683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106942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01794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7444102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975493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649995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833642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1737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74170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352012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6231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90571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84274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52007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4155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01455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93925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31435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399338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870963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02868802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3"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10163625"/>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695" r:id="rId21"/>
    <p:sldLayoutId id="2147484696" r:id="rId22"/>
    <p:sldLayoutId id="2147484697" r:id="rId23"/>
    <p:sldLayoutId id="2147484698" r:id="rId24"/>
    <p:sldLayoutId id="2147484699" r:id="rId25"/>
    <p:sldLayoutId id="2147484700" r:id="rId26"/>
    <p:sldLayoutId id="2147484701" r:id="rId27"/>
    <p:sldLayoutId id="2147484702" r:id="rId28"/>
    <p:sldLayoutId id="2147484703" r:id="rId29"/>
    <p:sldLayoutId id="2147484704" r:id="rId30"/>
    <p:sldLayoutId id="2147484705" r:id="rId31"/>
    <p:sldLayoutId id="2147484706" r:id="rId32"/>
    <p:sldLayoutId id="2147484707" r:id="rId33"/>
    <p:sldLayoutId id="2147484708" r:id="rId34"/>
    <p:sldLayoutId id="2147484709" r:id="rId35"/>
    <p:sldLayoutId id="2147484710" r:id="rId36"/>
    <p:sldLayoutId id="2147484711" r:id="rId37"/>
    <p:sldLayoutId id="2147484712" r:id="rId38"/>
    <p:sldLayoutId id="2147484713" r:id="rId39"/>
    <p:sldLayoutId id="2147484714" r:id="rId40"/>
    <p:sldLayoutId id="2147484715" r:id="rId41"/>
    <p:sldLayoutId id="2147484716" r:id="rId42"/>
    <p:sldLayoutId id="2147484717" r:id="rId43"/>
    <p:sldLayoutId id="2147484718"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9.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9.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8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hyperlink" Target="https://support.iii.com/" TargetMode="Externa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hyperlink" Target="https://www.iii.com/support/" TargetMode="Externa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104.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System Administration</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901D-4BFF-FBA1-2A5D-ABEBF485811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4E8AAD8-C71E-F277-E55F-7011CC1F9789}"/>
              </a:ext>
            </a:extLst>
          </p:cNvPr>
          <p:cNvSpPr>
            <a:spLocks noGrp="1"/>
          </p:cNvSpPr>
          <p:nvPr>
            <p:ph type="title"/>
          </p:nvPr>
        </p:nvSpPr>
        <p:spPr/>
        <p:txBody>
          <a:bodyPr/>
          <a:lstStyle/>
          <a:p>
            <a:r>
              <a:rPr lang="en-GB" dirty="0"/>
              <a:t>Permission Groups: Permissions View</a:t>
            </a:r>
          </a:p>
        </p:txBody>
      </p:sp>
      <p:sp>
        <p:nvSpPr>
          <p:cNvPr id="6" name="Footer Placeholder 5">
            <a:extLst>
              <a:ext uri="{FF2B5EF4-FFF2-40B4-BE49-F238E27FC236}">
                <a16:creationId xmlns:a16="http://schemas.microsoft.com/office/drawing/2014/main" id="{03A69A53-332D-BB73-911B-191E7950A62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93D890B-CBC0-CA30-C05E-8AE751BBD70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7D5BB817-340B-0DE6-A861-C4CBCE6F6EA7}"/>
              </a:ext>
            </a:extLst>
          </p:cNvPr>
          <p:cNvSpPr txBox="1">
            <a:spLocks/>
          </p:cNvSpPr>
          <p:nvPr/>
        </p:nvSpPr>
        <p:spPr>
          <a:xfrm>
            <a:off x="550865" y="5502257"/>
            <a:ext cx="11171336" cy="72882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Permissions view allows you to add a new permission, acquire another group’s permissions, or remove selected permissions.</a:t>
            </a:r>
          </a:p>
          <a:p>
            <a:endParaRPr lang="en-NL" dirty="0"/>
          </a:p>
        </p:txBody>
      </p:sp>
      <p:sp>
        <p:nvSpPr>
          <p:cNvPr id="3" name="TextBox 2">
            <a:extLst>
              <a:ext uri="{FF2B5EF4-FFF2-40B4-BE49-F238E27FC236}">
                <a16:creationId xmlns:a16="http://schemas.microsoft.com/office/drawing/2014/main" id="{CAE751C1-5338-A6E3-B74A-06F8DAD0BEBB}"/>
              </a:ext>
            </a:extLst>
          </p:cNvPr>
          <p:cNvSpPr txBox="1"/>
          <p:nvPr/>
        </p:nvSpPr>
        <p:spPr>
          <a:xfrm>
            <a:off x="8237848" y="1724616"/>
            <a:ext cx="2386047" cy="1246495"/>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To see a list of all permissions,  open the </a:t>
            </a:r>
            <a:r>
              <a:rPr lang="en-US" sz="1500" i="1" dirty="0">
                <a:cs typeface="Arial" pitchFamily="34" charset="0"/>
              </a:rPr>
              <a:t>Permissions</a:t>
            </a:r>
            <a:r>
              <a:rPr lang="en-US" sz="1500" dirty="0">
                <a:cs typeface="Arial" pitchFamily="34" charset="0"/>
              </a:rPr>
              <a:t> view of the </a:t>
            </a:r>
            <a:r>
              <a:rPr lang="en-US" sz="1500" i="1" dirty="0">
                <a:cs typeface="Arial" pitchFamily="34" charset="0"/>
              </a:rPr>
              <a:t>Administrator</a:t>
            </a:r>
            <a:r>
              <a:rPr lang="en-US" sz="1500" dirty="0">
                <a:cs typeface="Arial" pitchFamily="34" charset="0"/>
              </a:rPr>
              <a:t> group. </a:t>
            </a:r>
            <a:endParaRPr lang="en-US" sz="1500" b="1" dirty="0">
              <a:cs typeface="Arial" pitchFamily="34" charset="0"/>
            </a:endParaRPr>
          </a:p>
        </p:txBody>
      </p:sp>
      <p:pic>
        <p:nvPicPr>
          <p:cNvPr id="5" name="Picture 4" descr="Screenshot of System Admin Permission Group Permissions tab">
            <a:extLst>
              <a:ext uri="{FF2B5EF4-FFF2-40B4-BE49-F238E27FC236}">
                <a16:creationId xmlns:a16="http://schemas.microsoft.com/office/drawing/2014/main" id="{F3E09DBF-F257-BBD7-B801-FC0C108E9B09}"/>
              </a:ext>
            </a:extLst>
          </p:cNvPr>
          <p:cNvPicPr>
            <a:picLocks noChangeAspect="1"/>
          </p:cNvPicPr>
          <p:nvPr/>
        </p:nvPicPr>
        <p:blipFill>
          <a:blip r:embed="rId2"/>
          <a:stretch>
            <a:fillRect/>
          </a:stretch>
        </p:blipFill>
        <p:spPr>
          <a:xfrm>
            <a:off x="1174714" y="952110"/>
            <a:ext cx="6217701" cy="4218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082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A6293-4D21-D7BC-3EA9-043E1193295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6FCF1F-5AEA-A672-AE9D-9B6CE687A0A4}"/>
              </a:ext>
            </a:extLst>
          </p:cNvPr>
          <p:cNvSpPr>
            <a:spLocks noGrp="1"/>
          </p:cNvSpPr>
          <p:nvPr>
            <p:ph type="title"/>
          </p:nvPr>
        </p:nvSpPr>
        <p:spPr/>
        <p:txBody>
          <a:bodyPr/>
          <a:lstStyle/>
          <a:p>
            <a:r>
              <a:rPr lang="en-GB" dirty="0"/>
              <a:t>Permission Group </a:t>
            </a:r>
            <a:r>
              <a:rPr lang="en-GB" dirty="0" err="1"/>
              <a:t>Workform</a:t>
            </a:r>
            <a:r>
              <a:rPr lang="en-GB" dirty="0"/>
              <a:t>: Permissions View</a:t>
            </a:r>
          </a:p>
        </p:txBody>
      </p:sp>
      <p:sp>
        <p:nvSpPr>
          <p:cNvPr id="6" name="Footer Placeholder 5">
            <a:extLst>
              <a:ext uri="{FF2B5EF4-FFF2-40B4-BE49-F238E27FC236}">
                <a16:creationId xmlns:a16="http://schemas.microsoft.com/office/drawing/2014/main" id="{2349DCFB-2BDD-F8D6-EBD2-782BD6D941B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95B0955-E535-9C3B-E911-D481C14C2FE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D762AB9A-057E-24A2-2422-87D6A901B937}"/>
              </a:ext>
            </a:extLst>
          </p:cNvPr>
          <p:cNvSpPr txBox="1">
            <a:spLocks/>
          </p:cNvSpPr>
          <p:nvPr/>
        </p:nvSpPr>
        <p:spPr>
          <a:xfrm>
            <a:off x="550864" y="2754428"/>
            <a:ext cx="3892726" cy="162327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cs typeface="Arial" pitchFamily="34" charset="0"/>
              </a:rPr>
              <a:t>The left pane of the </a:t>
            </a:r>
            <a:r>
              <a:rPr lang="en-US" sz="1500" i="1" dirty="0">
                <a:cs typeface="Arial" pitchFamily="34" charset="0"/>
              </a:rPr>
              <a:t>Permissions</a:t>
            </a:r>
            <a:r>
              <a:rPr lang="en-US" sz="1500" dirty="0">
                <a:cs typeface="Arial" pitchFamily="34" charset="0"/>
              </a:rPr>
              <a:t> view lists the permissions by control record name.</a:t>
            </a:r>
          </a:p>
          <a:p>
            <a:pPr marL="342900" indent="-342900" algn="just">
              <a:buClr>
                <a:schemeClr val="bg2"/>
              </a:buClr>
              <a:buFont typeface="Wingdings" panose="05000000000000000000" pitchFamily="2" charset="2"/>
              <a:buChar char="§"/>
            </a:pPr>
            <a:r>
              <a:rPr lang="en-US" sz="1500" dirty="0">
                <a:cs typeface="Arial" pitchFamily="34" charset="0"/>
              </a:rPr>
              <a:t>The right pane shows the permissions' associated organizations when a specific permission is selected in the left pane.</a:t>
            </a:r>
          </a:p>
          <a:p>
            <a:pPr>
              <a:buClr>
                <a:schemeClr val="bg2"/>
              </a:buClr>
            </a:pPr>
            <a:endParaRPr lang="en-NL" dirty="0"/>
          </a:p>
        </p:txBody>
      </p:sp>
      <p:pic>
        <p:nvPicPr>
          <p:cNvPr id="4" name="Picture 3" descr="Screenshot of System Admin Permission Group Workform Permissions tab with permissions and organizations featured">
            <a:extLst>
              <a:ext uri="{FF2B5EF4-FFF2-40B4-BE49-F238E27FC236}">
                <a16:creationId xmlns:a16="http://schemas.microsoft.com/office/drawing/2014/main" id="{7F1CE992-0B4C-A75E-50CB-13B44264B3CC}"/>
              </a:ext>
            </a:extLst>
          </p:cNvPr>
          <p:cNvPicPr>
            <a:picLocks noChangeAspect="1"/>
          </p:cNvPicPr>
          <p:nvPr/>
        </p:nvPicPr>
        <p:blipFill>
          <a:blip r:embed="rId2"/>
          <a:stretch>
            <a:fillRect/>
          </a:stretch>
        </p:blipFill>
        <p:spPr>
          <a:xfrm>
            <a:off x="4699280" y="1137172"/>
            <a:ext cx="6682816" cy="4857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637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CF97-5DA0-0EE0-5403-58BCB19EF1A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66174B1-E899-A7AB-5C1E-093CD01E5E1A}"/>
              </a:ext>
            </a:extLst>
          </p:cNvPr>
          <p:cNvSpPr>
            <a:spLocks noGrp="1"/>
          </p:cNvSpPr>
          <p:nvPr>
            <p:ph type="title"/>
          </p:nvPr>
        </p:nvSpPr>
        <p:spPr/>
        <p:txBody>
          <a:bodyPr/>
          <a:lstStyle/>
          <a:p>
            <a:r>
              <a:rPr lang="en-GB" dirty="0"/>
              <a:t>Permissions Find Tool</a:t>
            </a:r>
          </a:p>
        </p:txBody>
      </p:sp>
      <p:sp>
        <p:nvSpPr>
          <p:cNvPr id="6" name="Footer Placeholder 5">
            <a:extLst>
              <a:ext uri="{FF2B5EF4-FFF2-40B4-BE49-F238E27FC236}">
                <a16:creationId xmlns:a16="http://schemas.microsoft.com/office/drawing/2014/main" id="{E7680000-8D39-2DED-D4EF-1720403E4AD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20536BD-2E13-A20D-B6F7-200389B3D03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06887709-8DC4-C4AA-F18B-31B78818D38C}"/>
              </a:ext>
            </a:extLst>
          </p:cNvPr>
          <p:cNvSpPr txBox="1">
            <a:spLocks/>
          </p:cNvSpPr>
          <p:nvPr/>
        </p:nvSpPr>
        <p:spPr>
          <a:xfrm>
            <a:off x="370663" y="5467587"/>
            <a:ext cx="11450673" cy="68698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Since the list of permissions is very long, helpful information for effectively using this Find Tool may be found in </a:t>
            </a:r>
            <a:r>
              <a:rPr lang="en-US" sz="1500" i="1" dirty="0"/>
              <a:t>Polaris Help &gt; Polaris Administration Topics &gt; Granting Permissions</a:t>
            </a:r>
            <a:r>
              <a:rPr lang="en-US" sz="1500" dirty="0"/>
              <a:t>.</a:t>
            </a:r>
          </a:p>
          <a:p>
            <a:endParaRPr lang="en-NL" dirty="0"/>
          </a:p>
        </p:txBody>
      </p:sp>
      <p:pic>
        <p:nvPicPr>
          <p:cNvPr id="5" name="Picture 4" descr="Screenshot of System Admin Permission Group Workform Permissions tab with +Add Permission featured ">
            <a:extLst>
              <a:ext uri="{FF2B5EF4-FFF2-40B4-BE49-F238E27FC236}">
                <a16:creationId xmlns:a16="http://schemas.microsoft.com/office/drawing/2014/main" id="{566524DB-6A5E-B6C3-063F-6FFFDDFF8E7C}"/>
              </a:ext>
            </a:extLst>
          </p:cNvPr>
          <p:cNvPicPr>
            <a:picLocks noChangeAspect="1"/>
          </p:cNvPicPr>
          <p:nvPr/>
        </p:nvPicPr>
        <p:blipFill>
          <a:blip r:embed="rId2"/>
          <a:stretch>
            <a:fillRect/>
          </a:stretch>
        </p:blipFill>
        <p:spPr>
          <a:xfrm>
            <a:off x="3025899" y="957015"/>
            <a:ext cx="5742504" cy="4174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815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F0DC9-045E-62CD-B287-7E39AF00706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7CA3F63-C442-9169-F78E-7DF704DE959A}"/>
              </a:ext>
            </a:extLst>
          </p:cNvPr>
          <p:cNvSpPr>
            <a:spLocks noGrp="1"/>
          </p:cNvSpPr>
          <p:nvPr>
            <p:ph type="title"/>
          </p:nvPr>
        </p:nvSpPr>
        <p:spPr/>
        <p:txBody>
          <a:bodyPr/>
          <a:lstStyle/>
          <a:p>
            <a:r>
              <a:rPr lang="en-GB" dirty="0"/>
              <a:t>Permissions Find Tool</a:t>
            </a:r>
          </a:p>
        </p:txBody>
      </p:sp>
      <p:sp>
        <p:nvSpPr>
          <p:cNvPr id="6" name="Footer Placeholder 5">
            <a:extLst>
              <a:ext uri="{FF2B5EF4-FFF2-40B4-BE49-F238E27FC236}">
                <a16:creationId xmlns:a16="http://schemas.microsoft.com/office/drawing/2014/main" id="{EA7DF3A5-D634-CC88-71F7-1E7C22118AB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E277C99-A136-BEBF-D744-5E4F6F648D2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550D2176-EBB1-5A13-1FC5-ACB96A0FA059}"/>
              </a:ext>
            </a:extLst>
          </p:cNvPr>
          <p:cNvSpPr txBox="1"/>
          <p:nvPr/>
        </p:nvSpPr>
        <p:spPr>
          <a:xfrm>
            <a:off x="2013436" y="4154944"/>
            <a:ext cx="2638574" cy="1708160"/>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Most permission names fall within </a:t>
            </a:r>
            <a:r>
              <a:rPr lang="en-US" sz="1500" i="1" dirty="0">
                <a:cs typeface="Arial" pitchFamily="34" charset="0"/>
              </a:rPr>
              <a:t>Access, Allow,  Create, Modify </a:t>
            </a:r>
            <a:r>
              <a:rPr lang="en-US" sz="1500" dirty="0">
                <a:cs typeface="Arial" pitchFamily="34" charset="0"/>
              </a:rPr>
              <a:t>and</a:t>
            </a:r>
            <a:r>
              <a:rPr lang="en-US" sz="1500" i="1" dirty="0">
                <a:cs typeface="Arial" pitchFamily="34" charset="0"/>
              </a:rPr>
              <a:t> Delete</a:t>
            </a:r>
          </a:p>
          <a:p>
            <a:pPr algn="just"/>
            <a:endParaRPr lang="en-US" sz="1500" dirty="0">
              <a:cs typeface="Arial" pitchFamily="34" charset="0"/>
            </a:endParaRPr>
          </a:p>
          <a:p>
            <a:pPr algn="just"/>
            <a:r>
              <a:rPr lang="en-US" sz="1500" dirty="0">
                <a:cs typeface="Arial" pitchFamily="34" charset="0"/>
              </a:rPr>
              <a:t>Use the search box to find specific permissions.</a:t>
            </a:r>
          </a:p>
        </p:txBody>
      </p:sp>
      <p:pic>
        <p:nvPicPr>
          <p:cNvPr id="2" name="Picture 1" descr="Screenshot of System Admin Add Permissions action options">
            <a:extLst>
              <a:ext uri="{FF2B5EF4-FFF2-40B4-BE49-F238E27FC236}">
                <a16:creationId xmlns:a16="http://schemas.microsoft.com/office/drawing/2014/main" id="{CE47F431-8D1A-C21B-37BF-095291000C18}"/>
              </a:ext>
            </a:extLst>
          </p:cNvPr>
          <p:cNvPicPr>
            <a:picLocks noChangeAspect="1"/>
          </p:cNvPicPr>
          <p:nvPr/>
        </p:nvPicPr>
        <p:blipFill>
          <a:blip r:embed="rId2"/>
          <a:stretch>
            <a:fillRect/>
          </a:stretch>
        </p:blipFill>
        <p:spPr>
          <a:xfrm>
            <a:off x="743640" y="1195889"/>
            <a:ext cx="4925640" cy="2233111"/>
          </a:xfrm>
          <a:prstGeom prst="rect">
            <a:avLst/>
          </a:prstGeom>
          <a:ln>
            <a:noFill/>
          </a:ln>
          <a:effectLst>
            <a:outerShdw blurRad="292100" dist="139700" dir="2700000" algn="tl" rotWithShape="0">
              <a:srgbClr val="333333">
                <a:alpha val="65000"/>
              </a:srgbClr>
            </a:outerShdw>
          </a:effectLst>
        </p:spPr>
      </p:pic>
      <p:pic>
        <p:nvPicPr>
          <p:cNvPr id="3" name="Picture 2" descr="Screenshot of System Admin Add Permissions branch selection options">
            <a:extLst>
              <a:ext uri="{FF2B5EF4-FFF2-40B4-BE49-F238E27FC236}">
                <a16:creationId xmlns:a16="http://schemas.microsoft.com/office/drawing/2014/main" id="{13B6B087-D8C9-1525-9A27-558382C8808B}"/>
              </a:ext>
            </a:extLst>
          </p:cNvPr>
          <p:cNvPicPr>
            <a:picLocks noChangeAspect="1"/>
          </p:cNvPicPr>
          <p:nvPr/>
        </p:nvPicPr>
        <p:blipFill>
          <a:blip r:embed="rId3"/>
          <a:stretch>
            <a:fillRect/>
          </a:stretch>
        </p:blipFill>
        <p:spPr>
          <a:xfrm>
            <a:off x="6402991" y="1941324"/>
            <a:ext cx="4676489" cy="3727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8637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A60B-876A-48AD-5778-07A450D64D3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6E758AA-4686-5DC5-A8F2-A5F0AE1400A8}"/>
              </a:ext>
            </a:extLst>
          </p:cNvPr>
          <p:cNvSpPr>
            <a:spLocks noGrp="1"/>
          </p:cNvSpPr>
          <p:nvPr>
            <p:ph type="title"/>
          </p:nvPr>
        </p:nvSpPr>
        <p:spPr/>
        <p:txBody>
          <a:bodyPr/>
          <a:lstStyle/>
          <a:p>
            <a:r>
              <a:rPr lang="en-GB" dirty="0"/>
              <a:t>Staff Member: Permissions</a:t>
            </a:r>
          </a:p>
        </p:txBody>
      </p:sp>
      <p:sp>
        <p:nvSpPr>
          <p:cNvPr id="6" name="Footer Placeholder 5">
            <a:extLst>
              <a:ext uri="{FF2B5EF4-FFF2-40B4-BE49-F238E27FC236}">
                <a16:creationId xmlns:a16="http://schemas.microsoft.com/office/drawing/2014/main" id="{62E570BB-9642-6D5E-B6B7-346D3CB7488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D3E845D-89B2-9DC1-CA79-F32777C13DC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7621542" y="2298955"/>
            <a:ext cx="3621896" cy="279882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 </a:t>
            </a:r>
            <a:r>
              <a:rPr lang="en-US" i="1" dirty="0"/>
              <a:t>Membership</a:t>
            </a:r>
            <a:r>
              <a:rPr lang="en-US" dirty="0"/>
              <a:t> view of the </a:t>
            </a:r>
            <a:r>
              <a:rPr lang="en-US" i="1" dirty="0"/>
              <a:t>Staff Member</a:t>
            </a:r>
            <a:r>
              <a:rPr lang="en-US" dirty="0"/>
              <a:t> </a:t>
            </a:r>
            <a:r>
              <a:rPr lang="en-US" dirty="0" err="1"/>
              <a:t>workform</a:t>
            </a:r>
            <a:r>
              <a:rPr lang="en-US" dirty="0"/>
              <a:t> displays the </a:t>
            </a:r>
            <a:r>
              <a:rPr lang="en-US" i="1" dirty="0"/>
              <a:t>Permission Groups</a:t>
            </a:r>
            <a:r>
              <a:rPr lang="en-US" dirty="0"/>
              <a:t> that staff member is assigned to.</a:t>
            </a:r>
          </a:p>
          <a:p>
            <a:pPr algn="just">
              <a:buClr>
                <a:schemeClr val="bg2"/>
              </a:buClr>
              <a:buFont typeface="Wingdings" panose="05000000000000000000" pitchFamily="2" charset="2"/>
              <a:buChar char="§"/>
            </a:pPr>
            <a:r>
              <a:rPr lang="en-US" dirty="0"/>
              <a:t>There may be more groups than shown; use the page arrows to view more.</a:t>
            </a:r>
          </a:p>
          <a:p>
            <a:pPr lvl="1"/>
            <a:endParaRPr lang="en-US" sz="2400" dirty="0"/>
          </a:p>
        </p:txBody>
      </p:sp>
      <p:pic>
        <p:nvPicPr>
          <p:cNvPr id="8" name="Picture 7" descr="Screenshot of System Admin Membership view">
            <a:extLst>
              <a:ext uri="{FF2B5EF4-FFF2-40B4-BE49-F238E27FC236}">
                <a16:creationId xmlns:a16="http://schemas.microsoft.com/office/drawing/2014/main" id="{2DCF7A2A-4405-62C5-CDEE-673601E94E3E}"/>
              </a:ext>
            </a:extLst>
          </p:cNvPr>
          <p:cNvPicPr>
            <a:picLocks noChangeAspect="1"/>
          </p:cNvPicPr>
          <p:nvPr/>
        </p:nvPicPr>
        <p:blipFill>
          <a:blip r:embed="rId2"/>
          <a:stretch>
            <a:fillRect/>
          </a:stretch>
        </p:blipFill>
        <p:spPr>
          <a:xfrm>
            <a:off x="550864" y="995270"/>
            <a:ext cx="6897624" cy="4978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7471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416B6-84CA-4784-F3FA-62BACEDF7BB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71F3B69-3120-E8C9-4390-6FFA32B905C3}"/>
              </a:ext>
            </a:extLst>
          </p:cNvPr>
          <p:cNvSpPr>
            <a:spLocks noGrp="1"/>
          </p:cNvSpPr>
          <p:nvPr>
            <p:ph type="title"/>
          </p:nvPr>
        </p:nvSpPr>
        <p:spPr/>
        <p:txBody>
          <a:bodyPr/>
          <a:lstStyle/>
          <a:p>
            <a:r>
              <a:rPr lang="en-GB" dirty="0"/>
              <a:t>Staff Member: Group Memberships</a:t>
            </a:r>
          </a:p>
        </p:txBody>
      </p:sp>
      <p:sp>
        <p:nvSpPr>
          <p:cNvPr id="6" name="Footer Placeholder 5">
            <a:extLst>
              <a:ext uri="{FF2B5EF4-FFF2-40B4-BE49-F238E27FC236}">
                <a16:creationId xmlns:a16="http://schemas.microsoft.com/office/drawing/2014/main" id="{BE08B3BD-EA83-1889-4915-53B2712211A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C613889-9826-5EBC-ABC1-213E36F0269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5314666"/>
            <a:ext cx="11404456" cy="715962"/>
          </a:xfrm>
        </p:spPr>
        <p:txBody>
          <a:bodyPr>
            <a:normAutofit fontScale="92500"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p>
          <a:p>
            <a:pPr algn="just">
              <a:buClr>
                <a:schemeClr val="bg2"/>
              </a:buClr>
              <a:buFont typeface="Wingdings" panose="05000000000000000000" pitchFamily="2" charset="2"/>
              <a:buChar char="§"/>
            </a:pPr>
            <a:r>
              <a:rPr lang="en-US" sz="1600" dirty="0"/>
              <a:t>You can add the staff member to any permission group.</a:t>
            </a:r>
          </a:p>
          <a:p>
            <a:pPr lvl="1"/>
            <a:endParaRPr lang="en-US" sz="2400" dirty="0"/>
          </a:p>
        </p:txBody>
      </p:sp>
      <p:pic>
        <p:nvPicPr>
          <p:cNvPr id="3" name="Picture 2" descr="Screenshot of System Admin Add to Group option">
            <a:extLst>
              <a:ext uri="{FF2B5EF4-FFF2-40B4-BE49-F238E27FC236}">
                <a16:creationId xmlns:a16="http://schemas.microsoft.com/office/drawing/2014/main" id="{C50041E9-F313-34CB-3D08-EE1A5BB6AEB7}"/>
              </a:ext>
            </a:extLst>
          </p:cNvPr>
          <p:cNvPicPr>
            <a:picLocks noChangeAspect="1"/>
          </p:cNvPicPr>
          <p:nvPr/>
        </p:nvPicPr>
        <p:blipFill>
          <a:blip r:embed="rId2"/>
          <a:stretch>
            <a:fillRect/>
          </a:stretch>
        </p:blipFill>
        <p:spPr>
          <a:xfrm>
            <a:off x="1632356" y="938438"/>
            <a:ext cx="8529590" cy="334442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882C0B4-CC54-5DA8-A5C0-E04B4EE9648E}"/>
              </a:ext>
            </a:extLst>
          </p:cNvPr>
          <p:cNvPicPr>
            <a:picLocks noChangeAspect="1"/>
          </p:cNvPicPr>
          <p:nvPr/>
        </p:nvPicPr>
        <p:blipFill>
          <a:blip r:embed="rId3"/>
          <a:stretch>
            <a:fillRect/>
          </a:stretch>
        </p:blipFill>
        <p:spPr>
          <a:xfrm>
            <a:off x="393772" y="4418447"/>
            <a:ext cx="10192696" cy="715962"/>
          </a:xfrm>
          <a:prstGeom prst="rect">
            <a:avLst/>
          </a:prstGeom>
        </p:spPr>
      </p:pic>
    </p:spTree>
    <p:extLst>
      <p:ext uri="{BB962C8B-B14F-4D97-AF65-F5344CB8AC3E}">
        <p14:creationId xmlns:p14="http://schemas.microsoft.com/office/powerpoint/2010/main" val="128000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34BA-BC48-F7E0-1B49-F77749E9219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A687A3A-107A-8F26-EE79-DD5357023AB1}"/>
              </a:ext>
            </a:extLst>
          </p:cNvPr>
          <p:cNvSpPr>
            <a:spLocks noGrp="1"/>
          </p:cNvSpPr>
          <p:nvPr>
            <p:ph type="title"/>
          </p:nvPr>
        </p:nvSpPr>
        <p:spPr/>
        <p:txBody>
          <a:bodyPr/>
          <a:lstStyle/>
          <a:p>
            <a:r>
              <a:rPr lang="en-GB" dirty="0"/>
              <a:t>Staff Member: </a:t>
            </a:r>
            <a:r>
              <a:rPr lang="en-GB" dirty="0" err="1"/>
              <a:t>Aquire</a:t>
            </a:r>
            <a:r>
              <a:rPr lang="en-GB" dirty="0"/>
              <a:t> Group Memberships</a:t>
            </a:r>
          </a:p>
        </p:txBody>
      </p:sp>
      <p:sp>
        <p:nvSpPr>
          <p:cNvPr id="6" name="Footer Placeholder 5">
            <a:extLst>
              <a:ext uri="{FF2B5EF4-FFF2-40B4-BE49-F238E27FC236}">
                <a16:creationId xmlns:a16="http://schemas.microsoft.com/office/drawing/2014/main" id="{BB58F6F3-8046-B973-1E98-F22C0F515F4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CFC2F21-67F1-264A-8A1F-D90F3A64355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a:extLst>
              <a:ext uri="{FF2B5EF4-FFF2-40B4-BE49-F238E27FC236}">
                <a16:creationId xmlns:a16="http://schemas.microsoft.com/office/drawing/2014/main" id="{DD3E4BD3-E6EE-0F26-7BB7-4A6FB0CC0923}"/>
              </a:ext>
            </a:extLst>
          </p:cNvPr>
          <p:cNvSpPr txBox="1">
            <a:spLocks/>
          </p:cNvSpPr>
          <p:nvPr/>
        </p:nvSpPr>
        <p:spPr>
          <a:xfrm>
            <a:off x="550864" y="5281783"/>
            <a:ext cx="11404456" cy="715962"/>
          </a:xfrm>
        </p:spPr>
        <p:txBody>
          <a:bodyPr>
            <a:normAutofit fontScale="92500"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p>
          <a:p>
            <a:pPr algn="just">
              <a:buClr>
                <a:schemeClr val="bg2"/>
              </a:buClr>
              <a:buFont typeface="Wingdings" panose="05000000000000000000" pitchFamily="2" charset="2"/>
              <a:buChar char="§"/>
            </a:pPr>
            <a:r>
              <a:rPr lang="en-US" sz="1600" dirty="0"/>
              <a:t>You can acquire the groups of another staff member.</a:t>
            </a:r>
          </a:p>
          <a:p>
            <a:pPr lvl="1"/>
            <a:endParaRPr lang="en-US" sz="2400" dirty="0"/>
          </a:p>
        </p:txBody>
      </p:sp>
      <p:pic>
        <p:nvPicPr>
          <p:cNvPr id="8" name="Picture 7" descr="Screenshot of System Admin Acquire Permission Groups ">
            <a:extLst>
              <a:ext uri="{FF2B5EF4-FFF2-40B4-BE49-F238E27FC236}">
                <a16:creationId xmlns:a16="http://schemas.microsoft.com/office/drawing/2014/main" id="{F0B94DA7-5B2B-7672-A2E4-18A5EBEE4024}"/>
              </a:ext>
            </a:extLst>
          </p:cNvPr>
          <p:cNvPicPr>
            <a:picLocks noChangeAspect="1"/>
          </p:cNvPicPr>
          <p:nvPr/>
        </p:nvPicPr>
        <p:blipFill>
          <a:blip r:embed="rId2"/>
          <a:stretch>
            <a:fillRect/>
          </a:stretch>
        </p:blipFill>
        <p:spPr>
          <a:xfrm>
            <a:off x="393772" y="893762"/>
            <a:ext cx="7772400" cy="4388021"/>
          </a:xfrm>
          <a:prstGeom prst="rect">
            <a:avLst/>
          </a:prstGeom>
          <a:ln>
            <a:noFill/>
          </a:ln>
          <a:effectLst>
            <a:outerShdw blurRad="292100" dist="139700" dir="2700000" algn="tl" rotWithShape="0">
              <a:srgbClr val="333333">
                <a:alpha val="65000"/>
              </a:srgbClr>
            </a:outerShdw>
          </a:effectLst>
        </p:spPr>
      </p:pic>
      <p:pic>
        <p:nvPicPr>
          <p:cNvPr id="9" name="Picture 8" descr="Screenshot of System Admin applying groups from another staff member">
            <a:extLst>
              <a:ext uri="{FF2B5EF4-FFF2-40B4-BE49-F238E27FC236}">
                <a16:creationId xmlns:a16="http://schemas.microsoft.com/office/drawing/2014/main" id="{D5652372-6EA2-F781-2937-2137C06E4200}"/>
              </a:ext>
            </a:extLst>
          </p:cNvPr>
          <p:cNvPicPr>
            <a:picLocks noChangeAspect="1"/>
          </p:cNvPicPr>
          <p:nvPr/>
        </p:nvPicPr>
        <p:blipFill>
          <a:blip r:embed="rId3"/>
          <a:stretch>
            <a:fillRect/>
          </a:stretch>
        </p:blipFill>
        <p:spPr>
          <a:xfrm>
            <a:off x="6920787" y="893762"/>
            <a:ext cx="4524452" cy="3089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156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434D-F145-5572-41A2-D2227C65894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5CF9C3-0B3F-0528-D2D4-E36330B16A07}"/>
              </a:ext>
            </a:extLst>
          </p:cNvPr>
          <p:cNvSpPr>
            <a:spLocks noGrp="1"/>
          </p:cNvSpPr>
          <p:nvPr>
            <p:ph type="title"/>
          </p:nvPr>
        </p:nvSpPr>
        <p:spPr/>
        <p:txBody>
          <a:bodyPr/>
          <a:lstStyle/>
          <a:p>
            <a:r>
              <a:rPr lang="en-GB" dirty="0"/>
              <a:t>Permission References</a:t>
            </a:r>
          </a:p>
        </p:txBody>
      </p:sp>
      <p:sp>
        <p:nvSpPr>
          <p:cNvPr id="6" name="Footer Placeholder 5">
            <a:extLst>
              <a:ext uri="{FF2B5EF4-FFF2-40B4-BE49-F238E27FC236}">
                <a16:creationId xmlns:a16="http://schemas.microsoft.com/office/drawing/2014/main" id="{5630B35A-DA7C-D259-9E14-D3AB389F058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BF2BCAD-7D69-5437-1AC1-355AD0FEA62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718151"/>
            <a:ext cx="11404456" cy="165604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At the end of several Polaris Guides is a </a:t>
            </a:r>
            <a:r>
              <a:rPr lang="en-US" i="1" dirty="0"/>
              <a:t>Permissions Reference</a:t>
            </a:r>
            <a:r>
              <a:rPr lang="en-US" dirty="0"/>
              <a:t>.</a:t>
            </a:r>
          </a:p>
          <a:p>
            <a:pPr algn="just">
              <a:buClr>
                <a:schemeClr val="bg2"/>
              </a:buClr>
              <a:buFont typeface="Wingdings" panose="05000000000000000000" pitchFamily="2" charset="2"/>
              <a:buChar char="§"/>
            </a:pPr>
            <a:r>
              <a:rPr lang="en-US" dirty="0"/>
              <a:t>Each permission is listed along with applicable organizational levels, different permissions types (</a:t>
            </a:r>
            <a:r>
              <a:rPr lang="en-US" i="1" dirty="0"/>
              <a:t>Allow, Create</a:t>
            </a:r>
            <a:r>
              <a:rPr lang="en-US" dirty="0"/>
              <a:t>, etc.), and explanations.</a:t>
            </a:r>
          </a:p>
        </p:txBody>
      </p:sp>
      <p:sp>
        <p:nvSpPr>
          <p:cNvPr id="3" name="TextBox 2"/>
          <p:cNvSpPr txBox="1"/>
          <p:nvPr/>
        </p:nvSpPr>
        <p:spPr>
          <a:xfrm>
            <a:off x="532385" y="1099672"/>
            <a:ext cx="3181396" cy="1938992"/>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Permission references are included in the following guides:</a:t>
            </a:r>
          </a:p>
          <a:p>
            <a:pPr algn="just"/>
            <a:r>
              <a:rPr lang="en-US" sz="1500" i="1" dirty="0"/>
              <a:t>Administration </a:t>
            </a:r>
          </a:p>
          <a:p>
            <a:pPr algn="just"/>
            <a:r>
              <a:rPr lang="en-US" sz="1500" i="1" dirty="0"/>
              <a:t>Patron Services Administration </a:t>
            </a:r>
          </a:p>
          <a:p>
            <a:pPr algn="just"/>
            <a:r>
              <a:rPr lang="en-US" sz="1500" i="1" dirty="0"/>
              <a:t>Acquisitions Administration</a:t>
            </a:r>
          </a:p>
          <a:p>
            <a:pPr algn="just"/>
            <a:r>
              <a:rPr lang="en-US" sz="1500" i="1" dirty="0"/>
              <a:t>Cataloging Administration</a:t>
            </a:r>
          </a:p>
          <a:p>
            <a:pPr algn="just"/>
            <a:r>
              <a:rPr lang="en-US" sz="1500" i="1" dirty="0"/>
              <a:t> Serials Administration</a:t>
            </a:r>
          </a:p>
        </p:txBody>
      </p:sp>
      <p:pic>
        <p:nvPicPr>
          <p:cNvPr id="4" name="Picture 2" descr="Screenshot of System Admin Permission Referenc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229" y="887919"/>
            <a:ext cx="5543056" cy="3563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0458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C43C7-E2E6-F87D-9EAB-6286DF12CFE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4D4B32F-9499-EBDD-4E34-033DA00D1DE4}"/>
              </a:ext>
            </a:extLst>
          </p:cNvPr>
          <p:cNvSpPr>
            <a:spLocks noGrp="1"/>
          </p:cNvSpPr>
          <p:nvPr>
            <p:ph type="title"/>
          </p:nvPr>
        </p:nvSpPr>
        <p:spPr/>
        <p:txBody>
          <a:bodyPr/>
          <a:lstStyle/>
          <a:p>
            <a:r>
              <a:rPr lang="en-GB" dirty="0"/>
              <a:t>New Staff Member or Workstation</a:t>
            </a:r>
          </a:p>
        </p:txBody>
      </p:sp>
      <p:sp>
        <p:nvSpPr>
          <p:cNvPr id="6" name="Footer Placeholder 5">
            <a:extLst>
              <a:ext uri="{FF2B5EF4-FFF2-40B4-BE49-F238E27FC236}">
                <a16:creationId xmlns:a16="http://schemas.microsoft.com/office/drawing/2014/main" id="{16185636-9F3B-16FA-76BF-2F324B253E8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C527E6E-B740-F2C2-4606-5BE81661F36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1"/>
          <p:cNvSpPr txBox="1">
            <a:spLocks/>
          </p:cNvSpPr>
          <p:nvPr/>
        </p:nvSpPr>
        <p:spPr>
          <a:xfrm>
            <a:off x="550864" y="5337222"/>
            <a:ext cx="11404456" cy="869695"/>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To add a new </a:t>
            </a:r>
            <a:r>
              <a:rPr lang="en-US" i="1" dirty="0"/>
              <a:t>Staff Member</a:t>
            </a:r>
            <a:r>
              <a:rPr lang="en-US" dirty="0"/>
              <a:t> or </a:t>
            </a:r>
            <a:r>
              <a:rPr lang="en-US" i="1" dirty="0"/>
              <a:t>Workstation</a:t>
            </a:r>
            <a:r>
              <a:rPr lang="en-US" dirty="0"/>
              <a:t>, navigate to the appropriate place, and use the </a:t>
            </a:r>
            <a:r>
              <a:rPr lang="en-US" i="1" dirty="0"/>
              <a:t>+New </a:t>
            </a:r>
            <a:r>
              <a:rPr lang="en-US" dirty="0"/>
              <a:t>button.</a:t>
            </a:r>
          </a:p>
          <a:p>
            <a:pPr lvl="1"/>
            <a:endParaRPr lang="en-US" sz="2400" dirty="0"/>
          </a:p>
        </p:txBody>
      </p:sp>
      <p:pic>
        <p:nvPicPr>
          <p:cNvPr id="8" name="Picture 7" descr="Screenshot of System Admin main menu with +New Staff Member featured">
            <a:extLst>
              <a:ext uri="{FF2B5EF4-FFF2-40B4-BE49-F238E27FC236}">
                <a16:creationId xmlns:a16="http://schemas.microsoft.com/office/drawing/2014/main" id="{FE8FC1FB-AB64-97C9-25A1-8B833AE7D23B}"/>
              </a:ext>
            </a:extLst>
          </p:cNvPr>
          <p:cNvPicPr>
            <a:picLocks noChangeAspect="1"/>
          </p:cNvPicPr>
          <p:nvPr/>
        </p:nvPicPr>
        <p:blipFill>
          <a:blip r:embed="rId2"/>
          <a:stretch>
            <a:fillRect/>
          </a:stretch>
        </p:blipFill>
        <p:spPr>
          <a:xfrm>
            <a:off x="3944114" y="1260713"/>
            <a:ext cx="7772400" cy="698020"/>
          </a:xfrm>
          <a:prstGeom prst="rect">
            <a:avLst/>
          </a:prstGeom>
          <a:ln>
            <a:noFill/>
          </a:ln>
          <a:effectLst>
            <a:outerShdw blurRad="292100" dist="139700" dir="2700000" algn="tl" rotWithShape="0">
              <a:srgbClr val="333333">
                <a:alpha val="65000"/>
              </a:srgbClr>
            </a:outerShdw>
          </a:effectLst>
        </p:spPr>
      </p:pic>
      <p:pic>
        <p:nvPicPr>
          <p:cNvPr id="9" name="Picture 8" descr="Screenshot of System Admin main menu with +New Workstation featured">
            <a:extLst>
              <a:ext uri="{FF2B5EF4-FFF2-40B4-BE49-F238E27FC236}">
                <a16:creationId xmlns:a16="http://schemas.microsoft.com/office/drawing/2014/main" id="{71A37F9D-F46E-6ECF-8BD4-1A9C2D8C3A38}"/>
              </a:ext>
            </a:extLst>
          </p:cNvPr>
          <p:cNvPicPr>
            <a:picLocks noChangeAspect="1"/>
          </p:cNvPicPr>
          <p:nvPr/>
        </p:nvPicPr>
        <p:blipFill>
          <a:blip r:embed="rId3"/>
          <a:stretch>
            <a:fillRect/>
          </a:stretch>
        </p:blipFill>
        <p:spPr>
          <a:xfrm>
            <a:off x="3944114" y="3801070"/>
            <a:ext cx="7772400" cy="722116"/>
          </a:xfrm>
          <a:prstGeom prst="rect">
            <a:avLst/>
          </a:prstGeom>
          <a:ln>
            <a:noFill/>
          </a:ln>
          <a:effectLst>
            <a:outerShdw blurRad="292100" dist="139700" dir="2700000" algn="tl" rotWithShape="0">
              <a:srgbClr val="333333">
                <a:alpha val="65000"/>
              </a:srgbClr>
            </a:outerShdw>
          </a:effectLst>
        </p:spPr>
      </p:pic>
      <p:pic>
        <p:nvPicPr>
          <p:cNvPr id="10" name="Picture 9" descr="Screenshot of System Admin main menu with Staff Members and Workstations featured">
            <a:extLst>
              <a:ext uri="{FF2B5EF4-FFF2-40B4-BE49-F238E27FC236}">
                <a16:creationId xmlns:a16="http://schemas.microsoft.com/office/drawing/2014/main" id="{69070B4A-D17E-F08B-4953-57041AEF102E}"/>
              </a:ext>
            </a:extLst>
          </p:cNvPr>
          <p:cNvPicPr>
            <a:picLocks noChangeAspect="1"/>
          </p:cNvPicPr>
          <p:nvPr/>
        </p:nvPicPr>
        <p:blipFill>
          <a:blip r:embed="rId4"/>
          <a:stretch>
            <a:fillRect/>
          </a:stretch>
        </p:blipFill>
        <p:spPr>
          <a:xfrm>
            <a:off x="393772" y="1085930"/>
            <a:ext cx="4361688" cy="290141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D2A9F2E-0137-3379-C8C5-CD53650F378F}"/>
              </a:ext>
            </a:extLst>
          </p:cNvPr>
          <p:cNvSpPr txBox="1"/>
          <p:nvPr/>
        </p:nvSpPr>
        <p:spPr>
          <a:xfrm>
            <a:off x="9030211" y="2040851"/>
            <a:ext cx="2388359" cy="1477328"/>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latin typeface="Arial" pitchFamily="34" charset="0"/>
                <a:cs typeface="Arial" pitchFamily="34" charset="0"/>
              </a:rPr>
              <a:t>Polaris does not store passwords for staff members; they must be added to the DNS server/Active Directory.</a:t>
            </a:r>
          </a:p>
        </p:txBody>
      </p:sp>
    </p:spTree>
    <p:extLst>
      <p:ext uri="{BB962C8B-B14F-4D97-AF65-F5344CB8AC3E}">
        <p14:creationId xmlns:p14="http://schemas.microsoft.com/office/powerpoint/2010/main" val="1374451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CFE3-078B-C007-3CD0-D2D2460149F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6081D1-0FA6-6D8E-F8B4-70A9D94DF548}"/>
              </a:ext>
            </a:extLst>
          </p:cNvPr>
          <p:cNvSpPr>
            <a:spLocks noGrp="1"/>
          </p:cNvSpPr>
          <p:nvPr>
            <p:ph type="title"/>
          </p:nvPr>
        </p:nvSpPr>
        <p:spPr/>
        <p:txBody>
          <a:bodyPr/>
          <a:lstStyle/>
          <a:p>
            <a:r>
              <a:rPr lang="en-GB" dirty="0"/>
              <a:t>New Staff Member or Workstation: Copy</a:t>
            </a:r>
          </a:p>
        </p:txBody>
      </p:sp>
      <p:sp>
        <p:nvSpPr>
          <p:cNvPr id="6" name="Footer Placeholder 5">
            <a:extLst>
              <a:ext uri="{FF2B5EF4-FFF2-40B4-BE49-F238E27FC236}">
                <a16:creationId xmlns:a16="http://schemas.microsoft.com/office/drawing/2014/main" id="{F1E82BC0-974A-E9BD-C670-6446DE3B959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119EF14-1F21-E10D-9379-679B398726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a:extLst>
              <a:ext uri="{FF2B5EF4-FFF2-40B4-BE49-F238E27FC236}">
                <a16:creationId xmlns:a16="http://schemas.microsoft.com/office/drawing/2014/main" id="{DB055B9C-D4B6-E151-95CF-B7B0F29E8CC1}"/>
              </a:ext>
            </a:extLst>
          </p:cNvPr>
          <p:cNvSpPr txBox="1">
            <a:spLocks/>
          </p:cNvSpPr>
          <p:nvPr/>
        </p:nvSpPr>
        <p:spPr>
          <a:xfrm>
            <a:off x="550864" y="4464689"/>
            <a:ext cx="1134776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While using </a:t>
            </a:r>
            <a:r>
              <a:rPr lang="en-US" i="1" dirty="0"/>
              <a:t>+New </a:t>
            </a:r>
            <a:r>
              <a:rPr lang="en-US" dirty="0"/>
              <a:t>produces a staff member or workstation without permissions, </a:t>
            </a:r>
            <a:r>
              <a:rPr lang="en-US" i="1" dirty="0"/>
              <a:t>Copying </a:t>
            </a:r>
            <a:r>
              <a:rPr lang="en-US" dirty="0"/>
              <a:t>(</a:t>
            </a:r>
            <a:r>
              <a:rPr lang="en-US" i="1" dirty="0"/>
              <a:t>“…” &gt; Copy</a:t>
            </a:r>
            <a:r>
              <a:rPr lang="en-US" dirty="0"/>
              <a:t>) produces a staff member/workstation with the same permissions as the original.</a:t>
            </a:r>
          </a:p>
        </p:txBody>
      </p:sp>
      <p:pic>
        <p:nvPicPr>
          <p:cNvPr id="4" name="Picture 3" descr="Screenshot of System Admin add staff member with Copy featured">
            <a:extLst>
              <a:ext uri="{FF2B5EF4-FFF2-40B4-BE49-F238E27FC236}">
                <a16:creationId xmlns:a16="http://schemas.microsoft.com/office/drawing/2014/main" id="{644ABC94-1F0C-3C8D-AB0A-7A76974579C4}"/>
              </a:ext>
            </a:extLst>
          </p:cNvPr>
          <p:cNvPicPr>
            <a:picLocks noChangeAspect="1"/>
          </p:cNvPicPr>
          <p:nvPr/>
        </p:nvPicPr>
        <p:blipFill>
          <a:blip r:embed="rId2"/>
          <a:stretch>
            <a:fillRect/>
          </a:stretch>
        </p:blipFill>
        <p:spPr>
          <a:xfrm>
            <a:off x="550864" y="1026833"/>
            <a:ext cx="7772400" cy="3031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198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Getting Started</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5" y="1051342"/>
            <a:ext cx="11171336" cy="258720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Polaris Administration settings determine how data is categorized, used, and stored, along with what functions are available in Leap (and the Staff Client).</a:t>
            </a:r>
          </a:p>
          <a:p>
            <a:pPr marL="285750" indent="-285750" algn="just">
              <a:buClr>
                <a:schemeClr val="bg2"/>
              </a:buClr>
              <a:buFont typeface="Wingdings" panose="05000000000000000000" pitchFamily="2" charset="2"/>
              <a:buChar char="§"/>
            </a:pPr>
            <a:r>
              <a:rPr lang="en-US" sz="1500" dirty="0"/>
              <a:t>When a library goes live on Polaris, the System Administration settings will be tailored to the decisions made with the Polaris Implementation Manager during the profiling process.</a:t>
            </a:r>
          </a:p>
          <a:p>
            <a:pPr marL="285750" indent="-285750" algn="just">
              <a:buClr>
                <a:schemeClr val="bg2"/>
              </a:buClr>
              <a:buFont typeface="Wingdings" panose="05000000000000000000" pitchFamily="2" charset="2"/>
              <a:buChar char="§"/>
            </a:pPr>
            <a:r>
              <a:rPr lang="en-US" sz="1500" dirty="0"/>
              <a:t>It should be expected that changes will be needed once staff use the software and discover the implications of their decisions and what new features Polaris can offer.</a:t>
            </a:r>
          </a:p>
          <a:p>
            <a:pPr marL="285750" indent="-285750" algn="just">
              <a:buClr>
                <a:schemeClr val="bg2"/>
              </a:buClr>
              <a:buFont typeface="Wingdings" panose="05000000000000000000" pitchFamily="2" charset="2"/>
              <a:buChar char="§"/>
            </a:pPr>
            <a:r>
              <a:rPr lang="en-US" sz="1500" dirty="0"/>
              <a:t>Web Access: https://</a:t>
            </a:r>
            <a:r>
              <a:rPr lang="en-US" sz="1500" b="1" dirty="0"/>
              <a:t>[libraryserver]</a:t>
            </a:r>
            <a:r>
              <a:rPr lang="en-US" sz="1500" dirty="0"/>
              <a:t>.polarislibrary.com/polarisadmin</a:t>
            </a:r>
            <a:endParaRPr lang="en-NL" sz="1500" dirty="0"/>
          </a:p>
        </p:txBody>
      </p:sp>
      <p:pic>
        <p:nvPicPr>
          <p:cNvPr id="4" name="Picture 3" descr="Screenshot of System Admin homepage">
            <a:extLst>
              <a:ext uri="{FF2B5EF4-FFF2-40B4-BE49-F238E27FC236}">
                <a16:creationId xmlns:a16="http://schemas.microsoft.com/office/drawing/2014/main" id="{EAA32B04-D37C-ECD2-9BF0-82028CD6DC6F}"/>
              </a:ext>
            </a:extLst>
          </p:cNvPr>
          <p:cNvPicPr>
            <a:picLocks noChangeAspect="1"/>
          </p:cNvPicPr>
          <p:nvPr/>
        </p:nvPicPr>
        <p:blipFill>
          <a:blip r:embed="rId2"/>
          <a:stretch>
            <a:fillRect/>
          </a:stretch>
        </p:blipFill>
        <p:spPr>
          <a:xfrm>
            <a:off x="2201568" y="3121918"/>
            <a:ext cx="7788863" cy="3085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2361-EF54-1C7F-15B0-81A75BBE61D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72507D3-391A-883D-CDEF-6C56925040E6}"/>
              </a:ext>
            </a:extLst>
          </p:cNvPr>
          <p:cNvSpPr>
            <a:spLocks noGrp="1"/>
          </p:cNvSpPr>
          <p:nvPr>
            <p:ph type="title"/>
          </p:nvPr>
        </p:nvSpPr>
        <p:spPr/>
        <p:txBody>
          <a:bodyPr/>
          <a:lstStyle/>
          <a:p>
            <a:r>
              <a:rPr lang="en-GB" dirty="0"/>
              <a:t>Settings, Tables, and Collections</a:t>
            </a:r>
          </a:p>
        </p:txBody>
      </p:sp>
      <p:sp>
        <p:nvSpPr>
          <p:cNvPr id="6" name="Footer Placeholder 5">
            <a:extLst>
              <a:ext uri="{FF2B5EF4-FFF2-40B4-BE49-F238E27FC236}">
                <a16:creationId xmlns:a16="http://schemas.microsoft.com/office/drawing/2014/main" id="{E6D570F5-35BD-028C-2AB1-B55A0512A36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0A963A1-6835-98BE-DD7E-6BE362740DF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550864" y="1371601"/>
            <a:ext cx="9852008" cy="468172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Settings</a:t>
            </a:r>
          </a:p>
          <a:p>
            <a:pPr>
              <a:buClr>
                <a:schemeClr val="bg2"/>
              </a:buClr>
              <a:buFont typeface="Wingdings" panose="05000000000000000000" pitchFamily="2" charset="2"/>
              <a:buChar char="§"/>
            </a:pPr>
            <a:r>
              <a:rPr lang="en-US" dirty="0"/>
              <a:t>Settings references</a:t>
            </a:r>
          </a:p>
          <a:p>
            <a:pPr>
              <a:buClr>
                <a:schemeClr val="bg2"/>
              </a:buClr>
              <a:buFont typeface="Wingdings" panose="05000000000000000000" pitchFamily="2" charset="2"/>
              <a:buChar char="§"/>
            </a:pPr>
            <a:r>
              <a:rPr lang="en-US" dirty="0"/>
              <a:t>Recognizing changed settings</a:t>
            </a:r>
          </a:p>
          <a:p>
            <a:pPr>
              <a:buClr>
                <a:schemeClr val="bg2"/>
              </a:buClr>
              <a:buFont typeface="Wingdings" panose="05000000000000000000" pitchFamily="2" charset="2"/>
              <a:buChar char="§"/>
            </a:pPr>
            <a:r>
              <a:rPr lang="en-US" dirty="0"/>
              <a:t>Tables</a:t>
            </a:r>
          </a:p>
          <a:p>
            <a:pPr>
              <a:buClr>
                <a:schemeClr val="bg2"/>
              </a:buClr>
              <a:buFont typeface="Wingdings" panose="05000000000000000000" pitchFamily="2" charset="2"/>
              <a:buChar char="§"/>
            </a:pPr>
            <a:r>
              <a:rPr lang="en-US" dirty="0"/>
              <a:t>Table references</a:t>
            </a:r>
          </a:p>
          <a:p>
            <a:pPr>
              <a:buClr>
                <a:schemeClr val="bg2"/>
              </a:buClr>
              <a:buFont typeface="Wingdings" panose="05000000000000000000" pitchFamily="2" charset="2"/>
              <a:buChar char="§"/>
            </a:pPr>
            <a:r>
              <a:rPr lang="en-US" dirty="0"/>
              <a:t>Collections</a:t>
            </a:r>
          </a:p>
          <a:p>
            <a:pPr lvl="1"/>
            <a:endParaRPr lang="en-US" sz="2400" dirty="0"/>
          </a:p>
        </p:txBody>
      </p:sp>
      <p:pic>
        <p:nvPicPr>
          <p:cNvPr id="5" name="Picture 4" descr="Screenshot of System Admin main menu with Collections and Settings and Tables featured">
            <a:extLst>
              <a:ext uri="{FF2B5EF4-FFF2-40B4-BE49-F238E27FC236}">
                <a16:creationId xmlns:a16="http://schemas.microsoft.com/office/drawing/2014/main" id="{5FC8B06E-50ED-427C-4946-E8AD9D7D7E41}"/>
              </a:ext>
            </a:extLst>
          </p:cNvPr>
          <p:cNvPicPr>
            <a:picLocks noChangeAspect="1"/>
          </p:cNvPicPr>
          <p:nvPr/>
        </p:nvPicPr>
        <p:blipFill>
          <a:blip r:embed="rId2"/>
          <a:stretch>
            <a:fillRect/>
          </a:stretch>
        </p:blipFill>
        <p:spPr>
          <a:xfrm>
            <a:off x="4711433" y="908300"/>
            <a:ext cx="6892303" cy="4578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871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93E3-7CE2-8A20-CD54-2C83A4773FF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A5D1DF4-CF57-7382-00BB-2499D3FCC64F}"/>
              </a:ext>
            </a:extLst>
          </p:cNvPr>
          <p:cNvSpPr>
            <a:spLocks noGrp="1"/>
          </p:cNvSpPr>
          <p:nvPr>
            <p:ph type="title"/>
          </p:nvPr>
        </p:nvSpPr>
        <p:spPr/>
        <p:txBody>
          <a:bodyPr/>
          <a:lstStyle/>
          <a:p>
            <a:r>
              <a:rPr lang="en-GB" dirty="0"/>
              <a:t>Settings</a:t>
            </a:r>
          </a:p>
        </p:txBody>
      </p:sp>
      <p:sp>
        <p:nvSpPr>
          <p:cNvPr id="6" name="Footer Placeholder 5">
            <a:extLst>
              <a:ext uri="{FF2B5EF4-FFF2-40B4-BE49-F238E27FC236}">
                <a16:creationId xmlns:a16="http://schemas.microsoft.com/office/drawing/2014/main" id="{FA437705-0A3A-5B10-6A58-784F4797C65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EB38617-135A-021C-8EE2-53EA562FD65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424080" y="2571750"/>
            <a:ext cx="3351445" cy="1714500"/>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defRPr/>
            </a:pPr>
            <a:r>
              <a:rPr lang="en-US" dirty="0"/>
              <a:t>Settings are guidelines for the way Polaris operates. They represent library policies in Polaris and define what is displayed.</a:t>
            </a:r>
          </a:p>
          <a:p>
            <a:pPr algn="just">
              <a:buClr>
                <a:schemeClr val="bg2"/>
              </a:buClr>
              <a:buFont typeface="Wingdings" panose="05000000000000000000" pitchFamily="2" charset="2"/>
              <a:buChar char="§"/>
              <a:defRPr/>
            </a:pPr>
            <a:r>
              <a:rPr lang="en-US" dirty="0"/>
              <a:t>They are set at the system, library, and branch levels.</a:t>
            </a:r>
          </a:p>
        </p:txBody>
      </p:sp>
      <p:pic>
        <p:nvPicPr>
          <p:cNvPr id="8" name="Picture 7" descr="Screenshot of System Admin Settings with System, Library, and Branch levels featured">
            <a:extLst>
              <a:ext uri="{FF2B5EF4-FFF2-40B4-BE49-F238E27FC236}">
                <a16:creationId xmlns:a16="http://schemas.microsoft.com/office/drawing/2014/main" id="{E5277819-1F44-EF53-E750-378F857E48B1}"/>
              </a:ext>
            </a:extLst>
          </p:cNvPr>
          <p:cNvPicPr>
            <a:picLocks noChangeAspect="1"/>
          </p:cNvPicPr>
          <p:nvPr/>
        </p:nvPicPr>
        <p:blipFill>
          <a:blip r:embed="rId2"/>
          <a:stretch>
            <a:fillRect/>
          </a:stretch>
        </p:blipFill>
        <p:spPr>
          <a:xfrm>
            <a:off x="4052670" y="1611629"/>
            <a:ext cx="7558866" cy="3854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6494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551A-9595-02CA-72A2-8897299BEA8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A7458DB-4E05-6588-F0EB-1AC65CB9F718}"/>
              </a:ext>
            </a:extLst>
          </p:cNvPr>
          <p:cNvSpPr>
            <a:spLocks noGrp="1"/>
          </p:cNvSpPr>
          <p:nvPr>
            <p:ph type="title"/>
          </p:nvPr>
        </p:nvSpPr>
        <p:spPr/>
        <p:txBody>
          <a:bodyPr/>
          <a:lstStyle/>
          <a:p>
            <a:r>
              <a:rPr lang="en-GB" dirty="0"/>
              <a:t>Settings</a:t>
            </a:r>
          </a:p>
        </p:txBody>
      </p:sp>
      <p:sp>
        <p:nvSpPr>
          <p:cNvPr id="6" name="Footer Placeholder 5">
            <a:extLst>
              <a:ext uri="{FF2B5EF4-FFF2-40B4-BE49-F238E27FC236}">
                <a16:creationId xmlns:a16="http://schemas.microsoft.com/office/drawing/2014/main" id="{91D79934-A2B8-B8AF-593D-7E47A8A39AE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5CF95EA-A545-0B87-68BF-F2C7E5071B2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a:extLst>
              <a:ext uri="{FF2B5EF4-FFF2-40B4-BE49-F238E27FC236}">
                <a16:creationId xmlns:a16="http://schemas.microsoft.com/office/drawing/2014/main" id="{90259444-C46F-ED58-3E47-449162913198}"/>
              </a:ext>
            </a:extLst>
          </p:cNvPr>
          <p:cNvSpPr txBox="1">
            <a:spLocks/>
          </p:cNvSpPr>
          <p:nvPr/>
        </p:nvSpPr>
        <p:spPr>
          <a:xfrm>
            <a:off x="457877" y="968757"/>
            <a:ext cx="11276245" cy="440118"/>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defRPr/>
            </a:pPr>
            <a:r>
              <a:rPr lang="en-US" dirty="0"/>
              <a:t>You can search for settings by specific module (</a:t>
            </a:r>
            <a:r>
              <a:rPr lang="en-US" i="1" dirty="0"/>
              <a:t>Acquisitions, Cataloging</a:t>
            </a:r>
            <a:r>
              <a:rPr lang="en-US" dirty="0"/>
              <a:t>, etc.) and/or search keywords.</a:t>
            </a:r>
          </a:p>
        </p:txBody>
      </p:sp>
      <p:pic>
        <p:nvPicPr>
          <p:cNvPr id="4" name="Picture 3" descr="Screenshot of System Admin Settings Module examples">
            <a:extLst>
              <a:ext uri="{FF2B5EF4-FFF2-40B4-BE49-F238E27FC236}">
                <a16:creationId xmlns:a16="http://schemas.microsoft.com/office/drawing/2014/main" id="{DED9FD86-3CDD-6E7D-DFE0-75066CBB80E9}"/>
              </a:ext>
            </a:extLst>
          </p:cNvPr>
          <p:cNvPicPr>
            <a:picLocks noChangeAspect="1"/>
          </p:cNvPicPr>
          <p:nvPr/>
        </p:nvPicPr>
        <p:blipFill>
          <a:blip r:embed="rId2"/>
          <a:stretch>
            <a:fillRect/>
          </a:stretch>
        </p:blipFill>
        <p:spPr>
          <a:xfrm>
            <a:off x="403690" y="1470850"/>
            <a:ext cx="3429000" cy="3505200"/>
          </a:xfrm>
          <a:prstGeom prst="rect">
            <a:avLst/>
          </a:prstGeom>
          <a:ln>
            <a:noFill/>
          </a:ln>
          <a:effectLst>
            <a:outerShdw blurRad="292100" dist="139700" dir="2700000" algn="tl" rotWithShape="0">
              <a:srgbClr val="333333">
                <a:alpha val="65000"/>
              </a:srgbClr>
            </a:outerShdw>
          </a:effectLst>
        </p:spPr>
      </p:pic>
      <p:pic>
        <p:nvPicPr>
          <p:cNvPr id="5" name="Picture 4" descr="Screenshot of System Admin Settings with keyword search featured">
            <a:extLst>
              <a:ext uri="{FF2B5EF4-FFF2-40B4-BE49-F238E27FC236}">
                <a16:creationId xmlns:a16="http://schemas.microsoft.com/office/drawing/2014/main" id="{235FD364-183E-006B-7082-FEFFCC0900AA}"/>
              </a:ext>
            </a:extLst>
          </p:cNvPr>
          <p:cNvPicPr>
            <a:picLocks noChangeAspect="1"/>
          </p:cNvPicPr>
          <p:nvPr/>
        </p:nvPicPr>
        <p:blipFill>
          <a:blip r:embed="rId3"/>
          <a:stretch>
            <a:fillRect/>
          </a:stretch>
        </p:blipFill>
        <p:spPr>
          <a:xfrm>
            <a:off x="1907939" y="4079240"/>
            <a:ext cx="10023409" cy="2033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4676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2072-8DCE-DDF4-8D4A-362DCB20EE1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849B821-6A80-5A99-507F-523145461021}"/>
              </a:ext>
            </a:extLst>
          </p:cNvPr>
          <p:cNvSpPr>
            <a:spLocks noGrp="1"/>
          </p:cNvSpPr>
          <p:nvPr>
            <p:ph type="title"/>
          </p:nvPr>
        </p:nvSpPr>
        <p:spPr/>
        <p:txBody>
          <a:bodyPr/>
          <a:lstStyle/>
          <a:p>
            <a:r>
              <a:rPr lang="en-GB" dirty="0"/>
              <a:t>Settings</a:t>
            </a:r>
          </a:p>
        </p:txBody>
      </p:sp>
      <p:sp>
        <p:nvSpPr>
          <p:cNvPr id="6" name="Footer Placeholder 5">
            <a:extLst>
              <a:ext uri="{FF2B5EF4-FFF2-40B4-BE49-F238E27FC236}">
                <a16:creationId xmlns:a16="http://schemas.microsoft.com/office/drawing/2014/main" id="{65FC6F6C-EE4A-5E93-4B9D-EEBB83ED203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92CF9B6-F714-FC69-608A-32394200B90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4142595"/>
            <a:ext cx="7901288" cy="204018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You can adjust settings by any of the following methods:</a:t>
            </a:r>
          </a:p>
          <a:p>
            <a:pPr lvl="1">
              <a:buClr>
                <a:schemeClr val="bg2"/>
              </a:buClr>
              <a:buFont typeface="Wingdings" panose="05000000000000000000" pitchFamily="2" charset="2"/>
              <a:buChar char="§"/>
            </a:pPr>
            <a:r>
              <a:rPr lang="en-US" dirty="0"/>
              <a:t>Going to the level and entering a setting</a:t>
            </a:r>
          </a:p>
          <a:p>
            <a:pPr lvl="1">
              <a:buClr>
                <a:schemeClr val="bg2"/>
              </a:buClr>
              <a:buFont typeface="Wingdings" panose="05000000000000000000" pitchFamily="2" charset="2"/>
              <a:buChar char="§"/>
            </a:pPr>
            <a:r>
              <a:rPr lang="en-US" dirty="0"/>
              <a:t>Set to default setting</a:t>
            </a:r>
          </a:p>
          <a:p>
            <a:pPr lvl="1">
              <a:buClr>
                <a:schemeClr val="bg2"/>
              </a:buClr>
              <a:buFont typeface="Wingdings" panose="05000000000000000000" pitchFamily="2" charset="2"/>
              <a:buChar char="§"/>
            </a:pPr>
            <a:r>
              <a:rPr lang="en-US" dirty="0"/>
              <a:t>Inheriting the setting from higher levels</a:t>
            </a:r>
          </a:p>
          <a:p>
            <a:pPr lvl="1"/>
            <a:endParaRPr lang="en-US" sz="2400" dirty="0"/>
          </a:p>
        </p:txBody>
      </p:sp>
      <p:sp>
        <p:nvSpPr>
          <p:cNvPr id="8" name="TextBox 7"/>
          <p:cNvSpPr txBox="1"/>
          <p:nvPr/>
        </p:nvSpPr>
        <p:spPr>
          <a:xfrm>
            <a:off x="8393494" y="1699744"/>
            <a:ext cx="3181396" cy="1015663"/>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Not all settings can be transmitted or inherited. If the options are greyed out, they are unavailable.</a:t>
            </a:r>
            <a:endParaRPr lang="en-US" sz="1500" b="1" dirty="0">
              <a:cs typeface="Arial" pitchFamily="34" charset="0"/>
            </a:endParaRPr>
          </a:p>
        </p:txBody>
      </p:sp>
      <p:pic>
        <p:nvPicPr>
          <p:cNvPr id="9" name="Picture 8" descr="Screenshot of System Admin Settings options examples">
            <a:extLst>
              <a:ext uri="{FF2B5EF4-FFF2-40B4-BE49-F238E27FC236}">
                <a16:creationId xmlns:a16="http://schemas.microsoft.com/office/drawing/2014/main" id="{1B397E3F-287F-B51C-FDA7-41CDD954DAF5}"/>
              </a:ext>
            </a:extLst>
          </p:cNvPr>
          <p:cNvPicPr>
            <a:picLocks noChangeAspect="1"/>
          </p:cNvPicPr>
          <p:nvPr/>
        </p:nvPicPr>
        <p:blipFill>
          <a:blip r:embed="rId2"/>
          <a:stretch>
            <a:fillRect/>
          </a:stretch>
        </p:blipFill>
        <p:spPr>
          <a:xfrm>
            <a:off x="550864" y="1420077"/>
            <a:ext cx="7649364" cy="2008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469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1650-5036-AF4C-41D7-FBE04A64E8D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8E92CE7-B300-FCBD-CD35-56B130853AC8}"/>
              </a:ext>
            </a:extLst>
          </p:cNvPr>
          <p:cNvSpPr>
            <a:spLocks noGrp="1"/>
          </p:cNvSpPr>
          <p:nvPr>
            <p:ph type="title"/>
          </p:nvPr>
        </p:nvSpPr>
        <p:spPr/>
        <p:txBody>
          <a:bodyPr/>
          <a:lstStyle/>
          <a:p>
            <a:r>
              <a:rPr lang="en-GB" dirty="0"/>
              <a:t>Recognizing Changed Settings</a:t>
            </a:r>
          </a:p>
        </p:txBody>
      </p:sp>
      <p:sp>
        <p:nvSpPr>
          <p:cNvPr id="6" name="Footer Placeholder 5">
            <a:extLst>
              <a:ext uri="{FF2B5EF4-FFF2-40B4-BE49-F238E27FC236}">
                <a16:creationId xmlns:a16="http://schemas.microsoft.com/office/drawing/2014/main" id="{B3EE40BD-8369-57F6-C09C-E3307CEFB4B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FD89221-4929-455C-AE3B-753E893D20E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a:extLst>
              <a:ext uri="{FF2B5EF4-FFF2-40B4-BE49-F238E27FC236}">
                <a16:creationId xmlns:a16="http://schemas.microsoft.com/office/drawing/2014/main" id="{2DCB9277-99EC-2C35-E98A-49F4755CFB96}"/>
              </a:ext>
            </a:extLst>
          </p:cNvPr>
          <p:cNvSpPr txBox="1">
            <a:spLocks/>
          </p:cNvSpPr>
          <p:nvPr/>
        </p:nvSpPr>
        <p:spPr>
          <a:xfrm>
            <a:off x="544577" y="1021778"/>
            <a:ext cx="11404456" cy="510470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rgbClr val="4D4D4C"/>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rgbClr val="4D4D4C"/>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rgbClr val="4D4D4C"/>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rgbClr val="4D4D4C"/>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rgbClr val="4D4D4C"/>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500" dirty="0"/>
              <a:t>The icon beside a setting indicates the level at which it has been set:</a:t>
            </a:r>
          </a:p>
          <a:p>
            <a:pPr marL="0" indent="0" algn="just">
              <a:buFont typeface="Arial" panose="020B0604020202020204" pitchFamily="34" charset="0"/>
              <a:buNone/>
            </a:pPr>
            <a:r>
              <a:rPr lang="en-US" sz="1500" dirty="0"/>
              <a:t>      Not changed since Polaris was installed</a:t>
            </a:r>
          </a:p>
          <a:p>
            <a:pPr marL="317492" indent="-317492" algn="just">
              <a:buFont typeface="Arial" panose="020B0604020202020204" pitchFamily="34" charset="0"/>
              <a:buNone/>
            </a:pPr>
            <a:r>
              <a:rPr lang="en-US" sz="1500" dirty="0"/>
              <a:t>      Belongs to the system organization level. All organizations use the setting unless it is changed at a lower level. If the icon is displayed for settings opened at the library and branch level, then the setting is shared by all other organizations in the Polaris installation.  </a:t>
            </a:r>
            <a:r>
              <a:rPr lang="en-US" sz="1500" i="1" dirty="0"/>
              <a:t>If the setting is changed at the library or branch level, </a:t>
            </a:r>
            <a:r>
              <a:rPr lang="en-US" sz="1500" i="1" u="sng" dirty="0"/>
              <a:t>the change applies to the whole system</a:t>
            </a:r>
            <a:r>
              <a:rPr lang="en-US" sz="1500" i="1" dirty="0"/>
              <a:t>.</a:t>
            </a:r>
            <a:endParaRPr lang="en-US" sz="1500" dirty="0"/>
          </a:p>
          <a:p>
            <a:pPr marL="317492" indent="-317492" algn="just">
              <a:buFont typeface="Arial" panose="020B0604020202020204" pitchFamily="34" charset="0"/>
              <a:buNone/>
            </a:pPr>
            <a:r>
              <a:rPr lang="en-US" sz="1500" dirty="0"/>
              <a:t>      Belongs to the library organization level. If the icon is displayed for settings opened at the branch level, then the setting is shared by all branches in the library.</a:t>
            </a:r>
          </a:p>
          <a:p>
            <a:pPr marL="317492" indent="-220128" algn="just">
              <a:buFont typeface="Arial" panose="020B0604020202020204" pitchFamily="34" charset="0"/>
              <a:buNone/>
            </a:pPr>
            <a:r>
              <a:rPr lang="en-US" sz="1500" dirty="0"/>
              <a:t>    Belongs to the branch organization level. Each branch in the Polaris installation can have its own setting, different from other branches.</a:t>
            </a:r>
          </a:p>
          <a:p>
            <a:pPr marL="317492" indent="-317492" algn="just">
              <a:buFont typeface="Arial" panose="020B0604020202020204" pitchFamily="34" charset="0"/>
              <a:buNone/>
            </a:pPr>
            <a:r>
              <a:rPr lang="en-US" sz="1500" dirty="0"/>
              <a:t>      Belongs to the workstation. Each workstation can have its own setting, different from other workstations at the same branch.</a:t>
            </a:r>
          </a:p>
          <a:p>
            <a:pPr marL="317492" indent="-317492" algn="just">
              <a:buFont typeface="Arial" panose="020B0604020202020204" pitchFamily="34" charset="0"/>
              <a:buNone/>
            </a:pPr>
            <a:r>
              <a:rPr lang="en-US" sz="1500" dirty="0"/>
              <a:t>      Belongs to the staff member. Each staff member record can have its own setting, different from other staff members at the same branch.</a:t>
            </a:r>
          </a:p>
          <a:p>
            <a:pPr lvl="1"/>
            <a:endParaRPr lang="en-US" sz="2400" dirty="0"/>
          </a:p>
        </p:txBody>
      </p:sp>
      <p:pic>
        <p:nvPicPr>
          <p:cNvPr id="5" name="Picture 4">
            <a:extLst>
              <a:ext uri="{FF2B5EF4-FFF2-40B4-BE49-F238E27FC236}">
                <a16:creationId xmlns:a16="http://schemas.microsoft.com/office/drawing/2014/main" id="{A09453D2-9FC3-7959-D066-1CEB2102CAEE}"/>
              </a:ext>
            </a:extLst>
          </p:cNvPr>
          <p:cNvPicPr>
            <a:picLocks noChangeAspect="1"/>
          </p:cNvPicPr>
          <p:nvPr/>
        </p:nvPicPr>
        <p:blipFill>
          <a:blip r:embed="rId2"/>
          <a:stretch>
            <a:fillRect/>
          </a:stretch>
        </p:blipFill>
        <p:spPr>
          <a:xfrm>
            <a:off x="615696" y="1370522"/>
            <a:ext cx="279400" cy="266700"/>
          </a:xfrm>
          <a:prstGeom prst="rect">
            <a:avLst/>
          </a:prstGeom>
        </p:spPr>
      </p:pic>
      <p:pic>
        <p:nvPicPr>
          <p:cNvPr id="3" name="Picture 2">
            <a:extLst>
              <a:ext uri="{FF2B5EF4-FFF2-40B4-BE49-F238E27FC236}">
                <a16:creationId xmlns:a16="http://schemas.microsoft.com/office/drawing/2014/main" id="{FE039C0E-29D7-BE5D-AA1D-9C5F2A016545}"/>
              </a:ext>
            </a:extLst>
          </p:cNvPr>
          <p:cNvPicPr>
            <a:picLocks noChangeAspect="1"/>
          </p:cNvPicPr>
          <p:nvPr/>
        </p:nvPicPr>
        <p:blipFill>
          <a:blip r:embed="rId3"/>
          <a:stretch>
            <a:fillRect/>
          </a:stretch>
        </p:blipFill>
        <p:spPr>
          <a:xfrm>
            <a:off x="615188" y="1710088"/>
            <a:ext cx="292100" cy="292100"/>
          </a:xfrm>
          <a:prstGeom prst="rect">
            <a:avLst/>
          </a:prstGeom>
        </p:spPr>
      </p:pic>
      <p:pic>
        <p:nvPicPr>
          <p:cNvPr id="12" name="Picture 11">
            <a:extLst>
              <a:ext uri="{FF2B5EF4-FFF2-40B4-BE49-F238E27FC236}">
                <a16:creationId xmlns:a16="http://schemas.microsoft.com/office/drawing/2014/main" id="{44745254-43B4-66AC-41C4-3036D8B7EA1F}"/>
              </a:ext>
            </a:extLst>
          </p:cNvPr>
          <p:cNvPicPr>
            <a:picLocks noChangeAspect="1"/>
          </p:cNvPicPr>
          <p:nvPr/>
        </p:nvPicPr>
        <p:blipFill>
          <a:blip r:embed="rId4"/>
          <a:stretch>
            <a:fillRect/>
          </a:stretch>
        </p:blipFill>
        <p:spPr>
          <a:xfrm>
            <a:off x="628396" y="2524332"/>
            <a:ext cx="254000" cy="266700"/>
          </a:xfrm>
          <a:prstGeom prst="rect">
            <a:avLst/>
          </a:prstGeom>
        </p:spPr>
      </p:pic>
      <p:pic>
        <p:nvPicPr>
          <p:cNvPr id="10" name="Picture 9">
            <a:extLst>
              <a:ext uri="{FF2B5EF4-FFF2-40B4-BE49-F238E27FC236}">
                <a16:creationId xmlns:a16="http://schemas.microsoft.com/office/drawing/2014/main" id="{AFABA486-1885-E0BE-F63B-EE538AB9E989}"/>
              </a:ext>
            </a:extLst>
          </p:cNvPr>
          <p:cNvPicPr>
            <a:picLocks noChangeAspect="1"/>
          </p:cNvPicPr>
          <p:nvPr/>
        </p:nvPicPr>
        <p:blipFill>
          <a:blip r:embed="rId5"/>
          <a:stretch>
            <a:fillRect/>
          </a:stretch>
        </p:blipFill>
        <p:spPr>
          <a:xfrm>
            <a:off x="582676" y="3072646"/>
            <a:ext cx="292100" cy="342900"/>
          </a:xfrm>
          <a:prstGeom prst="rect">
            <a:avLst/>
          </a:prstGeom>
        </p:spPr>
      </p:pic>
      <p:pic>
        <p:nvPicPr>
          <p:cNvPr id="16" name="Picture 15">
            <a:extLst>
              <a:ext uri="{FF2B5EF4-FFF2-40B4-BE49-F238E27FC236}">
                <a16:creationId xmlns:a16="http://schemas.microsoft.com/office/drawing/2014/main" id="{5EDF87FF-BCA9-C04C-1DE2-1BD8A4C72978}"/>
              </a:ext>
            </a:extLst>
          </p:cNvPr>
          <p:cNvPicPr>
            <a:picLocks noChangeAspect="1"/>
          </p:cNvPicPr>
          <p:nvPr/>
        </p:nvPicPr>
        <p:blipFill>
          <a:blip r:embed="rId6"/>
          <a:stretch>
            <a:fillRect/>
          </a:stretch>
        </p:blipFill>
        <p:spPr>
          <a:xfrm>
            <a:off x="595122" y="3688090"/>
            <a:ext cx="330200" cy="279400"/>
          </a:xfrm>
          <a:prstGeom prst="rect">
            <a:avLst/>
          </a:prstGeom>
        </p:spPr>
      </p:pic>
      <p:pic>
        <p:nvPicPr>
          <p:cNvPr id="17" name="Picture 16">
            <a:extLst>
              <a:ext uri="{FF2B5EF4-FFF2-40B4-BE49-F238E27FC236}">
                <a16:creationId xmlns:a16="http://schemas.microsoft.com/office/drawing/2014/main" id="{8F7E163A-E224-A6BF-4A3C-DA80102F38B2}"/>
              </a:ext>
            </a:extLst>
          </p:cNvPr>
          <p:cNvPicPr>
            <a:picLocks noChangeAspect="1"/>
          </p:cNvPicPr>
          <p:nvPr/>
        </p:nvPicPr>
        <p:blipFill>
          <a:blip r:embed="rId7"/>
          <a:stretch>
            <a:fillRect/>
          </a:stretch>
        </p:blipFill>
        <p:spPr>
          <a:xfrm>
            <a:off x="596646" y="4007753"/>
            <a:ext cx="317500" cy="279400"/>
          </a:xfrm>
          <a:prstGeom prst="rect">
            <a:avLst/>
          </a:prstGeom>
        </p:spPr>
      </p:pic>
    </p:spTree>
    <p:extLst>
      <p:ext uri="{BB962C8B-B14F-4D97-AF65-F5344CB8AC3E}">
        <p14:creationId xmlns:p14="http://schemas.microsoft.com/office/powerpoint/2010/main" val="3888285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E642-C2F0-211F-4330-D88169E753B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C219BA5-2D35-9A16-DDA3-55A8EE0613EA}"/>
              </a:ext>
            </a:extLst>
          </p:cNvPr>
          <p:cNvSpPr>
            <a:spLocks noGrp="1"/>
          </p:cNvSpPr>
          <p:nvPr>
            <p:ph type="title"/>
          </p:nvPr>
        </p:nvSpPr>
        <p:spPr/>
        <p:txBody>
          <a:bodyPr/>
          <a:lstStyle/>
          <a:p>
            <a:r>
              <a:rPr lang="en-GB" dirty="0"/>
              <a:t>Settings References</a:t>
            </a:r>
          </a:p>
        </p:txBody>
      </p:sp>
      <p:sp>
        <p:nvSpPr>
          <p:cNvPr id="6" name="Footer Placeholder 5">
            <a:extLst>
              <a:ext uri="{FF2B5EF4-FFF2-40B4-BE49-F238E27FC236}">
                <a16:creationId xmlns:a16="http://schemas.microsoft.com/office/drawing/2014/main" id="{7E025851-4F98-5D62-A116-E80905B0244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2F1977-B4CD-2A8C-6A0B-4A9F4929CD4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5083713"/>
            <a:ext cx="11404456" cy="104276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At the end of several Polaris guides are settings references for each subsystem.</a:t>
            </a:r>
          </a:p>
          <a:p>
            <a:pPr algn="just">
              <a:buClr>
                <a:schemeClr val="bg2"/>
              </a:buClr>
              <a:buFont typeface="Wingdings" panose="05000000000000000000" pitchFamily="2" charset="2"/>
              <a:buChar char="§"/>
            </a:pPr>
            <a:r>
              <a:rPr lang="en-US" dirty="0"/>
              <a:t>Each is described along with what organizational levels it may be set at and, if applicable, the default setting.</a:t>
            </a:r>
          </a:p>
          <a:p>
            <a:pPr algn="just">
              <a:buClr>
                <a:schemeClr val="bg2"/>
              </a:buClr>
              <a:buFont typeface="Wingdings" panose="05000000000000000000" pitchFamily="2" charset="2"/>
              <a:buChar char="§"/>
            </a:pPr>
            <a:r>
              <a:rPr lang="en-US" dirty="0"/>
              <a:t>Each setting is listed along with applicable organizational levels, defaults, and explanations.</a:t>
            </a:r>
          </a:p>
        </p:txBody>
      </p:sp>
      <p:sp>
        <p:nvSpPr>
          <p:cNvPr id="8" name="TextBox 7"/>
          <p:cNvSpPr txBox="1"/>
          <p:nvPr/>
        </p:nvSpPr>
        <p:spPr>
          <a:xfrm>
            <a:off x="495807" y="1157151"/>
            <a:ext cx="3181396" cy="1938992"/>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t>Settings References are included in the following guides:</a:t>
            </a:r>
          </a:p>
          <a:p>
            <a:pPr algn="just"/>
            <a:r>
              <a:rPr lang="en-US" sz="1500" i="1" dirty="0"/>
              <a:t>Administration </a:t>
            </a:r>
          </a:p>
          <a:p>
            <a:pPr algn="just"/>
            <a:r>
              <a:rPr lang="en-US" sz="1500" i="1" dirty="0"/>
              <a:t>Patron Services Administration </a:t>
            </a:r>
          </a:p>
          <a:p>
            <a:pPr algn="just"/>
            <a:r>
              <a:rPr lang="en-US" sz="1500" i="1" dirty="0"/>
              <a:t>Acquisitions Administration</a:t>
            </a:r>
          </a:p>
          <a:p>
            <a:pPr algn="just"/>
            <a:r>
              <a:rPr lang="en-US" sz="1500" i="1" dirty="0"/>
              <a:t>Cataloging Administration</a:t>
            </a:r>
          </a:p>
          <a:p>
            <a:pPr algn="just"/>
            <a:r>
              <a:rPr lang="en-US" sz="1500" i="1" dirty="0"/>
              <a:t>Serials Administration</a:t>
            </a:r>
          </a:p>
        </p:txBody>
      </p:sp>
      <p:pic>
        <p:nvPicPr>
          <p:cNvPr id="9" name="Picture 8" descr="Screenshot of System Admin Settings Reference example"/>
          <p:cNvPicPr>
            <a:picLocks noChangeAspect="1"/>
          </p:cNvPicPr>
          <p:nvPr/>
        </p:nvPicPr>
        <p:blipFill>
          <a:blip r:embed="rId2"/>
          <a:stretch>
            <a:fillRect/>
          </a:stretch>
        </p:blipFill>
        <p:spPr>
          <a:xfrm>
            <a:off x="5231553" y="1166669"/>
            <a:ext cx="5850324" cy="3371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453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003B-F106-5A01-1F72-9B1CDC68B76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6C4582E-ABFA-BC07-B4BC-E79556F58EB0}"/>
              </a:ext>
            </a:extLst>
          </p:cNvPr>
          <p:cNvPicPr>
            <a:picLocks noChangeAspect="1"/>
          </p:cNvPicPr>
          <p:nvPr/>
        </p:nvPicPr>
        <p:blipFill>
          <a:blip r:embed="rId2"/>
          <a:stretch>
            <a:fillRect/>
          </a:stretch>
        </p:blipFill>
        <p:spPr>
          <a:xfrm>
            <a:off x="2701177" y="4886740"/>
            <a:ext cx="540749" cy="494728"/>
          </a:xfrm>
          <a:prstGeom prst="rect">
            <a:avLst/>
          </a:prstGeom>
        </p:spPr>
      </p:pic>
      <p:sp>
        <p:nvSpPr>
          <p:cNvPr id="11" name="Content Placeholder 1">
            <a:extLst>
              <a:ext uri="{FF2B5EF4-FFF2-40B4-BE49-F238E27FC236}">
                <a16:creationId xmlns:a16="http://schemas.microsoft.com/office/drawing/2014/main" id="{C411D970-4036-8C6A-85D8-1C6B30859D02}"/>
              </a:ext>
            </a:extLst>
          </p:cNvPr>
          <p:cNvSpPr txBox="1">
            <a:spLocks/>
          </p:cNvSpPr>
          <p:nvPr/>
        </p:nvSpPr>
        <p:spPr>
          <a:xfrm>
            <a:off x="546172" y="3619754"/>
            <a:ext cx="11404456" cy="246259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All tables can be opened at the system level, and some may also be opened at the library and branch levels.</a:t>
            </a:r>
          </a:p>
          <a:p>
            <a:pPr algn="just">
              <a:buClr>
                <a:schemeClr val="bg2"/>
              </a:buClr>
              <a:buFont typeface="Wingdings" panose="05000000000000000000" pitchFamily="2" charset="2"/>
              <a:buChar char="§"/>
            </a:pPr>
            <a:r>
              <a:rPr lang="en-US" dirty="0"/>
              <a:t>Table settings cannot be transmitted or inherited.</a:t>
            </a:r>
          </a:p>
          <a:p>
            <a:pPr algn="just">
              <a:buClr>
                <a:schemeClr val="bg2"/>
              </a:buClr>
              <a:buFont typeface="Wingdings" panose="05000000000000000000" pitchFamily="2" charset="2"/>
              <a:buChar char="§"/>
            </a:pPr>
            <a:r>
              <a:rPr lang="en-US" dirty="0"/>
              <a:t>For some tables, the settings apply systemwide, while others must be defined specifically for each organization.</a:t>
            </a:r>
          </a:p>
          <a:p>
            <a:pPr algn="just">
              <a:buClr>
                <a:schemeClr val="bg2"/>
              </a:buClr>
              <a:buFont typeface="Wingdings" panose="05000000000000000000" pitchFamily="2" charset="2"/>
              <a:buChar char="§"/>
            </a:pPr>
            <a:r>
              <a:rPr lang="en-US" dirty="0"/>
              <a:t>To make changes to a table, select it in the left pane and use the following icons on the right pane tool bar:  </a:t>
            </a:r>
          </a:p>
          <a:p>
            <a:pPr algn="just">
              <a:buClr>
                <a:schemeClr val="bg2"/>
              </a:buClr>
              <a:buFont typeface="Wingdings" panose="05000000000000000000" pitchFamily="2" charset="2"/>
              <a:buChar char="§"/>
            </a:pPr>
            <a:r>
              <a:rPr lang="en-US" dirty="0"/>
              <a:t>        Add             Edit              Delete (some table entries are protected from deletion)                  Reorder entries</a:t>
            </a:r>
          </a:p>
        </p:txBody>
      </p:sp>
      <p:sp>
        <p:nvSpPr>
          <p:cNvPr id="13" name="Title 12">
            <a:extLst>
              <a:ext uri="{FF2B5EF4-FFF2-40B4-BE49-F238E27FC236}">
                <a16:creationId xmlns:a16="http://schemas.microsoft.com/office/drawing/2014/main" id="{10671442-EE9E-B55C-E1AA-75B5524088ED}"/>
              </a:ext>
            </a:extLst>
          </p:cNvPr>
          <p:cNvSpPr>
            <a:spLocks noGrp="1"/>
          </p:cNvSpPr>
          <p:nvPr>
            <p:ph type="title"/>
          </p:nvPr>
        </p:nvSpPr>
        <p:spPr/>
        <p:txBody>
          <a:bodyPr/>
          <a:lstStyle/>
          <a:p>
            <a:r>
              <a:rPr lang="en-GB" dirty="0"/>
              <a:t>Tables</a:t>
            </a:r>
          </a:p>
        </p:txBody>
      </p:sp>
      <p:sp>
        <p:nvSpPr>
          <p:cNvPr id="6" name="Footer Placeholder 5">
            <a:extLst>
              <a:ext uri="{FF2B5EF4-FFF2-40B4-BE49-F238E27FC236}">
                <a16:creationId xmlns:a16="http://schemas.microsoft.com/office/drawing/2014/main" id="{47CAF7DD-036B-F084-809F-BE91942E376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C8651B-3E88-A7E9-30AA-200AAC2A89F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descr="Screenshot of System Admin Tables example">
            <a:extLst>
              <a:ext uri="{FF2B5EF4-FFF2-40B4-BE49-F238E27FC236}">
                <a16:creationId xmlns:a16="http://schemas.microsoft.com/office/drawing/2014/main" id="{2D30A36F-AD7F-A75B-F8E1-6B1D4FB6CF78}"/>
              </a:ext>
            </a:extLst>
          </p:cNvPr>
          <p:cNvPicPr>
            <a:picLocks noChangeAspect="1"/>
          </p:cNvPicPr>
          <p:nvPr/>
        </p:nvPicPr>
        <p:blipFill>
          <a:blip r:embed="rId3"/>
          <a:stretch>
            <a:fillRect/>
          </a:stretch>
        </p:blipFill>
        <p:spPr>
          <a:xfrm>
            <a:off x="2209800" y="1103513"/>
            <a:ext cx="7772400" cy="1881041"/>
          </a:xfrm>
          <a:prstGeom prst="rect">
            <a:avLst/>
          </a:prstGeom>
          <a:ln>
            <a:noFill/>
          </a:ln>
          <a:effectLst>
            <a:outerShdw blurRad="292100" dist="139700" dir="2700000" algn="tl" rotWithShape="0">
              <a:srgbClr val="333333">
                <a:alpha val="65000"/>
              </a:srgbClr>
            </a:outerShdw>
          </a:effectLst>
        </p:spPr>
      </p:pic>
      <p:sp>
        <p:nvSpPr>
          <p:cNvPr id="10" name="Content Placeholder 1">
            <a:extLst>
              <a:ext uri="{FF2B5EF4-FFF2-40B4-BE49-F238E27FC236}">
                <a16:creationId xmlns:a16="http://schemas.microsoft.com/office/drawing/2014/main" id="{7EBF3772-A73E-3E2C-76E5-313FB16F0D8D}"/>
              </a:ext>
            </a:extLst>
          </p:cNvPr>
          <p:cNvSpPr txBox="1">
            <a:spLocks/>
          </p:cNvSpPr>
          <p:nvPr/>
        </p:nvSpPr>
        <p:spPr>
          <a:xfrm>
            <a:off x="393772" y="3467354"/>
            <a:ext cx="11404456" cy="246259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endParaRPr lang="en-US" dirty="0"/>
          </a:p>
        </p:txBody>
      </p:sp>
      <p:pic>
        <p:nvPicPr>
          <p:cNvPr id="14" name="Picture 13">
            <a:extLst>
              <a:ext uri="{FF2B5EF4-FFF2-40B4-BE49-F238E27FC236}">
                <a16:creationId xmlns:a16="http://schemas.microsoft.com/office/drawing/2014/main" id="{0248FFB6-C8A5-1185-D469-F865D7D639B2}"/>
              </a:ext>
            </a:extLst>
          </p:cNvPr>
          <p:cNvPicPr>
            <a:picLocks noChangeAspect="1"/>
          </p:cNvPicPr>
          <p:nvPr/>
        </p:nvPicPr>
        <p:blipFill>
          <a:blip r:embed="rId4"/>
          <a:stretch>
            <a:fillRect/>
          </a:stretch>
        </p:blipFill>
        <p:spPr>
          <a:xfrm>
            <a:off x="604473" y="4898645"/>
            <a:ext cx="549782" cy="458152"/>
          </a:xfrm>
          <a:prstGeom prst="rect">
            <a:avLst/>
          </a:prstGeom>
        </p:spPr>
      </p:pic>
      <p:pic>
        <p:nvPicPr>
          <p:cNvPr id="17" name="Picture 16">
            <a:extLst>
              <a:ext uri="{FF2B5EF4-FFF2-40B4-BE49-F238E27FC236}">
                <a16:creationId xmlns:a16="http://schemas.microsoft.com/office/drawing/2014/main" id="{A316B6AA-7929-B60A-5C46-A844EE475C4A}"/>
              </a:ext>
            </a:extLst>
          </p:cNvPr>
          <p:cNvPicPr>
            <a:picLocks noChangeAspect="1"/>
          </p:cNvPicPr>
          <p:nvPr/>
        </p:nvPicPr>
        <p:blipFill>
          <a:blip r:embed="rId5"/>
          <a:stretch>
            <a:fillRect/>
          </a:stretch>
        </p:blipFill>
        <p:spPr>
          <a:xfrm>
            <a:off x="1761829" y="4898645"/>
            <a:ext cx="447971" cy="458152"/>
          </a:xfrm>
          <a:prstGeom prst="rect">
            <a:avLst/>
          </a:prstGeom>
        </p:spPr>
      </p:pic>
      <p:pic>
        <p:nvPicPr>
          <p:cNvPr id="18" name="Picture 17">
            <a:extLst>
              <a:ext uri="{FF2B5EF4-FFF2-40B4-BE49-F238E27FC236}">
                <a16:creationId xmlns:a16="http://schemas.microsoft.com/office/drawing/2014/main" id="{AC1715F7-A3F6-19DE-68DE-851188A9880F}"/>
              </a:ext>
            </a:extLst>
          </p:cNvPr>
          <p:cNvPicPr>
            <a:picLocks noChangeAspect="1"/>
          </p:cNvPicPr>
          <p:nvPr/>
        </p:nvPicPr>
        <p:blipFill>
          <a:blip r:embed="rId6"/>
          <a:stretch>
            <a:fillRect/>
          </a:stretch>
        </p:blipFill>
        <p:spPr>
          <a:xfrm>
            <a:off x="7960678" y="4974178"/>
            <a:ext cx="870458" cy="382619"/>
          </a:xfrm>
          <a:prstGeom prst="rect">
            <a:avLst/>
          </a:prstGeom>
        </p:spPr>
      </p:pic>
    </p:spTree>
    <p:extLst>
      <p:ext uri="{BB962C8B-B14F-4D97-AF65-F5344CB8AC3E}">
        <p14:creationId xmlns:p14="http://schemas.microsoft.com/office/powerpoint/2010/main" val="2036438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FD7D-BB6A-011F-DCAE-79E6CE45EDF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76E028B-0526-3B77-1104-C035A91F1DA8}"/>
              </a:ext>
            </a:extLst>
          </p:cNvPr>
          <p:cNvSpPr>
            <a:spLocks noGrp="1"/>
          </p:cNvSpPr>
          <p:nvPr>
            <p:ph type="title"/>
          </p:nvPr>
        </p:nvSpPr>
        <p:spPr/>
        <p:txBody>
          <a:bodyPr/>
          <a:lstStyle/>
          <a:p>
            <a:r>
              <a:rPr lang="en-GB" dirty="0"/>
              <a:t>Policy, Database, and Notification Tables</a:t>
            </a:r>
          </a:p>
        </p:txBody>
      </p:sp>
      <p:sp>
        <p:nvSpPr>
          <p:cNvPr id="6" name="Footer Placeholder 5">
            <a:extLst>
              <a:ext uri="{FF2B5EF4-FFF2-40B4-BE49-F238E27FC236}">
                <a16:creationId xmlns:a16="http://schemas.microsoft.com/office/drawing/2014/main" id="{67FC7183-E5D4-E5FA-8349-A501F648B3B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E27F0CC-14FC-6FE6-BC59-B7D826CB6D4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a:extLst>
              <a:ext uri="{FF2B5EF4-FFF2-40B4-BE49-F238E27FC236}">
                <a16:creationId xmlns:a16="http://schemas.microsoft.com/office/drawing/2014/main" id="{74C11312-299F-D6B6-7397-F878422A4B44}"/>
              </a:ext>
            </a:extLst>
          </p:cNvPr>
          <p:cNvSpPr txBox="1">
            <a:spLocks/>
          </p:cNvSpPr>
          <p:nvPr/>
        </p:nvSpPr>
        <p:spPr>
          <a:xfrm>
            <a:off x="317744" y="4700604"/>
            <a:ext cx="11404456" cy="1312989"/>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For more information, see the documentation at </a:t>
            </a:r>
            <a:r>
              <a:rPr lang="en-US" i="1" dirty="0"/>
              <a:t>Administration &gt; Editing Parameters, Profiles and Tables &gt; Working with Tables.</a:t>
            </a:r>
            <a:endParaRPr lang="en-US" dirty="0"/>
          </a:p>
          <a:p>
            <a:pPr lvl="1"/>
            <a:endParaRPr lang="en-US" sz="2400" dirty="0"/>
          </a:p>
        </p:txBody>
      </p:sp>
      <p:pic>
        <p:nvPicPr>
          <p:cNvPr id="5" name="Picture 2" descr="Screenshot of Polaris Staff Client Working with Tables documentation">
            <a:extLst>
              <a:ext uri="{FF2B5EF4-FFF2-40B4-BE49-F238E27FC236}">
                <a16:creationId xmlns:a16="http://schemas.microsoft.com/office/drawing/2014/main" id="{3C72522B-A5EE-2BF5-241D-95F3892CD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839" y="1088163"/>
            <a:ext cx="5853176" cy="3144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5655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9088-C8F9-118A-DF2C-F0A240872BB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48EFC0B-F0F9-0737-B9E8-EE8794712282}"/>
              </a:ext>
            </a:extLst>
          </p:cNvPr>
          <p:cNvSpPr>
            <a:spLocks noGrp="1"/>
          </p:cNvSpPr>
          <p:nvPr>
            <p:ph type="title"/>
          </p:nvPr>
        </p:nvSpPr>
        <p:spPr/>
        <p:txBody>
          <a:bodyPr/>
          <a:lstStyle/>
          <a:p>
            <a:r>
              <a:rPr lang="en-GB" dirty="0"/>
              <a:t>Table References</a:t>
            </a:r>
          </a:p>
        </p:txBody>
      </p:sp>
      <p:sp>
        <p:nvSpPr>
          <p:cNvPr id="6" name="Footer Placeholder 5">
            <a:extLst>
              <a:ext uri="{FF2B5EF4-FFF2-40B4-BE49-F238E27FC236}">
                <a16:creationId xmlns:a16="http://schemas.microsoft.com/office/drawing/2014/main" id="{2E0C0A62-59E8-A7E1-A3C2-7ED14D19198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BCC04E6-8901-2CA1-5105-5774D455037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4715765"/>
            <a:ext cx="11404456" cy="153263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At the end of the Administration guide are references for the tables—</a:t>
            </a:r>
            <a:r>
              <a:rPr lang="en-US" i="1" dirty="0"/>
              <a:t>Policy, Database, </a:t>
            </a:r>
            <a:r>
              <a:rPr lang="en-US" dirty="0"/>
              <a:t>and</a:t>
            </a:r>
            <a:r>
              <a:rPr lang="en-US" i="1" dirty="0"/>
              <a:t> Notice</a:t>
            </a:r>
            <a:r>
              <a:rPr lang="en-US" dirty="0"/>
              <a:t>.</a:t>
            </a:r>
          </a:p>
          <a:p>
            <a:pPr>
              <a:buClr>
                <a:schemeClr val="bg2"/>
              </a:buClr>
              <a:buFont typeface="Wingdings" panose="05000000000000000000" pitchFamily="2" charset="2"/>
              <a:buChar char="§"/>
            </a:pPr>
            <a:r>
              <a:rPr lang="en-US" dirty="0"/>
              <a:t>Each table is described, and organization level is included.</a:t>
            </a:r>
          </a:p>
          <a:p>
            <a:pPr marL="613818" lvl="1" indent="0">
              <a:buFont typeface="Arial" panose="020B0604020202020204" pitchFamily="34" charset="0"/>
              <a:buNone/>
            </a:pPr>
            <a:endParaRPr lang="en-US" sz="2400" dirty="0"/>
          </a:p>
        </p:txBody>
      </p:sp>
      <p:pic>
        <p:nvPicPr>
          <p:cNvPr id="5" name="Picture 2" descr="Screenshot of Polaris Staff Client Administration Tables Re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168" y="1375917"/>
            <a:ext cx="5304184" cy="2900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3" descr="Screenshot of Polaris Staff Client Policy Tables Re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565" y="1526197"/>
            <a:ext cx="3190875" cy="2725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1149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DC3C6-0754-1D14-6316-EE658E7D50B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CB948D5-C7C8-194C-921D-929D771DA066}"/>
              </a:ext>
            </a:extLst>
          </p:cNvPr>
          <p:cNvSpPr>
            <a:spLocks noGrp="1"/>
          </p:cNvSpPr>
          <p:nvPr>
            <p:ph type="title"/>
          </p:nvPr>
        </p:nvSpPr>
        <p:spPr/>
        <p:txBody>
          <a:bodyPr/>
          <a:lstStyle/>
          <a:p>
            <a:r>
              <a:rPr lang="en-GB" dirty="0"/>
              <a:t>Collections</a:t>
            </a:r>
          </a:p>
        </p:txBody>
      </p:sp>
      <p:sp>
        <p:nvSpPr>
          <p:cNvPr id="6" name="Footer Placeholder 5">
            <a:extLst>
              <a:ext uri="{FF2B5EF4-FFF2-40B4-BE49-F238E27FC236}">
                <a16:creationId xmlns:a16="http://schemas.microsoft.com/office/drawing/2014/main" id="{AC3577E6-6BA5-DD66-C78F-CB8FE377AA5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CEDC734-57A2-D73F-6915-32BD8FCFC6C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50864" y="5004816"/>
            <a:ext cx="9656063" cy="85877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Use the </a:t>
            </a:r>
            <a:r>
              <a:rPr lang="en-US" i="1" dirty="0"/>
              <a:t>+New Collection</a:t>
            </a:r>
            <a:r>
              <a:rPr lang="en-US" dirty="0"/>
              <a:t> button to add a new collection.</a:t>
            </a:r>
          </a:p>
          <a:p>
            <a:pPr>
              <a:buClr>
                <a:schemeClr val="bg2"/>
              </a:buClr>
              <a:buFont typeface="Wingdings" panose="05000000000000000000" pitchFamily="2" charset="2"/>
              <a:buChar char="§"/>
            </a:pPr>
            <a:r>
              <a:rPr lang="en-US" dirty="0"/>
              <a:t>Use the “…” button to edit/copy/delete a collection.</a:t>
            </a:r>
          </a:p>
          <a:p>
            <a:pPr marL="613818" lvl="1" indent="0">
              <a:buFont typeface="Arial" panose="020B0604020202020204" pitchFamily="34" charset="0"/>
              <a:buNone/>
            </a:pPr>
            <a:endParaRPr lang="en-US" sz="2400" dirty="0"/>
          </a:p>
        </p:txBody>
      </p:sp>
      <p:pic>
        <p:nvPicPr>
          <p:cNvPr id="3" name="Picture 2" descr="Screenshot of System Admin Collections">
            <a:extLst>
              <a:ext uri="{FF2B5EF4-FFF2-40B4-BE49-F238E27FC236}">
                <a16:creationId xmlns:a16="http://schemas.microsoft.com/office/drawing/2014/main" id="{E7F663AA-E2E5-6D56-18E5-1FB47983EA44}"/>
              </a:ext>
            </a:extLst>
          </p:cNvPr>
          <p:cNvPicPr>
            <a:picLocks noChangeAspect="1"/>
          </p:cNvPicPr>
          <p:nvPr/>
        </p:nvPicPr>
        <p:blipFill>
          <a:blip r:embed="rId2"/>
          <a:stretch>
            <a:fillRect/>
          </a:stretch>
        </p:blipFill>
        <p:spPr>
          <a:xfrm>
            <a:off x="471423" y="1247330"/>
            <a:ext cx="7772400" cy="3354537"/>
          </a:xfrm>
          <a:prstGeom prst="rect">
            <a:avLst/>
          </a:prstGeom>
          <a:ln>
            <a:noFill/>
          </a:ln>
          <a:effectLst>
            <a:outerShdw blurRad="292100" dist="139700" dir="2700000" algn="tl" rotWithShape="0">
              <a:srgbClr val="333333">
                <a:alpha val="65000"/>
              </a:srgbClr>
            </a:outerShdw>
          </a:effectLst>
        </p:spPr>
      </p:pic>
      <p:pic>
        <p:nvPicPr>
          <p:cNvPr id="10" name="Picture 9" descr="Screenshot of System Admin Collections with Edit/Copy/Delete featured in the &quot;...&quot; menu">
            <a:extLst>
              <a:ext uri="{FF2B5EF4-FFF2-40B4-BE49-F238E27FC236}">
                <a16:creationId xmlns:a16="http://schemas.microsoft.com/office/drawing/2014/main" id="{F002AEA8-5024-75A7-E3E0-BBCDF337F4A1}"/>
              </a:ext>
            </a:extLst>
          </p:cNvPr>
          <p:cNvPicPr>
            <a:picLocks noChangeAspect="1"/>
          </p:cNvPicPr>
          <p:nvPr/>
        </p:nvPicPr>
        <p:blipFill>
          <a:blip r:embed="rId3"/>
          <a:stretch>
            <a:fillRect/>
          </a:stretch>
        </p:blipFill>
        <p:spPr>
          <a:xfrm>
            <a:off x="1275200" y="2891811"/>
            <a:ext cx="9274031" cy="1074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444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6F21-DB21-59B1-3B25-020B515556F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469DCD9-98D1-E23C-0AD7-0D73F70A58C0}"/>
              </a:ext>
            </a:extLst>
          </p:cNvPr>
          <p:cNvSpPr>
            <a:spLocks noGrp="1"/>
          </p:cNvSpPr>
          <p:nvPr>
            <p:ph type="title"/>
          </p:nvPr>
        </p:nvSpPr>
        <p:spPr/>
        <p:txBody>
          <a:bodyPr/>
          <a:lstStyle/>
          <a:p>
            <a:r>
              <a:rPr lang="en-GB" dirty="0"/>
              <a:t>Organization Levels</a:t>
            </a:r>
          </a:p>
        </p:txBody>
      </p:sp>
      <p:sp>
        <p:nvSpPr>
          <p:cNvPr id="6" name="Footer Placeholder 5">
            <a:extLst>
              <a:ext uri="{FF2B5EF4-FFF2-40B4-BE49-F238E27FC236}">
                <a16:creationId xmlns:a16="http://schemas.microsoft.com/office/drawing/2014/main" id="{69B22CFB-DE83-7F5B-827B-BB8CAB74E88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B909998-7410-333F-EC07-E9A2A6F4CC9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DD20C759-C644-1BAE-FB3E-1EA4441B9096}"/>
              </a:ext>
            </a:extLst>
          </p:cNvPr>
          <p:cNvSpPr txBox="1">
            <a:spLocks/>
          </p:cNvSpPr>
          <p:nvPr/>
        </p:nvSpPr>
        <p:spPr>
          <a:xfrm>
            <a:off x="550865" y="1302802"/>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Three organization levels create the basic hierarchy of the system:</a:t>
            </a:r>
          </a:p>
          <a:p>
            <a:pPr lvl="1" algn="just">
              <a:buClr>
                <a:schemeClr val="bg2"/>
              </a:buClr>
              <a:buFont typeface="Wingdings" panose="05000000000000000000" pitchFamily="2" charset="2"/>
              <a:buChar char="§"/>
            </a:pPr>
            <a:r>
              <a:rPr lang="en-US" b="1" dirty="0"/>
              <a:t>System</a:t>
            </a:r>
            <a:r>
              <a:rPr lang="en-US" dirty="0"/>
              <a:t>—The </a:t>
            </a:r>
            <a:r>
              <a:rPr lang="en-US" i="1" dirty="0"/>
              <a:t>System</a:t>
            </a:r>
            <a:r>
              <a:rPr lang="en-US" dirty="0"/>
              <a:t> level is at the top of the Polaris hierarchy. It represents a single library or group of libraries that use one Polaris system. One system level administration record is defined for each Polaris installation.</a:t>
            </a:r>
          </a:p>
          <a:p>
            <a:pPr lvl="1" algn="just">
              <a:buClr>
                <a:schemeClr val="bg2"/>
              </a:buClr>
              <a:buFont typeface="Wingdings" panose="05000000000000000000" pitchFamily="2" charset="2"/>
              <a:buChar char="§"/>
            </a:pPr>
            <a:r>
              <a:rPr lang="en-US" b="1" dirty="0"/>
              <a:t>Library</a:t>
            </a:r>
            <a:r>
              <a:rPr lang="en-US" dirty="0"/>
              <a:t>—Organizations at the </a:t>
            </a:r>
            <a:r>
              <a:rPr lang="en-US" i="1" dirty="0"/>
              <a:t>Library</a:t>
            </a:r>
            <a:r>
              <a:rPr lang="en-US" dirty="0"/>
              <a:t> level can represent any of the following entities:</a:t>
            </a:r>
          </a:p>
          <a:p>
            <a:pPr lvl="2" algn="just">
              <a:buClr>
                <a:schemeClr val="bg2"/>
              </a:buClr>
            </a:pPr>
            <a:r>
              <a:rPr lang="en-US" dirty="0"/>
              <a:t>A single, functional repository (branch) in the system</a:t>
            </a:r>
          </a:p>
          <a:p>
            <a:pPr lvl="2" algn="just">
              <a:buClr>
                <a:schemeClr val="bg2"/>
              </a:buClr>
            </a:pPr>
            <a:r>
              <a:rPr lang="en-US" dirty="0"/>
              <a:t>Multiple branches, with the library itself being a functional branch in the system</a:t>
            </a:r>
          </a:p>
          <a:p>
            <a:pPr lvl="2" algn="just">
              <a:buClr>
                <a:schemeClr val="bg2"/>
              </a:buClr>
            </a:pPr>
            <a:r>
              <a:rPr lang="en-US" dirty="0"/>
              <a:t>Multiple branches, but the library organization itself is not a functional repository (branch) in the system</a:t>
            </a:r>
          </a:p>
          <a:p>
            <a:pPr lvl="1" algn="just">
              <a:buClr>
                <a:schemeClr val="bg2"/>
              </a:buClr>
              <a:buFont typeface="Wingdings" panose="05000000000000000000" pitchFamily="2" charset="2"/>
              <a:buChar char="§"/>
            </a:pPr>
            <a:r>
              <a:rPr lang="en-US" b="1" dirty="0"/>
              <a:t>Branch</a:t>
            </a:r>
            <a:r>
              <a:rPr lang="en-US" dirty="0"/>
              <a:t>—A</a:t>
            </a:r>
            <a:r>
              <a:rPr lang="en-US" dirty="0">
                <a:cs typeface="Arial" pitchFamily="34" charset="0"/>
              </a:rPr>
              <a:t> </a:t>
            </a:r>
            <a:r>
              <a:rPr lang="en-US" i="1" dirty="0">
                <a:cs typeface="Arial" pitchFamily="34" charset="0"/>
              </a:rPr>
              <a:t>Branch</a:t>
            </a:r>
            <a:r>
              <a:rPr lang="en-US" dirty="0">
                <a:cs typeface="Arial" pitchFamily="34" charset="0"/>
              </a:rPr>
              <a:t> is part of a library, usually in a separate physical location or repository, consisting of one or more collections. Each branch you identify must be associated with a parent at the library level. Each branch is represented by its own record.</a:t>
            </a:r>
          </a:p>
          <a:p>
            <a:endParaRPr lang="en-NL" dirty="0"/>
          </a:p>
        </p:txBody>
      </p:sp>
    </p:spTree>
    <p:extLst>
      <p:ext uri="{BB962C8B-B14F-4D97-AF65-F5344CB8AC3E}">
        <p14:creationId xmlns:p14="http://schemas.microsoft.com/office/powerpoint/2010/main" val="3138087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CCF5-CB32-CA39-B405-8FF0332BD57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5575892-B2E5-6912-6B8B-40CD56B28998}"/>
              </a:ext>
            </a:extLst>
          </p:cNvPr>
          <p:cNvSpPr>
            <a:spLocks noGrp="1"/>
          </p:cNvSpPr>
          <p:nvPr>
            <p:ph type="title"/>
          </p:nvPr>
        </p:nvSpPr>
        <p:spPr/>
        <p:txBody>
          <a:bodyPr/>
          <a:lstStyle/>
          <a:p>
            <a:r>
              <a:rPr lang="en-GB" dirty="0"/>
              <a:t>Defining a Remote Z39.50 Server Connection</a:t>
            </a:r>
          </a:p>
        </p:txBody>
      </p:sp>
      <p:sp>
        <p:nvSpPr>
          <p:cNvPr id="6" name="Footer Placeholder 5">
            <a:extLst>
              <a:ext uri="{FF2B5EF4-FFF2-40B4-BE49-F238E27FC236}">
                <a16:creationId xmlns:a16="http://schemas.microsoft.com/office/drawing/2014/main" id="{084F9C65-27CE-B759-4B0B-FEEFC3FAFF0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0B0FA7E-AEAF-6D79-FC1C-CE6927705A8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p:cNvSpPr txBox="1">
            <a:spLocks/>
          </p:cNvSpPr>
          <p:nvPr/>
        </p:nvSpPr>
        <p:spPr>
          <a:xfrm>
            <a:off x="550864" y="4248789"/>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Obtain the IP address, database name, and any logon information for the remote Z39.50 target server.</a:t>
            </a:r>
          </a:p>
          <a:p>
            <a:pPr algn="just">
              <a:buClr>
                <a:schemeClr val="bg2"/>
              </a:buClr>
              <a:buFont typeface="Wingdings" panose="05000000000000000000" pitchFamily="2" charset="2"/>
              <a:buChar char="§"/>
            </a:pPr>
            <a:r>
              <a:rPr lang="en-US" dirty="0"/>
              <a:t>After clicking the </a:t>
            </a:r>
            <a:r>
              <a:rPr lang="en-US" i="1" dirty="0"/>
              <a:t>+New Server</a:t>
            </a:r>
            <a:r>
              <a:rPr lang="en-US" dirty="0"/>
              <a:t> button, name your database and </a:t>
            </a:r>
            <a:r>
              <a:rPr lang="en-US" i="1" dirty="0"/>
              <a:t>SAVE</a:t>
            </a:r>
            <a:r>
              <a:rPr lang="en-US" dirty="0"/>
              <a:t>, then click the </a:t>
            </a:r>
            <a:r>
              <a:rPr lang="en-US" i="1" dirty="0"/>
              <a:t>+</a:t>
            </a:r>
            <a:r>
              <a:rPr lang="en-US" dirty="0"/>
              <a:t> under the </a:t>
            </a:r>
            <a:r>
              <a:rPr lang="en-US" i="1" dirty="0"/>
              <a:t>Connections </a:t>
            </a:r>
            <a:r>
              <a:rPr lang="en-US" dirty="0"/>
              <a:t>tab to add a new connection. </a:t>
            </a:r>
          </a:p>
          <a:p>
            <a:pPr algn="just">
              <a:buClr>
                <a:schemeClr val="bg2"/>
              </a:buClr>
              <a:buFont typeface="Wingdings" panose="05000000000000000000" pitchFamily="2" charset="2"/>
              <a:buChar char="§"/>
            </a:pPr>
            <a:r>
              <a:rPr lang="en-US" dirty="0"/>
              <a:t>Follow the step-by-step instructions in Polaris Help: </a:t>
            </a:r>
            <a:r>
              <a:rPr lang="en-US" i="1" dirty="0"/>
              <a:t>Polaris Administration Topics &gt; Setting Up Server Records &gt; Registering Remote Resource Servers</a:t>
            </a:r>
          </a:p>
          <a:p>
            <a:pPr lvl="1"/>
            <a:endParaRPr lang="en-US" sz="2400" dirty="0"/>
          </a:p>
        </p:txBody>
      </p:sp>
      <p:pic>
        <p:nvPicPr>
          <p:cNvPr id="5" name="Picture 4" descr="Screenshot of System Admin Servers page with +New Server featured">
            <a:extLst>
              <a:ext uri="{FF2B5EF4-FFF2-40B4-BE49-F238E27FC236}">
                <a16:creationId xmlns:a16="http://schemas.microsoft.com/office/drawing/2014/main" id="{DE7693F2-A39B-CB52-FA82-CDBA789AD897}"/>
              </a:ext>
            </a:extLst>
          </p:cNvPr>
          <p:cNvPicPr>
            <a:picLocks noChangeAspect="1"/>
          </p:cNvPicPr>
          <p:nvPr/>
        </p:nvPicPr>
        <p:blipFill>
          <a:blip r:embed="rId2"/>
          <a:stretch>
            <a:fillRect/>
          </a:stretch>
        </p:blipFill>
        <p:spPr>
          <a:xfrm>
            <a:off x="320040" y="893762"/>
            <a:ext cx="7772400" cy="956406"/>
          </a:xfrm>
          <a:prstGeom prst="rect">
            <a:avLst/>
          </a:prstGeom>
          <a:ln>
            <a:noFill/>
          </a:ln>
          <a:effectLst>
            <a:outerShdw blurRad="292100" dist="139700" dir="2700000" algn="tl" rotWithShape="0">
              <a:srgbClr val="333333">
                <a:alpha val="65000"/>
              </a:srgbClr>
            </a:outerShdw>
          </a:effectLst>
        </p:spPr>
      </p:pic>
      <p:pic>
        <p:nvPicPr>
          <p:cNvPr id="9" name="Picture 8" descr="Screenshot of System Admin Test Connections page with + and Save featured">
            <a:extLst>
              <a:ext uri="{FF2B5EF4-FFF2-40B4-BE49-F238E27FC236}">
                <a16:creationId xmlns:a16="http://schemas.microsoft.com/office/drawing/2014/main" id="{359B7C45-3C12-AE80-D363-5A1F35E567DD}"/>
              </a:ext>
            </a:extLst>
          </p:cNvPr>
          <p:cNvPicPr>
            <a:picLocks noChangeAspect="1"/>
          </p:cNvPicPr>
          <p:nvPr/>
        </p:nvPicPr>
        <p:blipFill>
          <a:blip r:embed="rId3"/>
          <a:stretch>
            <a:fillRect/>
          </a:stretch>
        </p:blipFill>
        <p:spPr>
          <a:xfrm>
            <a:off x="2662695" y="904403"/>
            <a:ext cx="5605272" cy="2524597"/>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Define Connection box">
            <a:extLst>
              <a:ext uri="{FF2B5EF4-FFF2-40B4-BE49-F238E27FC236}">
                <a16:creationId xmlns:a16="http://schemas.microsoft.com/office/drawing/2014/main" id="{36A6BFD2-8BC7-8861-4C74-9087BBFD4F60}"/>
              </a:ext>
            </a:extLst>
          </p:cNvPr>
          <p:cNvPicPr>
            <a:picLocks noChangeAspect="1"/>
          </p:cNvPicPr>
          <p:nvPr/>
        </p:nvPicPr>
        <p:blipFill>
          <a:blip r:embed="rId4"/>
          <a:stretch>
            <a:fillRect/>
          </a:stretch>
        </p:blipFill>
        <p:spPr>
          <a:xfrm>
            <a:off x="8267967" y="904403"/>
            <a:ext cx="3483864" cy="3013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51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CDFD-507C-790E-B4D8-7E3AE937B32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9A13C5D-AD89-BA06-FC76-3DA7D35F70C7}"/>
              </a:ext>
            </a:extLst>
          </p:cNvPr>
          <p:cNvSpPr>
            <a:spLocks noGrp="1"/>
          </p:cNvSpPr>
          <p:nvPr>
            <p:ph type="title"/>
          </p:nvPr>
        </p:nvSpPr>
        <p:spPr/>
        <p:txBody>
          <a:bodyPr/>
          <a:lstStyle/>
          <a:p>
            <a:r>
              <a:rPr lang="en-GB" dirty="0"/>
              <a:t>Defining a Remote Z39.50 Server Connection</a:t>
            </a:r>
          </a:p>
        </p:txBody>
      </p:sp>
      <p:sp>
        <p:nvSpPr>
          <p:cNvPr id="6" name="Footer Placeholder 5">
            <a:extLst>
              <a:ext uri="{FF2B5EF4-FFF2-40B4-BE49-F238E27FC236}">
                <a16:creationId xmlns:a16="http://schemas.microsoft.com/office/drawing/2014/main" id="{8A26199F-895F-BBA9-AFB1-BCFEB1BA987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B7F1571-56AF-1A3B-952C-5173441866E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6781731" y="2084832"/>
            <a:ext cx="4948934" cy="4586081"/>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Click on the </a:t>
            </a:r>
            <a:r>
              <a:rPr lang="en-US" i="1" dirty="0"/>
              <a:t>Database</a:t>
            </a:r>
            <a:r>
              <a:rPr lang="en-US" dirty="0"/>
              <a:t> view and click the </a:t>
            </a:r>
            <a:r>
              <a:rPr lang="en-US" i="1" dirty="0"/>
              <a:t>+</a:t>
            </a:r>
            <a:r>
              <a:rPr lang="en-US" dirty="0"/>
              <a:t> to add a new database.</a:t>
            </a:r>
          </a:p>
          <a:p>
            <a:pPr>
              <a:buClr>
                <a:schemeClr val="bg2"/>
              </a:buClr>
              <a:buFont typeface="Wingdings" panose="05000000000000000000" pitchFamily="2" charset="2"/>
              <a:buChar char="§"/>
            </a:pPr>
            <a:r>
              <a:rPr lang="en-US" dirty="0"/>
              <a:t>Enter </a:t>
            </a:r>
            <a:r>
              <a:rPr lang="en-US" i="1" dirty="0"/>
              <a:t>Database Name</a:t>
            </a:r>
            <a:r>
              <a:rPr lang="en-US" dirty="0"/>
              <a:t> and </a:t>
            </a:r>
            <a:r>
              <a:rPr lang="en-US" i="1" dirty="0"/>
              <a:t>Display Name</a:t>
            </a:r>
          </a:p>
          <a:p>
            <a:pPr>
              <a:buClr>
                <a:schemeClr val="bg2"/>
              </a:buClr>
              <a:buFont typeface="Wingdings" panose="05000000000000000000" pitchFamily="2" charset="2"/>
              <a:buChar char="§"/>
            </a:pPr>
            <a:r>
              <a:rPr lang="en-US" dirty="0"/>
              <a:t>Select each branch to make that database available in Find Tool searches in Leap.</a:t>
            </a:r>
          </a:p>
          <a:p>
            <a:pPr marL="613818" lvl="1" indent="0">
              <a:buFont typeface="Arial" panose="020B0604020202020204" pitchFamily="34" charset="0"/>
              <a:buNone/>
            </a:pPr>
            <a:endParaRPr lang="en-US" sz="2400" dirty="0"/>
          </a:p>
        </p:txBody>
      </p:sp>
      <p:pic>
        <p:nvPicPr>
          <p:cNvPr id="3" name="Picture 2" descr="Screenshot of System Admin Databases with + option featured">
            <a:extLst>
              <a:ext uri="{FF2B5EF4-FFF2-40B4-BE49-F238E27FC236}">
                <a16:creationId xmlns:a16="http://schemas.microsoft.com/office/drawing/2014/main" id="{B9E03175-0E91-D667-E005-BF93C8AFF7DF}"/>
              </a:ext>
            </a:extLst>
          </p:cNvPr>
          <p:cNvPicPr>
            <a:picLocks noChangeAspect="1"/>
          </p:cNvPicPr>
          <p:nvPr/>
        </p:nvPicPr>
        <p:blipFill>
          <a:blip r:embed="rId2"/>
          <a:stretch>
            <a:fillRect/>
          </a:stretch>
        </p:blipFill>
        <p:spPr>
          <a:xfrm>
            <a:off x="320040" y="893762"/>
            <a:ext cx="7772400" cy="1018942"/>
          </a:xfrm>
          <a:prstGeom prst="rect">
            <a:avLst/>
          </a:prstGeom>
          <a:ln>
            <a:noFill/>
          </a:ln>
          <a:effectLst>
            <a:outerShdw blurRad="292100" dist="139700" dir="2700000" algn="tl" rotWithShape="0">
              <a:srgbClr val="333333">
                <a:alpha val="65000"/>
              </a:srgbClr>
            </a:outerShdw>
          </a:effectLst>
        </p:spPr>
      </p:pic>
      <p:pic>
        <p:nvPicPr>
          <p:cNvPr id="10" name="Picture 9" descr="Screenshot of System Admin Define Database box">
            <a:extLst>
              <a:ext uri="{FF2B5EF4-FFF2-40B4-BE49-F238E27FC236}">
                <a16:creationId xmlns:a16="http://schemas.microsoft.com/office/drawing/2014/main" id="{2F4FF89D-FC1E-88C9-4308-0D8D55056485}"/>
              </a:ext>
            </a:extLst>
          </p:cNvPr>
          <p:cNvPicPr>
            <a:picLocks noChangeAspect="1"/>
          </p:cNvPicPr>
          <p:nvPr/>
        </p:nvPicPr>
        <p:blipFill>
          <a:blip r:embed="rId3"/>
          <a:stretch>
            <a:fillRect/>
          </a:stretch>
        </p:blipFill>
        <p:spPr>
          <a:xfrm>
            <a:off x="1499615" y="1418473"/>
            <a:ext cx="4948933" cy="4703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9277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3319B-2FDD-20EA-56BF-EC4B707D50F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14AE352-492F-8078-053B-09B89FB0FA14}"/>
              </a:ext>
            </a:extLst>
          </p:cNvPr>
          <p:cNvSpPr>
            <a:spLocks noGrp="1"/>
          </p:cNvSpPr>
          <p:nvPr>
            <p:ph type="title"/>
          </p:nvPr>
        </p:nvSpPr>
        <p:spPr/>
        <p:txBody>
          <a:bodyPr/>
          <a:lstStyle/>
          <a:p>
            <a:r>
              <a:rPr lang="en-GB" dirty="0"/>
              <a:t>PAPI Keys</a:t>
            </a:r>
          </a:p>
        </p:txBody>
      </p:sp>
      <p:sp>
        <p:nvSpPr>
          <p:cNvPr id="6" name="Footer Placeholder 5">
            <a:extLst>
              <a:ext uri="{FF2B5EF4-FFF2-40B4-BE49-F238E27FC236}">
                <a16:creationId xmlns:a16="http://schemas.microsoft.com/office/drawing/2014/main" id="{8082805C-844A-38D0-9BDD-1B28213B000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C4F0C15-D93D-1F4D-A422-F896E4492AE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
            <a:extLst>
              <a:ext uri="{FF2B5EF4-FFF2-40B4-BE49-F238E27FC236}">
                <a16:creationId xmlns:a16="http://schemas.microsoft.com/office/drawing/2014/main" id="{438BDA7D-2E8B-E517-1F6D-5B4B7C250877}"/>
              </a:ext>
            </a:extLst>
          </p:cNvPr>
          <p:cNvSpPr txBox="1">
            <a:spLocks/>
          </p:cNvSpPr>
          <p:nvPr/>
        </p:nvSpPr>
        <p:spPr>
          <a:xfrm>
            <a:off x="555962" y="4834194"/>
            <a:ext cx="10687476" cy="1313302"/>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Click on </a:t>
            </a:r>
            <a:r>
              <a:rPr lang="en-US" i="1" dirty="0"/>
              <a:t>+New Key </a:t>
            </a:r>
            <a:r>
              <a:rPr lang="en-US" dirty="0"/>
              <a:t>to add a PAPI key.</a:t>
            </a:r>
            <a:endParaRPr lang="en-US" i="1" dirty="0"/>
          </a:p>
          <a:p>
            <a:pPr algn="just">
              <a:buClr>
                <a:schemeClr val="bg2"/>
              </a:buClr>
              <a:buFont typeface="Wingdings" panose="05000000000000000000" pitchFamily="2" charset="2"/>
              <a:buChar char="§"/>
            </a:pPr>
            <a:r>
              <a:rPr lang="en-US" dirty="0"/>
              <a:t>Click on … to edit or delete.</a:t>
            </a:r>
          </a:p>
          <a:p>
            <a:pPr marL="613818" lvl="1" indent="0">
              <a:buFont typeface="Arial" panose="020B0604020202020204" pitchFamily="34" charset="0"/>
              <a:buNone/>
            </a:pPr>
            <a:endParaRPr lang="en-US" sz="2400" dirty="0"/>
          </a:p>
        </p:txBody>
      </p:sp>
      <p:pic>
        <p:nvPicPr>
          <p:cNvPr id="5" name="Picture 4" descr="Screenshot of System Admin PAPI Key Management page">
            <a:extLst>
              <a:ext uri="{FF2B5EF4-FFF2-40B4-BE49-F238E27FC236}">
                <a16:creationId xmlns:a16="http://schemas.microsoft.com/office/drawing/2014/main" id="{E12E0680-C468-154B-ACCA-3222AC73F5C5}"/>
              </a:ext>
            </a:extLst>
          </p:cNvPr>
          <p:cNvPicPr>
            <a:picLocks noChangeAspect="1"/>
          </p:cNvPicPr>
          <p:nvPr/>
        </p:nvPicPr>
        <p:blipFill>
          <a:blip r:embed="rId2"/>
          <a:stretch>
            <a:fillRect/>
          </a:stretch>
        </p:blipFill>
        <p:spPr>
          <a:xfrm>
            <a:off x="353477" y="1138258"/>
            <a:ext cx="5750575" cy="2542187"/>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PAPI Edit and Delete featured under &quot;...&quot; ">
            <a:extLst>
              <a:ext uri="{FF2B5EF4-FFF2-40B4-BE49-F238E27FC236}">
                <a16:creationId xmlns:a16="http://schemas.microsoft.com/office/drawing/2014/main" id="{11EEE927-7649-F52A-E190-6F9B55C1A89B}"/>
              </a:ext>
            </a:extLst>
          </p:cNvPr>
          <p:cNvPicPr>
            <a:picLocks noChangeAspect="1"/>
          </p:cNvPicPr>
          <p:nvPr/>
        </p:nvPicPr>
        <p:blipFill>
          <a:blip r:embed="rId3"/>
          <a:stretch>
            <a:fillRect/>
          </a:stretch>
        </p:blipFill>
        <p:spPr>
          <a:xfrm>
            <a:off x="4883199" y="1617427"/>
            <a:ext cx="1778000" cy="1270000"/>
          </a:xfrm>
          <a:prstGeom prst="rect">
            <a:avLst/>
          </a:prstGeom>
          <a:ln>
            <a:noFill/>
          </a:ln>
          <a:effectLst>
            <a:outerShdw blurRad="292100" dist="139700" dir="2700000" algn="tl" rotWithShape="0">
              <a:srgbClr val="333333">
                <a:alpha val="65000"/>
              </a:srgbClr>
            </a:outerShdw>
          </a:effectLst>
        </p:spPr>
      </p:pic>
      <p:pic>
        <p:nvPicPr>
          <p:cNvPr id="9" name="Picture 8" descr="Screenshot of System Admin New PAPI Key box">
            <a:extLst>
              <a:ext uri="{FF2B5EF4-FFF2-40B4-BE49-F238E27FC236}">
                <a16:creationId xmlns:a16="http://schemas.microsoft.com/office/drawing/2014/main" id="{FFACA3D6-7DB5-83E5-A9B8-D59CD418C0B2}"/>
              </a:ext>
            </a:extLst>
          </p:cNvPr>
          <p:cNvPicPr>
            <a:picLocks noChangeAspect="1"/>
          </p:cNvPicPr>
          <p:nvPr/>
        </p:nvPicPr>
        <p:blipFill>
          <a:blip r:embed="rId4"/>
          <a:stretch>
            <a:fillRect/>
          </a:stretch>
        </p:blipFill>
        <p:spPr>
          <a:xfrm>
            <a:off x="6545593" y="1774462"/>
            <a:ext cx="4653379" cy="3811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5155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64A4-C21D-6E29-A67D-6D4F922CFAF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4D33239-C6DD-18D2-329A-CEA80B4EF50E}"/>
              </a:ext>
            </a:extLst>
          </p:cNvPr>
          <p:cNvSpPr>
            <a:spLocks noGrp="1"/>
          </p:cNvSpPr>
          <p:nvPr>
            <p:ph type="title"/>
          </p:nvPr>
        </p:nvSpPr>
        <p:spPr/>
        <p:txBody>
          <a:bodyPr/>
          <a:lstStyle/>
          <a:p>
            <a:r>
              <a:rPr lang="en-GB" dirty="0"/>
              <a:t>Client System Administration</a:t>
            </a:r>
          </a:p>
        </p:txBody>
      </p:sp>
      <p:sp>
        <p:nvSpPr>
          <p:cNvPr id="6" name="Footer Placeholder 5">
            <a:extLst>
              <a:ext uri="{FF2B5EF4-FFF2-40B4-BE49-F238E27FC236}">
                <a16:creationId xmlns:a16="http://schemas.microsoft.com/office/drawing/2014/main" id="{A6F3C139-5047-4BE2-98AC-D0FE9E232B4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87AC180-F6FA-67E9-FCFB-04FA2F82CC1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8394AEC6-0541-CE27-E4DD-CF8EB6F5D457}"/>
              </a:ext>
            </a:extLst>
          </p:cNvPr>
          <p:cNvSpPr txBox="1">
            <a:spLocks/>
          </p:cNvSpPr>
          <p:nvPr/>
        </p:nvSpPr>
        <p:spPr>
          <a:xfrm>
            <a:off x="550864" y="3030589"/>
            <a:ext cx="11450673" cy="171492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Some functionality still resides in the Polaris Staff Client for now.</a:t>
            </a:r>
          </a:p>
          <a:p>
            <a:pPr marL="285750" indent="-285750">
              <a:buClr>
                <a:schemeClr val="bg2"/>
              </a:buClr>
              <a:buFont typeface="Wingdings" panose="05000000000000000000" pitchFamily="2" charset="2"/>
              <a:buChar char="§"/>
            </a:pPr>
            <a:r>
              <a:rPr lang="en-US" sz="1500" dirty="0"/>
              <a:t>If you cannot find a setting or table in the web-based System Administration area, it’s good practice to also check in the Staff Client. </a:t>
            </a:r>
            <a:endParaRPr lang="en-NL" sz="1500" dirty="0"/>
          </a:p>
        </p:txBody>
      </p:sp>
      <p:pic>
        <p:nvPicPr>
          <p:cNvPr id="2" name="Picture 1" descr="Screenshot of Staff Client Shortcut Bar">
            <a:extLst>
              <a:ext uri="{FF2B5EF4-FFF2-40B4-BE49-F238E27FC236}">
                <a16:creationId xmlns:a16="http://schemas.microsoft.com/office/drawing/2014/main" id="{010EAFD3-F057-7AF4-1B3F-4DD7C1FC4AEC}"/>
              </a:ext>
            </a:extLst>
          </p:cNvPr>
          <p:cNvPicPr>
            <a:picLocks noChangeAspect="1"/>
          </p:cNvPicPr>
          <p:nvPr/>
        </p:nvPicPr>
        <p:blipFill>
          <a:blip r:embed="rId2"/>
          <a:stretch>
            <a:fillRect/>
          </a:stretch>
        </p:blipFill>
        <p:spPr>
          <a:xfrm>
            <a:off x="408596" y="1183294"/>
            <a:ext cx="11205604" cy="929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555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9F200-BC5E-610B-1E26-8026C84073C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85AB044-80E7-5055-1275-024BA4DCF998}"/>
              </a:ext>
            </a:extLst>
          </p:cNvPr>
          <p:cNvSpPr>
            <a:spLocks noGrp="1"/>
          </p:cNvSpPr>
          <p:nvPr>
            <p:ph type="title"/>
          </p:nvPr>
        </p:nvSpPr>
        <p:spPr/>
        <p:txBody>
          <a:bodyPr/>
          <a:lstStyle/>
          <a:p>
            <a:r>
              <a:rPr lang="en-GB" dirty="0"/>
              <a:t>Administration Find Tool</a:t>
            </a:r>
          </a:p>
        </p:txBody>
      </p:sp>
      <p:sp>
        <p:nvSpPr>
          <p:cNvPr id="6" name="Footer Placeholder 5">
            <a:extLst>
              <a:ext uri="{FF2B5EF4-FFF2-40B4-BE49-F238E27FC236}">
                <a16:creationId xmlns:a16="http://schemas.microsoft.com/office/drawing/2014/main" id="{4CE268CA-A6F0-5BF0-9721-0465BAF7F2F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B7190F1-0F40-5A61-43A0-78290FEEC33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1044A8AC-D5D9-C183-534A-DA3AB264D564}"/>
              </a:ext>
            </a:extLst>
          </p:cNvPr>
          <p:cNvSpPr txBox="1">
            <a:spLocks/>
          </p:cNvSpPr>
          <p:nvPr/>
        </p:nvSpPr>
        <p:spPr>
          <a:xfrm>
            <a:off x="550864" y="5273804"/>
            <a:ext cx="11450673" cy="80247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The </a:t>
            </a:r>
            <a:r>
              <a:rPr lang="en-US" sz="1500" i="1" dirty="0"/>
              <a:t>Explorer</a:t>
            </a:r>
            <a:r>
              <a:rPr lang="en-US" sz="1500" dirty="0"/>
              <a:t> may be used to open administration at any level.</a:t>
            </a:r>
          </a:p>
          <a:p>
            <a:pPr marL="285750" indent="-285750">
              <a:buClr>
                <a:schemeClr val="bg2"/>
              </a:buClr>
              <a:buFont typeface="Wingdings" panose="05000000000000000000" pitchFamily="2" charset="2"/>
              <a:buChar char="§"/>
            </a:pPr>
            <a:r>
              <a:rPr lang="en-US" sz="1500" dirty="0"/>
              <a:t>A </a:t>
            </a:r>
            <a:r>
              <a:rPr lang="en-US" sz="1500" i="1" dirty="0"/>
              <a:t>Find Tool</a:t>
            </a:r>
            <a:r>
              <a:rPr lang="en-US" sz="1500" dirty="0"/>
              <a:t> opens if any other choice in the dropdown menu is made.</a:t>
            </a:r>
            <a:endParaRPr lang="en-NL" sz="1500" dirty="0"/>
          </a:p>
        </p:txBody>
      </p:sp>
      <p:pic>
        <p:nvPicPr>
          <p:cNvPr id="4" name="Picture 3" descr="Screenshot of Staff Client Shortcut Bar">
            <a:extLst>
              <a:ext uri="{FF2B5EF4-FFF2-40B4-BE49-F238E27FC236}">
                <a16:creationId xmlns:a16="http://schemas.microsoft.com/office/drawing/2014/main" id="{DBD1F0F4-23E4-421F-8BF3-DFB2807FDD46}"/>
              </a:ext>
            </a:extLst>
          </p:cNvPr>
          <p:cNvPicPr>
            <a:picLocks noChangeAspect="1"/>
          </p:cNvPicPr>
          <p:nvPr/>
        </p:nvPicPr>
        <p:blipFill>
          <a:blip r:embed="rId2"/>
          <a:stretch>
            <a:fillRect/>
          </a:stretch>
        </p:blipFill>
        <p:spPr>
          <a:xfrm>
            <a:off x="365688" y="1000414"/>
            <a:ext cx="11205604" cy="929192"/>
          </a:xfrm>
          <a:prstGeom prst="rect">
            <a:avLst/>
          </a:prstGeom>
          <a:ln>
            <a:noFill/>
          </a:ln>
          <a:effectLst>
            <a:outerShdw blurRad="292100" dist="139700" dir="2700000" algn="tl" rotWithShape="0">
              <a:srgbClr val="333333">
                <a:alpha val="65000"/>
              </a:srgbClr>
            </a:outerShdw>
          </a:effectLst>
        </p:spPr>
      </p:pic>
      <p:pic>
        <p:nvPicPr>
          <p:cNvPr id="5" name="Picture 4" descr="Screenshot of Staff Client Administration dropdown menu">
            <a:extLst>
              <a:ext uri="{FF2B5EF4-FFF2-40B4-BE49-F238E27FC236}">
                <a16:creationId xmlns:a16="http://schemas.microsoft.com/office/drawing/2014/main" id="{7FFFE978-8C3A-F15D-7B1E-971FE633F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440" y="1435900"/>
            <a:ext cx="1942474" cy="3287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7" descr="Screenshot of Staff Client Permission Groups Name Find Tool">
            <a:extLst>
              <a:ext uri="{FF2B5EF4-FFF2-40B4-BE49-F238E27FC236}">
                <a16:creationId xmlns:a16="http://schemas.microsoft.com/office/drawing/2014/main" id="{44A454FD-2F86-40BC-F0AB-618625FC90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82" t="41296" r="25417" b="16482"/>
          <a:stretch/>
        </p:blipFill>
        <p:spPr bwMode="auto">
          <a:xfrm>
            <a:off x="365688" y="2374502"/>
            <a:ext cx="4713480" cy="1903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146D268-62E6-0047-6947-4B6A004C026A}"/>
              </a:ext>
            </a:extLst>
          </p:cNvPr>
          <p:cNvSpPr txBox="1"/>
          <p:nvPr/>
        </p:nvSpPr>
        <p:spPr>
          <a:xfrm>
            <a:off x="9197951" y="3326383"/>
            <a:ext cx="2373341" cy="2169825"/>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The </a:t>
            </a:r>
            <a:r>
              <a:rPr lang="en-US" sz="1500" i="1" dirty="0">
                <a:cs typeface="Arial" pitchFamily="34" charset="0"/>
              </a:rPr>
              <a:t>Shortcut Bar Administration</a:t>
            </a:r>
            <a:r>
              <a:rPr lang="en-US" sz="1500" dirty="0">
                <a:cs typeface="Arial" pitchFamily="34" charset="0"/>
              </a:rPr>
              <a:t> menu is a good way to reach a Staff Member or Permission Group Find Tool, while the </a:t>
            </a:r>
            <a:r>
              <a:rPr lang="en-US" sz="1500" i="1" dirty="0">
                <a:cs typeface="Arial" pitchFamily="34" charset="0"/>
              </a:rPr>
              <a:t>Explorer</a:t>
            </a:r>
            <a:r>
              <a:rPr lang="en-US" sz="1500" dirty="0">
                <a:cs typeface="Arial" pitchFamily="34" charset="0"/>
              </a:rPr>
              <a:t> is a good way to reach a Database Table.</a:t>
            </a:r>
            <a:endParaRPr lang="en-US" sz="1500" dirty="0">
              <a:solidFill>
                <a:srgbClr val="FF0000"/>
              </a:solidFill>
              <a:cs typeface="Arial" pitchFamily="34" charset="0"/>
            </a:endParaRPr>
          </a:p>
        </p:txBody>
      </p:sp>
    </p:spTree>
    <p:extLst>
      <p:ext uri="{BB962C8B-B14F-4D97-AF65-F5344CB8AC3E}">
        <p14:creationId xmlns:p14="http://schemas.microsoft.com/office/powerpoint/2010/main" val="4034779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8980-0B60-0F58-18B9-518C257D53B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212A386-F640-6A8D-C584-F428CA1D3E4E}"/>
              </a:ext>
            </a:extLst>
          </p:cNvPr>
          <p:cNvSpPr>
            <a:spLocks noGrp="1"/>
          </p:cNvSpPr>
          <p:nvPr>
            <p:ph type="title"/>
          </p:nvPr>
        </p:nvSpPr>
        <p:spPr/>
        <p:txBody>
          <a:bodyPr/>
          <a:lstStyle/>
          <a:p>
            <a:r>
              <a:rPr lang="en-GB" dirty="0"/>
              <a:t>Administration Explorer</a:t>
            </a:r>
          </a:p>
        </p:txBody>
      </p:sp>
      <p:sp>
        <p:nvSpPr>
          <p:cNvPr id="6" name="Footer Placeholder 5">
            <a:extLst>
              <a:ext uri="{FF2B5EF4-FFF2-40B4-BE49-F238E27FC236}">
                <a16:creationId xmlns:a16="http://schemas.microsoft.com/office/drawing/2014/main" id="{FA85BD98-C22C-0F16-525B-55404691168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EE93929-DE64-BF2B-1541-995D5D4FF86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A277E5F6-6D26-2258-EB66-44A394B19D57}"/>
              </a:ext>
            </a:extLst>
          </p:cNvPr>
          <p:cNvSpPr txBox="1">
            <a:spLocks/>
          </p:cNvSpPr>
          <p:nvPr/>
        </p:nvSpPr>
        <p:spPr>
          <a:xfrm>
            <a:off x="550864" y="4634032"/>
            <a:ext cx="10442117" cy="133587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i="1" dirty="0"/>
              <a:t>Administration Explorer</a:t>
            </a:r>
            <a:r>
              <a:rPr lang="en-US" sz="1500" dirty="0"/>
              <a:t> is a hierarchical list of administration records available from the Administration menu on the Shortcut Bar.</a:t>
            </a:r>
          </a:p>
          <a:p>
            <a:pPr marL="285750" indent="-285750">
              <a:buClr>
                <a:schemeClr val="bg2"/>
              </a:buClr>
              <a:buFont typeface="Wingdings" panose="05000000000000000000" pitchFamily="2" charset="2"/>
              <a:buChar char="§"/>
            </a:pPr>
            <a:r>
              <a:rPr lang="en-US" sz="1500" dirty="0"/>
              <a:t>Explorer is used to navigate among organizations, staff members, workstations, collections, servers, databases, and to select a record to modify.</a:t>
            </a:r>
            <a:endParaRPr lang="en-NL" sz="1500" dirty="0"/>
          </a:p>
        </p:txBody>
      </p:sp>
      <p:sp>
        <p:nvSpPr>
          <p:cNvPr id="2" name="TextBox 1">
            <a:extLst>
              <a:ext uri="{FF2B5EF4-FFF2-40B4-BE49-F238E27FC236}">
                <a16:creationId xmlns:a16="http://schemas.microsoft.com/office/drawing/2014/main" id="{899714A6-EFFB-6F4E-B1FA-1E1D834285EA}"/>
              </a:ext>
            </a:extLst>
          </p:cNvPr>
          <p:cNvSpPr txBox="1"/>
          <p:nvPr/>
        </p:nvSpPr>
        <p:spPr>
          <a:xfrm>
            <a:off x="550864" y="2605684"/>
            <a:ext cx="2386047" cy="1477328"/>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When Explorer is used to open the system level, all other levels of the hierarchy will be available.</a:t>
            </a:r>
          </a:p>
        </p:txBody>
      </p:sp>
      <p:pic>
        <p:nvPicPr>
          <p:cNvPr id="10" name="Picture 9" descr="Screenshot of Staff Client Administration Explorer location">
            <a:extLst>
              <a:ext uri="{FF2B5EF4-FFF2-40B4-BE49-F238E27FC236}">
                <a16:creationId xmlns:a16="http://schemas.microsoft.com/office/drawing/2014/main" id="{30E8AEFB-398D-0C03-5986-AA39F338E9F5}"/>
              </a:ext>
            </a:extLst>
          </p:cNvPr>
          <p:cNvPicPr>
            <a:picLocks noChangeAspect="1"/>
          </p:cNvPicPr>
          <p:nvPr/>
        </p:nvPicPr>
        <p:blipFill>
          <a:blip r:embed="rId2"/>
          <a:stretch>
            <a:fillRect/>
          </a:stretch>
        </p:blipFill>
        <p:spPr>
          <a:xfrm>
            <a:off x="3835859" y="1556030"/>
            <a:ext cx="7421930" cy="1950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6052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7FA5F-BA90-2889-3008-6ABCAA681E4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8139351-8253-53DA-7D09-E5A3038C5652}"/>
              </a:ext>
            </a:extLst>
          </p:cNvPr>
          <p:cNvSpPr>
            <a:spLocks noGrp="1"/>
          </p:cNvSpPr>
          <p:nvPr>
            <p:ph type="title"/>
          </p:nvPr>
        </p:nvSpPr>
        <p:spPr/>
        <p:txBody>
          <a:bodyPr/>
          <a:lstStyle/>
          <a:p>
            <a:r>
              <a:rPr lang="en-GB" dirty="0"/>
              <a:t>Parameters, Profiles, Tables, and Collections</a:t>
            </a:r>
          </a:p>
        </p:txBody>
      </p:sp>
      <p:sp>
        <p:nvSpPr>
          <p:cNvPr id="6" name="Footer Placeholder 5">
            <a:extLst>
              <a:ext uri="{FF2B5EF4-FFF2-40B4-BE49-F238E27FC236}">
                <a16:creationId xmlns:a16="http://schemas.microsoft.com/office/drawing/2014/main" id="{C49B9A07-76DE-CC53-9DB3-8AFC036ECDF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E2B819E-8A35-EC92-7D23-04FFFBA6E3A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463296" y="1256541"/>
            <a:ext cx="9852008" cy="468172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Parameters</a:t>
            </a:r>
          </a:p>
          <a:p>
            <a:pPr algn="just">
              <a:buClr>
                <a:schemeClr val="bg2"/>
              </a:buClr>
              <a:buFont typeface="Wingdings" panose="05000000000000000000" pitchFamily="2" charset="2"/>
              <a:buChar char="§"/>
            </a:pPr>
            <a:r>
              <a:rPr lang="en-US" dirty="0"/>
              <a:t>Profiles</a:t>
            </a:r>
          </a:p>
          <a:p>
            <a:pPr algn="just">
              <a:buClr>
                <a:schemeClr val="bg2"/>
              </a:buClr>
              <a:buFont typeface="Wingdings" panose="05000000000000000000" pitchFamily="2" charset="2"/>
              <a:buChar char="§"/>
            </a:pPr>
            <a:r>
              <a:rPr lang="en-US" dirty="0"/>
              <a:t>Setting parameters and profiles</a:t>
            </a:r>
          </a:p>
          <a:p>
            <a:pPr algn="just">
              <a:buClr>
                <a:schemeClr val="bg2"/>
              </a:buClr>
              <a:buFont typeface="Wingdings" panose="05000000000000000000" pitchFamily="2" charset="2"/>
              <a:buChar char="§"/>
            </a:pPr>
            <a:r>
              <a:rPr lang="en-US" dirty="0"/>
              <a:t>Recognizing changed settings</a:t>
            </a:r>
          </a:p>
          <a:p>
            <a:pPr algn="just">
              <a:buClr>
                <a:schemeClr val="bg2"/>
              </a:buClr>
              <a:buFont typeface="Wingdings" panose="05000000000000000000" pitchFamily="2" charset="2"/>
              <a:buChar char="§"/>
            </a:pPr>
            <a:r>
              <a:rPr lang="en-US" dirty="0"/>
              <a:t>Policy, database and notification tables</a:t>
            </a:r>
          </a:p>
          <a:p>
            <a:pPr lvl="1"/>
            <a:endParaRPr lang="en-US" sz="2400" dirty="0"/>
          </a:p>
        </p:txBody>
      </p:sp>
    </p:spTree>
    <p:extLst>
      <p:ext uri="{BB962C8B-B14F-4D97-AF65-F5344CB8AC3E}">
        <p14:creationId xmlns:p14="http://schemas.microsoft.com/office/powerpoint/2010/main" val="248672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4183-89DD-D8FC-25F4-620FB2A7B9B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D18AA29-0C2A-39E9-422F-13CE9FF09A83}"/>
              </a:ext>
            </a:extLst>
          </p:cNvPr>
          <p:cNvSpPr>
            <a:spLocks noGrp="1"/>
          </p:cNvSpPr>
          <p:nvPr>
            <p:ph type="title"/>
          </p:nvPr>
        </p:nvSpPr>
        <p:spPr/>
        <p:txBody>
          <a:bodyPr/>
          <a:lstStyle/>
          <a:p>
            <a:r>
              <a:rPr lang="en-GB" dirty="0"/>
              <a:t>Parameters</a:t>
            </a:r>
          </a:p>
        </p:txBody>
      </p:sp>
      <p:sp>
        <p:nvSpPr>
          <p:cNvPr id="6" name="Footer Placeholder 5">
            <a:extLst>
              <a:ext uri="{FF2B5EF4-FFF2-40B4-BE49-F238E27FC236}">
                <a16:creationId xmlns:a16="http://schemas.microsoft.com/office/drawing/2014/main" id="{23B526B5-C365-B5E9-2C66-B89B7933F99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3B3FF20-D7CC-E6E3-AC92-41396D05138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469800" y="2496146"/>
            <a:ext cx="9721501" cy="3852207"/>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defRPr/>
            </a:pPr>
            <a:r>
              <a:rPr lang="en-US" dirty="0"/>
              <a:t>Parameters are guidelines for the way Polaris operates.</a:t>
            </a:r>
          </a:p>
          <a:p>
            <a:pPr>
              <a:buClr>
                <a:schemeClr val="bg2"/>
              </a:buClr>
              <a:buFont typeface="Wingdings" panose="05000000000000000000" pitchFamily="2" charset="2"/>
              <a:buChar char="§"/>
              <a:defRPr/>
            </a:pPr>
            <a:r>
              <a:rPr lang="en-US" dirty="0"/>
              <a:t>They are set at the system, library, and branch levels and are organized in the following categories:</a:t>
            </a:r>
          </a:p>
          <a:p>
            <a:pPr lvl="1">
              <a:buClr>
                <a:schemeClr val="bg2"/>
              </a:buClr>
              <a:buFont typeface="Wingdings" panose="05000000000000000000" pitchFamily="2" charset="2"/>
              <a:buChar char="§"/>
              <a:defRPr/>
            </a:pPr>
            <a:r>
              <a:rPr lang="en-US" dirty="0" err="1"/>
              <a:t>Acquistions</a:t>
            </a:r>
            <a:r>
              <a:rPr lang="en-US" dirty="0"/>
              <a:t>/Serials</a:t>
            </a:r>
          </a:p>
          <a:p>
            <a:pPr lvl="1">
              <a:buClr>
                <a:schemeClr val="bg2"/>
              </a:buClr>
              <a:buFont typeface="Wingdings" panose="05000000000000000000" pitchFamily="2" charset="2"/>
              <a:buChar char="§"/>
              <a:defRPr/>
            </a:pPr>
            <a:r>
              <a:rPr lang="en-US" dirty="0"/>
              <a:t>Patron Services</a:t>
            </a:r>
          </a:p>
          <a:p>
            <a:pPr lvl="1">
              <a:buClr>
                <a:schemeClr val="bg2"/>
              </a:buClr>
              <a:buFont typeface="Wingdings" panose="05000000000000000000" pitchFamily="2" charset="2"/>
              <a:buChar char="§"/>
              <a:defRPr/>
            </a:pPr>
            <a:r>
              <a:rPr lang="en-US" dirty="0"/>
              <a:t>Cataloging</a:t>
            </a:r>
          </a:p>
          <a:p>
            <a:pPr lvl="1">
              <a:buClr>
                <a:schemeClr val="bg2"/>
              </a:buClr>
              <a:buFont typeface="Wingdings" panose="05000000000000000000" pitchFamily="2" charset="2"/>
              <a:buChar char="§"/>
              <a:defRPr/>
            </a:pPr>
            <a:r>
              <a:rPr lang="en-US" dirty="0"/>
              <a:t>PAC Notification</a:t>
            </a:r>
          </a:p>
          <a:p>
            <a:pPr lvl="1">
              <a:buClr>
                <a:schemeClr val="bg2"/>
              </a:buClr>
              <a:buFont typeface="Wingdings" panose="05000000000000000000" pitchFamily="2" charset="2"/>
              <a:buChar char="§"/>
            </a:pPr>
            <a:r>
              <a:rPr lang="en-US" dirty="0" err="1"/>
              <a:t>SelfCheck</a:t>
            </a:r>
            <a:r>
              <a:rPr lang="en-US" dirty="0"/>
              <a:t> Unit</a:t>
            </a:r>
          </a:p>
          <a:p>
            <a:pPr lvl="1">
              <a:buClr>
                <a:schemeClr val="bg2"/>
              </a:buClr>
              <a:buFont typeface="Wingdings" panose="05000000000000000000" pitchFamily="2" charset="2"/>
              <a:buChar char="§"/>
            </a:pPr>
            <a:r>
              <a:rPr lang="en-US" dirty="0"/>
              <a:t>Request</a:t>
            </a:r>
          </a:p>
          <a:p>
            <a:pPr lvl="1">
              <a:buClr>
                <a:schemeClr val="bg2"/>
              </a:buClr>
              <a:buFont typeface="Wingdings" panose="05000000000000000000" pitchFamily="2" charset="2"/>
              <a:buChar char="§"/>
            </a:pPr>
            <a:r>
              <a:rPr lang="en-US" dirty="0"/>
              <a:t>Credit Card Payment</a:t>
            </a:r>
          </a:p>
          <a:p>
            <a:pPr lvl="1">
              <a:buClr>
                <a:schemeClr val="bg2"/>
              </a:buClr>
              <a:buFont typeface="Wingdings" panose="05000000000000000000" pitchFamily="2" charset="2"/>
              <a:buChar char="§"/>
            </a:pPr>
            <a:r>
              <a:rPr lang="en-US" dirty="0"/>
              <a:t>NCIP</a:t>
            </a:r>
          </a:p>
        </p:txBody>
      </p:sp>
      <p:pic>
        <p:nvPicPr>
          <p:cNvPr id="4" name="Picture 3" descr="Screenshot of Staff Client Parameters selections"/>
          <p:cNvPicPr>
            <a:picLocks noChangeAspect="1"/>
          </p:cNvPicPr>
          <p:nvPr/>
        </p:nvPicPr>
        <p:blipFill>
          <a:blip r:embed="rId2"/>
          <a:stretch>
            <a:fillRect/>
          </a:stretch>
        </p:blipFill>
        <p:spPr>
          <a:xfrm>
            <a:off x="1461264" y="893762"/>
            <a:ext cx="9269471" cy="1451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9247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5BD4-2C15-8933-7528-40C3291D2AA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F93973D-4F2A-4684-B9D7-8D27F9C38498}"/>
              </a:ext>
            </a:extLst>
          </p:cNvPr>
          <p:cNvSpPr>
            <a:spLocks noGrp="1"/>
          </p:cNvSpPr>
          <p:nvPr>
            <p:ph type="title"/>
          </p:nvPr>
        </p:nvSpPr>
        <p:spPr/>
        <p:txBody>
          <a:bodyPr/>
          <a:lstStyle/>
          <a:p>
            <a:r>
              <a:rPr lang="en-GB" dirty="0"/>
              <a:t>Profiles</a:t>
            </a:r>
          </a:p>
        </p:txBody>
      </p:sp>
      <p:sp>
        <p:nvSpPr>
          <p:cNvPr id="6" name="Footer Placeholder 5">
            <a:extLst>
              <a:ext uri="{FF2B5EF4-FFF2-40B4-BE49-F238E27FC236}">
                <a16:creationId xmlns:a16="http://schemas.microsoft.com/office/drawing/2014/main" id="{CE9C499B-EEF9-17CC-F5A9-0F949E24EB3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26668-E492-5932-4D72-B8200070FAA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458370" y="2489539"/>
            <a:ext cx="9928772" cy="4206447"/>
          </a:xfrm>
        </p:spPr>
        <p:txBody>
          <a:bodyPr anchor="ctr" anchorCtr="0">
            <a:normAutofit fontScale="92500"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sz="1600" dirty="0"/>
              <a:t>Profiles represent library policies in Polaris and define what is displayed in the Staff Client and PAC.</a:t>
            </a:r>
          </a:p>
          <a:p>
            <a:pPr>
              <a:buClr>
                <a:schemeClr val="bg2"/>
              </a:buClr>
              <a:buFont typeface="Wingdings" panose="05000000000000000000" pitchFamily="2" charset="2"/>
              <a:buChar char="§"/>
            </a:pPr>
            <a:r>
              <a:rPr lang="en-US" sz="1600" dirty="0"/>
              <a:t>Profiles apply to system, library, branch, workstation, and staff levels and are organized in the following categories:</a:t>
            </a:r>
          </a:p>
          <a:p>
            <a:pPr lvl="1">
              <a:buClr>
                <a:schemeClr val="bg2"/>
              </a:buClr>
              <a:buFont typeface="Wingdings" panose="05000000000000000000" pitchFamily="2" charset="2"/>
              <a:buChar char="§"/>
            </a:pPr>
            <a:r>
              <a:rPr lang="en-US" sz="1600" dirty="0"/>
              <a:t>Acquisitions/Serials 		</a:t>
            </a:r>
          </a:p>
          <a:p>
            <a:pPr lvl="1">
              <a:buClr>
                <a:schemeClr val="bg2"/>
              </a:buClr>
              <a:buFont typeface="Wingdings" panose="05000000000000000000" pitchFamily="2" charset="2"/>
              <a:buChar char="§"/>
            </a:pPr>
            <a:r>
              <a:rPr lang="en-US" sz="1600" dirty="0"/>
              <a:t>Patron Services			</a:t>
            </a:r>
          </a:p>
          <a:p>
            <a:pPr lvl="1">
              <a:buClr>
                <a:schemeClr val="bg2"/>
              </a:buClr>
              <a:buFont typeface="Wingdings" panose="05000000000000000000" pitchFamily="2" charset="2"/>
              <a:buChar char="§"/>
            </a:pPr>
            <a:r>
              <a:rPr lang="en-US" sz="1600" dirty="0"/>
              <a:t>Cataloging			 		</a:t>
            </a:r>
          </a:p>
          <a:p>
            <a:pPr lvl="1">
              <a:buClr>
                <a:schemeClr val="bg2"/>
              </a:buClr>
              <a:buFont typeface="Wingdings" panose="05000000000000000000" pitchFamily="2" charset="2"/>
              <a:buChar char="§"/>
            </a:pPr>
            <a:r>
              <a:rPr lang="en-US" sz="1600" dirty="0"/>
              <a:t>PAC			 		</a:t>
            </a:r>
          </a:p>
          <a:p>
            <a:pPr lvl="1">
              <a:buClr>
                <a:schemeClr val="bg2"/>
              </a:buClr>
              <a:buFont typeface="Wingdings" panose="05000000000000000000" pitchFamily="2" charset="2"/>
              <a:buChar char="§"/>
            </a:pPr>
            <a:r>
              <a:rPr lang="en-US" sz="1600" dirty="0" err="1"/>
              <a:t>PowerPAC</a:t>
            </a:r>
            <a:endParaRPr lang="en-US" sz="1600" dirty="0"/>
          </a:p>
          <a:p>
            <a:pPr lvl="1">
              <a:buClr>
                <a:schemeClr val="bg2"/>
              </a:buClr>
              <a:buFont typeface="Wingdings" panose="05000000000000000000" pitchFamily="2" charset="2"/>
              <a:buChar char="§"/>
            </a:pPr>
            <a:r>
              <a:rPr lang="en-US" sz="1600" dirty="0"/>
              <a:t>Children’s PAC</a:t>
            </a:r>
          </a:p>
          <a:p>
            <a:pPr lvl="1">
              <a:buClr>
                <a:schemeClr val="bg2"/>
              </a:buClr>
              <a:buFont typeface="Wingdings" panose="05000000000000000000" pitchFamily="2" charset="2"/>
              <a:buChar char="§"/>
            </a:pPr>
            <a:r>
              <a:rPr lang="en-US" sz="1600" dirty="0"/>
              <a:t>Staff Client</a:t>
            </a:r>
          </a:p>
          <a:p>
            <a:pPr lvl="1">
              <a:buClr>
                <a:schemeClr val="bg2"/>
              </a:buClr>
              <a:buFont typeface="Wingdings" panose="05000000000000000000" pitchFamily="2" charset="2"/>
              <a:buChar char="§"/>
            </a:pPr>
            <a:r>
              <a:rPr lang="en-US" sz="1600" dirty="0"/>
              <a:t>Staff Client</a:t>
            </a:r>
          </a:p>
          <a:p>
            <a:pPr lvl="1">
              <a:buClr>
                <a:schemeClr val="bg2"/>
              </a:buClr>
              <a:buFont typeface="Wingdings" panose="05000000000000000000" pitchFamily="2" charset="2"/>
              <a:buChar char="§"/>
            </a:pPr>
            <a:r>
              <a:rPr lang="en-US" sz="1600" dirty="0"/>
              <a:t>Mobile PAC</a:t>
            </a:r>
          </a:p>
          <a:p>
            <a:pPr lvl="1">
              <a:buClr>
                <a:schemeClr val="bg2"/>
              </a:buClr>
              <a:buFont typeface="Wingdings" panose="05000000000000000000" pitchFamily="2" charset="2"/>
              <a:buChar char="§"/>
            </a:pPr>
            <a:r>
              <a:rPr lang="en-US" sz="1600" dirty="0"/>
              <a:t>Community</a:t>
            </a:r>
          </a:p>
          <a:p>
            <a:pPr lvl="1"/>
            <a:endParaRPr lang="en-US" sz="2400" dirty="0"/>
          </a:p>
        </p:txBody>
      </p:sp>
      <p:pic>
        <p:nvPicPr>
          <p:cNvPr id="5" name="Picture 4" descr="Screenshot of Staff Client Profiles selections"/>
          <p:cNvPicPr>
            <a:picLocks noChangeAspect="1"/>
          </p:cNvPicPr>
          <p:nvPr/>
        </p:nvPicPr>
        <p:blipFill>
          <a:blip r:embed="rId2"/>
          <a:stretch>
            <a:fillRect/>
          </a:stretch>
        </p:blipFill>
        <p:spPr>
          <a:xfrm>
            <a:off x="1655042" y="820989"/>
            <a:ext cx="9287469" cy="1444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892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5D18-1C9F-0676-EDF7-0DF9F695FD7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BF0B28C-A89D-0214-950E-872EF6088224}"/>
              </a:ext>
            </a:extLst>
          </p:cNvPr>
          <p:cNvSpPr>
            <a:spLocks noGrp="1"/>
          </p:cNvSpPr>
          <p:nvPr>
            <p:ph type="title"/>
          </p:nvPr>
        </p:nvSpPr>
        <p:spPr/>
        <p:txBody>
          <a:bodyPr/>
          <a:lstStyle/>
          <a:p>
            <a:r>
              <a:rPr lang="en-GB" dirty="0"/>
              <a:t>Recognizing Changed Settings</a:t>
            </a:r>
          </a:p>
        </p:txBody>
      </p:sp>
      <p:sp>
        <p:nvSpPr>
          <p:cNvPr id="6" name="Footer Placeholder 5">
            <a:extLst>
              <a:ext uri="{FF2B5EF4-FFF2-40B4-BE49-F238E27FC236}">
                <a16:creationId xmlns:a16="http://schemas.microsoft.com/office/drawing/2014/main" id="{56CF0CB8-51B7-FE21-E399-67AAD05C2B7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1E70411-5E18-E8E4-15F1-1EE5B6FCC51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8272" y="893762"/>
            <a:ext cx="11404456" cy="510470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icon beside a Parameter or Profile setting indicates the level at which it has been set.  </a:t>
            </a:r>
          </a:p>
          <a:p>
            <a:pPr marL="0" indent="0">
              <a:buFont typeface="Arial" panose="020B0604020202020204" pitchFamily="34" charset="0"/>
              <a:buNone/>
            </a:pPr>
            <a:r>
              <a:rPr lang="en-US" dirty="0"/>
              <a:t>       Not changed since Polaris was installed.</a:t>
            </a:r>
          </a:p>
          <a:p>
            <a:pPr marL="317492" indent="-317492">
              <a:buFont typeface="Arial" panose="020B0604020202020204" pitchFamily="34" charset="0"/>
              <a:buNone/>
            </a:pPr>
            <a:r>
              <a:rPr lang="en-US" dirty="0"/>
              <a:t>       Belongs to the system organization level. All organizations use the setting unless it is changed at a lower level.  If the icon is displayed for settings opened at the library and branch level, then the setting is shared by all other organizations in the Polaris installation.  </a:t>
            </a:r>
            <a:r>
              <a:rPr lang="en-US" i="1" dirty="0"/>
              <a:t>If the setting is changed at the library or branch level, the change applies to the whole system.</a:t>
            </a:r>
            <a:endParaRPr lang="en-US" dirty="0"/>
          </a:p>
          <a:p>
            <a:pPr marL="0" indent="0">
              <a:buFont typeface="Arial" panose="020B0604020202020204" pitchFamily="34" charset="0"/>
              <a:buNone/>
            </a:pPr>
            <a:r>
              <a:rPr lang="en-US" dirty="0"/>
              <a:t>      Belongs to the server level. All organizations use the setting.</a:t>
            </a:r>
          </a:p>
          <a:p>
            <a:pPr marL="317492" indent="-317492">
              <a:buFont typeface="Arial" panose="020B0604020202020204" pitchFamily="34" charset="0"/>
              <a:buNone/>
            </a:pPr>
            <a:r>
              <a:rPr lang="en-US" dirty="0"/>
              <a:t>      Belongs to the library organization level. If the icon is displayed for settings opened at the branch level, then the setting is shared by all branches in the library.</a:t>
            </a:r>
          </a:p>
          <a:p>
            <a:pPr marL="317492" indent="-220128">
              <a:buFont typeface="Arial" panose="020B0604020202020204" pitchFamily="34" charset="0"/>
              <a:buNone/>
            </a:pPr>
            <a:r>
              <a:rPr lang="en-US" dirty="0"/>
              <a:t>     Belongs to the branch organization level. Each branch in the Polaris installation can have its own setting, different from other branches.</a:t>
            </a:r>
          </a:p>
          <a:p>
            <a:pPr marL="317492" indent="-317492">
              <a:buFont typeface="Arial" panose="020B0604020202020204" pitchFamily="34" charset="0"/>
              <a:buNone/>
            </a:pPr>
            <a:r>
              <a:rPr lang="en-US" dirty="0"/>
              <a:t>      Belongs to the workstation. Each workstation can have its own setting, different from other workstations at the same branch.</a:t>
            </a:r>
          </a:p>
          <a:p>
            <a:pPr marL="317492" indent="-317492">
              <a:buFont typeface="Arial" panose="020B0604020202020204" pitchFamily="34" charset="0"/>
              <a:buNone/>
            </a:pPr>
            <a:r>
              <a:rPr lang="en-US" dirty="0"/>
              <a:t>      Belongs to the staff member. Each staff member record can have its own setting, different from other staff members at the same branch.</a:t>
            </a:r>
          </a:p>
          <a:p>
            <a:pPr marL="180000" lvl="1" indent="0">
              <a:buNone/>
            </a:pPr>
            <a:endParaRPr lang="en-US" sz="2400" dirty="0"/>
          </a:p>
        </p:txBody>
      </p:sp>
      <p:pic>
        <p:nvPicPr>
          <p:cNvPr id="4" name="Picture 2"/>
          <p:cNvPicPr>
            <a:picLocks noChangeAspect="1" noChangeArrowheads="1"/>
          </p:cNvPicPr>
          <p:nvPr/>
        </p:nvPicPr>
        <p:blipFill>
          <a:blip r:embed="rId2" cstate="print"/>
          <a:srcRect/>
          <a:stretch>
            <a:fillRect/>
          </a:stretch>
        </p:blipFill>
        <p:spPr bwMode="auto">
          <a:xfrm>
            <a:off x="614300" y="1324862"/>
            <a:ext cx="187325" cy="187325"/>
          </a:xfrm>
          <a:prstGeom prst="rect">
            <a:avLst/>
          </a:prstGeom>
          <a:noFill/>
          <a:ln w="38100" algn="ctr">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363" y="1609723"/>
            <a:ext cx="195263" cy="195263"/>
          </a:xfrm>
          <a:prstGeom prst="rect">
            <a:avLst/>
          </a:prstGeom>
          <a:noFill/>
          <a:ln w="38100" algn="ctr">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364" y="2461660"/>
            <a:ext cx="138113" cy="180975"/>
          </a:xfrm>
          <a:prstGeom prst="rect">
            <a:avLst/>
          </a:prstGeom>
          <a:noFill/>
          <a:ln w="38100" algn="ctr">
            <a:noFill/>
            <a:miter lim="800000"/>
            <a:headEnd/>
            <a:tailEnd/>
          </a:ln>
        </p:spPr>
      </p:pic>
      <p:pic>
        <p:nvPicPr>
          <p:cNvPr id="10" name="Picture 5"/>
          <p:cNvPicPr>
            <a:picLocks noChangeAspect="1" noChangeArrowheads="1"/>
          </p:cNvPicPr>
          <p:nvPr/>
        </p:nvPicPr>
        <p:blipFill>
          <a:blip r:embed="rId5" cstate="print"/>
          <a:srcRect/>
          <a:stretch>
            <a:fillRect/>
          </a:stretch>
        </p:blipFill>
        <p:spPr bwMode="auto">
          <a:xfrm>
            <a:off x="607059" y="2814877"/>
            <a:ext cx="179388" cy="201613"/>
          </a:xfrm>
          <a:prstGeom prst="rect">
            <a:avLst/>
          </a:prstGeom>
          <a:noFill/>
          <a:ln w="38100" algn="ctr">
            <a:noFill/>
            <a:miter lim="800000"/>
            <a:headEnd/>
            <a:tailEnd/>
          </a:ln>
        </p:spPr>
      </p:pic>
      <p:pic>
        <p:nvPicPr>
          <p:cNvPr id="11" name="Picture 6"/>
          <p:cNvPicPr>
            <a:picLocks noChangeAspect="1" noChangeArrowheads="1"/>
          </p:cNvPicPr>
          <p:nvPr/>
        </p:nvPicPr>
        <p:blipFill>
          <a:blip r:embed="rId6" cstate="print"/>
          <a:srcRect/>
          <a:stretch>
            <a:fillRect/>
          </a:stretch>
        </p:blipFill>
        <p:spPr bwMode="auto">
          <a:xfrm>
            <a:off x="591183" y="3329780"/>
            <a:ext cx="211139" cy="198439"/>
          </a:xfrm>
          <a:prstGeom prst="rect">
            <a:avLst/>
          </a:prstGeom>
          <a:noFill/>
          <a:ln w="38100" algn="ctr">
            <a:noFill/>
            <a:miter lim="800000"/>
            <a:headEnd/>
            <a:tailEnd/>
          </a:ln>
        </p:spPr>
      </p:pic>
      <p:pic>
        <p:nvPicPr>
          <p:cNvPr id="14" name="Picture 7"/>
          <p:cNvPicPr>
            <a:picLocks noChangeAspect="1" noChangeArrowheads="1"/>
          </p:cNvPicPr>
          <p:nvPr/>
        </p:nvPicPr>
        <p:blipFill>
          <a:blip r:embed="rId7" cstate="print"/>
          <a:srcRect/>
          <a:stretch>
            <a:fillRect/>
          </a:stretch>
        </p:blipFill>
        <p:spPr bwMode="auto">
          <a:xfrm>
            <a:off x="553977" y="3867446"/>
            <a:ext cx="190500" cy="214313"/>
          </a:xfrm>
          <a:prstGeom prst="rect">
            <a:avLst/>
          </a:prstGeom>
          <a:noFill/>
          <a:ln w="38100" algn="ctr">
            <a:no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570167" y="4269728"/>
            <a:ext cx="190500" cy="190500"/>
          </a:xfrm>
          <a:prstGeom prst="rect">
            <a:avLst/>
          </a:prstGeom>
          <a:noFill/>
          <a:ln w="38100" algn="ctr">
            <a:noFill/>
            <a:miter lim="800000"/>
            <a:headEnd/>
            <a:tailEnd/>
          </a:ln>
        </p:spPr>
      </p:pic>
    </p:spTree>
    <p:extLst>
      <p:ext uri="{BB962C8B-B14F-4D97-AF65-F5344CB8AC3E}">
        <p14:creationId xmlns:p14="http://schemas.microsoft.com/office/powerpoint/2010/main" val="101672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E574B-11E7-F028-4731-49D28D23250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F2930B0-43ED-76B5-D9C8-5ED33F66780A}"/>
              </a:ext>
            </a:extLst>
          </p:cNvPr>
          <p:cNvSpPr>
            <a:spLocks noGrp="1"/>
          </p:cNvSpPr>
          <p:nvPr>
            <p:ph type="title"/>
          </p:nvPr>
        </p:nvSpPr>
        <p:spPr/>
        <p:txBody>
          <a:bodyPr/>
          <a:lstStyle/>
          <a:p>
            <a:r>
              <a:rPr lang="en-GB" dirty="0"/>
              <a:t>Administration</a:t>
            </a:r>
          </a:p>
        </p:txBody>
      </p:sp>
      <p:sp>
        <p:nvSpPr>
          <p:cNvPr id="6" name="Footer Placeholder 5">
            <a:extLst>
              <a:ext uri="{FF2B5EF4-FFF2-40B4-BE49-F238E27FC236}">
                <a16:creationId xmlns:a16="http://schemas.microsoft.com/office/drawing/2014/main" id="{266845FC-32BD-8B36-2F07-6903F55440C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F29DECE-25B2-DF5B-898F-FFFA5354280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Screenshot of System Admin Organizations option featured">
            <a:extLst>
              <a:ext uri="{FF2B5EF4-FFF2-40B4-BE49-F238E27FC236}">
                <a16:creationId xmlns:a16="http://schemas.microsoft.com/office/drawing/2014/main" id="{EC89950E-595B-E5BD-DE31-2C8379520645}"/>
              </a:ext>
            </a:extLst>
          </p:cNvPr>
          <p:cNvPicPr>
            <a:picLocks noChangeAspect="1"/>
          </p:cNvPicPr>
          <p:nvPr/>
        </p:nvPicPr>
        <p:blipFill>
          <a:blip r:embed="rId2"/>
          <a:stretch>
            <a:fillRect/>
          </a:stretch>
        </p:blipFill>
        <p:spPr>
          <a:xfrm>
            <a:off x="2769834" y="1216419"/>
            <a:ext cx="6652332" cy="4425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35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BF77-1634-F289-B314-AE4C2449410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D00242B-0338-E5D5-9043-CC3DD77489FD}"/>
              </a:ext>
            </a:extLst>
          </p:cNvPr>
          <p:cNvSpPr>
            <a:spLocks noGrp="1"/>
          </p:cNvSpPr>
          <p:nvPr>
            <p:ph type="title"/>
          </p:nvPr>
        </p:nvSpPr>
        <p:spPr/>
        <p:txBody>
          <a:bodyPr/>
          <a:lstStyle/>
          <a:p>
            <a:r>
              <a:rPr lang="en-GB" dirty="0"/>
              <a:t>Setting Parameters and Profiles</a:t>
            </a:r>
          </a:p>
        </p:txBody>
      </p:sp>
      <p:sp>
        <p:nvSpPr>
          <p:cNvPr id="6" name="Footer Placeholder 5">
            <a:extLst>
              <a:ext uri="{FF2B5EF4-FFF2-40B4-BE49-F238E27FC236}">
                <a16:creationId xmlns:a16="http://schemas.microsoft.com/office/drawing/2014/main" id="{DE3D2B53-74F4-A829-DE9D-A08941E055E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2B831CA-2BB5-F0E4-748B-1E81381ACF8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3712912" y="3429000"/>
            <a:ext cx="7901288" cy="3447097"/>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Parameter and profile settings customize the Polaris staff and public access applications for the specific organizations, workstations, and staff members in your system.</a:t>
            </a:r>
          </a:p>
          <a:p>
            <a:pPr>
              <a:buClr>
                <a:schemeClr val="bg2"/>
              </a:buClr>
              <a:buFont typeface="Wingdings" panose="05000000000000000000" pitchFamily="2" charset="2"/>
              <a:buChar char="§"/>
            </a:pPr>
            <a:r>
              <a:rPr lang="en-US" dirty="0"/>
              <a:t>You can set parameters and profiles by any of the following methods:</a:t>
            </a:r>
          </a:p>
          <a:p>
            <a:pPr lvl="1">
              <a:buClr>
                <a:schemeClr val="bg2"/>
              </a:buClr>
              <a:buFont typeface="Wingdings" panose="05000000000000000000" pitchFamily="2" charset="2"/>
              <a:buChar char="§"/>
            </a:pPr>
            <a:r>
              <a:rPr lang="en-US" dirty="0"/>
              <a:t>Going to the level and entering a setting</a:t>
            </a:r>
          </a:p>
          <a:p>
            <a:pPr lvl="1">
              <a:buClr>
                <a:schemeClr val="bg2"/>
              </a:buClr>
              <a:buFont typeface="Wingdings" panose="05000000000000000000" pitchFamily="2" charset="2"/>
              <a:buChar char="§"/>
            </a:pPr>
            <a:r>
              <a:rPr lang="en-US" dirty="0"/>
              <a:t>Giving (transmitting) a setting to multiple lower organizations, workstations, and staff members</a:t>
            </a:r>
          </a:p>
          <a:p>
            <a:pPr lvl="1">
              <a:buClr>
                <a:schemeClr val="bg2"/>
              </a:buClr>
              <a:buFont typeface="Wingdings" panose="05000000000000000000" pitchFamily="2" charset="2"/>
              <a:buChar char="§"/>
            </a:pPr>
            <a:r>
              <a:rPr lang="en-US" dirty="0"/>
              <a:t>Taking (inheriting) the setting from the next level above</a:t>
            </a:r>
          </a:p>
          <a:p>
            <a:pPr lvl="1"/>
            <a:endParaRPr lang="en-US" sz="2400" dirty="0"/>
          </a:p>
        </p:txBody>
      </p:sp>
      <p:sp>
        <p:nvSpPr>
          <p:cNvPr id="5" name="TextBox 4"/>
          <p:cNvSpPr txBox="1"/>
          <p:nvPr/>
        </p:nvSpPr>
        <p:spPr>
          <a:xfrm>
            <a:off x="203199" y="1129139"/>
            <a:ext cx="3181396" cy="2400657"/>
          </a:xfrm>
          <a:prstGeom prst="rect">
            <a:avLst/>
          </a:prstGeom>
          <a:noFill/>
          <a:ln>
            <a:solidFill>
              <a:schemeClr val="accent1"/>
            </a:solidFill>
          </a:ln>
        </p:spPr>
        <p:txBody>
          <a:bodyPr wrap="square" rtlCol="0">
            <a:spAutoFit/>
          </a:bodyPr>
          <a:lstStyle/>
          <a:p>
            <a:pPr algn="just"/>
            <a:r>
              <a:rPr lang="en-US" sz="1500" b="1" dirty="0">
                <a:solidFill>
                  <a:schemeClr val="bg2"/>
                </a:solidFill>
                <a:cs typeface="Arial" pitchFamily="34" charset="0"/>
              </a:rPr>
              <a:t>TIP</a:t>
            </a:r>
          </a:p>
          <a:p>
            <a:pPr algn="just"/>
            <a:r>
              <a:rPr lang="en-US" sz="1500" dirty="0">
                <a:cs typeface="Arial" pitchFamily="34" charset="0"/>
              </a:rPr>
              <a:t>Not all settings can be transmitted or inherited. If the up and/or down arrows are available for the selected Parameter or Profile, use the arrows to transmit down or inherit the setting.  A right-mouse click will display a context menu where this can also be done.</a:t>
            </a:r>
          </a:p>
          <a:p>
            <a:pPr algn="just"/>
            <a:endParaRPr lang="en-US" sz="1500" b="1" dirty="0">
              <a:cs typeface="Arial" pitchFamily="34" charset="0"/>
            </a:endParaRPr>
          </a:p>
        </p:txBody>
      </p:sp>
      <p:pic>
        <p:nvPicPr>
          <p:cNvPr id="12" name="Picture 11" descr="Screenshot of Staff Client Profile options example"/>
          <p:cNvPicPr>
            <a:picLocks noChangeAspect="1"/>
          </p:cNvPicPr>
          <p:nvPr/>
        </p:nvPicPr>
        <p:blipFill>
          <a:blip r:embed="rId2"/>
          <a:stretch>
            <a:fillRect/>
          </a:stretch>
        </p:blipFill>
        <p:spPr>
          <a:xfrm>
            <a:off x="5733837" y="1306273"/>
            <a:ext cx="4440660" cy="2046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7449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D6C08-AAA6-084B-A4BF-FA0EF52DAA6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470F6D4-799E-0498-5929-B6E1BEFE0F8D}"/>
              </a:ext>
            </a:extLst>
          </p:cNvPr>
          <p:cNvSpPr>
            <a:spLocks noGrp="1"/>
          </p:cNvSpPr>
          <p:nvPr>
            <p:ph type="title"/>
          </p:nvPr>
        </p:nvSpPr>
        <p:spPr/>
        <p:txBody>
          <a:bodyPr/>
          <a:lstStyle/>
          <a:p>
            <a:r>
              <a:rPr lang="en-GB" dirty="0"/>
              <a:t>Policy, Database, and Notification Tables</a:t>
            </a:r>
          </a:p>
        </p:txBody>
      </p:sp>
      <p:sp>
        <p:nvSpPr>
          <p:cNvPr id="6" name="Footer Placeholder 5">
            <a:extLst>
              <a:ext uri="{FF2B5EF4-FFF2-40B4-BE49-F238E27FC236}">
                <a16:creationId xmlns:a16="http://schemas.microsoft.com/office/drawing/2014/main" id="{DD7657BC-CC89-56C3-686E-87A4F035547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9355E84-05A9-88BE-394F-E42B45CCE66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3772" y="3467354"/>
            <a:ext cx="11404456" cy="2462596"/>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All tables can be opened at the system level, and some may also be opened at the library and branch levels.</a:t>
            </a:r>
          </a:p>
          <a:p>
            <a:pPr algn="just">
              <a:buClr>
                <a:schemeClr val="bg2"/>
              </a:buClr>
              <a:buFont typeface="Wingdings" panose="05000000000000000000" pitchFamily="2" charset="2"/>
              <a:buChar char="§"/>
            </a:pPr>
            <a:r>
              <a:rPr lang="en-US" dirty="0"/>
              <a:t>Table settings cannot be transmitted or inherited.</a:t>
            </a:r>
          </a:p>
          <a:p>
            <a:pPr algn="just">
              <a:buClr>
                <a:schemeClr val="bg2"/>
              </a:buClr>
              <a:buFont typeface="Wingdings" panose="05000000000000000000" pitchFamily="2" charset="2"/>
              <a:buChar char="§"/>
            </a:pPr>
            <a:r>
              <a:rPr lang="en-US" dirty="0"/>
              <a:t>For some tables, the settings apply systemwide, while others must be defined specifically for each organization.</a:t>
            </a:r>
          </a:p>
          <a:p>
            <a:pPr algn="just">
              <a:buClr>
                <a:schemeClr val="bg2"/>
              </a:buClr>
              <a:buFont typeface="Wingdings" panose="05000000000000000000" pitchFamily="2" charset="2"/>
              <a:buChar char="§"/>
            </a:pPr>
            <a:r>
              <a:rPr lang="en-US" dirty="0"/>
              <a:t>To make changes to a table, select it in the left pane and use the following icons on the right pane tool bar:  </a:t>
            </a:r>
          </a:p>
          <a:p>
            <a:pPr algn="just">
              <a:buClr>
                <a:schemeClr val="bg2"/>
              </a:buClr>
              <a:buFont typeface="Wingdings" panose="05000000000000000000" pitchFamily="2" charset="2"/>
              <a:buChar char="§"/>
            </a:pPr>
            <a:r>
              <a:rPr lang="en-US" dirty="0"/>
              <a:t>        Add             Edit              Delete (some table entries are protected from deletion)                  Reorder entries</a:t>
            </a:r>
          </a:p>
        </p:txBody>
      </p:sp>
      <p:pic>
        <p:nvPicPr>
          <p:cNvPr id="4" name="Picture 3" descr="Screenshot of Staff Client organization level examples"/>
          <p:cNvPicPr>
            <a:picLocks noChangeAspect="1"/>
          </p:cNvPicPr>
          <p:nvPr/>
        </p:nvPicPr>
        <p:blipFill>
          <a:blip r:embed="rId2"/>
          <a:stretch>
            <a:fillRect/>
          </a:stretch>
        </p:blipFill>
        <p:spPr>
          <a:xfrm>
            <a:off x="5993408" y="954729"/>
            <a:ext cx="4280249" cy="2201977"/>
          </a:xfrm>
          <a:prstGeom prst="rect">
            <a:avLst/>
          </a:prstGeom>
          <a:ln>
            <a:noFill/>
          </a:ln>
          <a:effectLst>
            <a:outerShdw blurRad="292100" dist="139700" dir="2700000" algn="tl" rotWithShape="0">
              <a:srgbClr val="333333">
                <a:alpha val="65000"/>
              </a:srgbClr>
            </a:outerShdw>
          </a:effectLst>
        </p:spPr>
      </p:pic>
      <p:pic>
        <p:nvPicPr>
          <p:cNvPr id="8" name="Picture 7" descr="Screenshot of Staff Client Branch Policy Tables level example"/>
          <p:cNvPicPr>
            <a:picLocks noChangeAspect="1"/>
          </p:cNvPicPr>
          <p:nvPr/>
        </p:nvPicPr>
        <p:blipFill>
          <a:blip r:embed="rId3"/>
          <a:stretch>
            <a:fillRect/>
          </a:stretch>
        </p:blipFill>
        <p:spPr>
          <a:xfrm>
            <a:off x="1827065" y="989050"/>
            <a:ext cx="2539683" cy="2133333"/>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4" cstate="print"/>
          <a:srcRect/>
          <a:stretch>
            <a:fillRect/>
          </a:stretch>
        </p:blipFill>
        <p:spPr bwMode="auto">
          <a:xfrm>
            <a:off x="702253" y="4865254"/>
            <a:ext cx="247651" cy="238125"/>
          </a:xfrm>
          <a:prstGeom prst="rect">
            <a:avLst/>
          </a:prstGeom>
          <a:noFill/>
          <a:ln w="38100" algn="ctr">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1783588" y="4865253"/>
            <a:ext cx="247651" cy="238125"/>
          </a:xfrm>
          <a:prstGeom prst="rect">
            <a:avLst/>
          </a:prstGeom>
          <a:noFill/>
          <a:ln w="38100" algn="ctr">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2752527" y="4865253"/>
            <a:ext cx="247651" cy="238125"/>
          </a:xfrm>
          <a:prstGeom prst="rect">
            <a:avLst/>
          </a:prstGeom>
          <a:noFill/>
          <a:ln w="38100" algn="ctr">
            <a:noFill/>
            <a:miter lim="800000"/>
            <a:headEnd/>
            <a:tailEnd/>
          </a:ln>
        </p:spPr>
      </p:pic>
      <p:pic>
        <p:nvPicPr>
          <p:cNvPr id="14" name="Picture 6"/>
          <p:cNvPicPr>
            <a:picLocks noChangeAspect="1" noChangeArrowheads="1"/>
          </p:cNvPicPr>
          <p:nvPr/>
        </p:nvPicPr>
        <p:blipFill>
          <a:blip r:embed="rId7" cstate="print"/>
          <a:srcRect/>
          <a:stretch>
            <a:fillRect/>
          </a:stretch>
        </p:blipFill>
        <p:spPr bwMode="auto">
          <a:xfrm>
            <a:off x="8166206" y="4865250"/>
            <a:ext cx="247651" cy="238125"/>
          </a:xfrm>
          <a:prstGeom prst="rect">
            <a:avLst/>
          </a:prstGeom>
          <a:noFill/>
          <a:ln w="38100" algn="ctr">
            <a:noFill/>
            <a:miter lim="800000"/>
            <a:headEnd/>
            <a:tailEnd/>
          </a:ln>
        </p:spPr>
      </p:pic>
      <p:pic>
        <p:nvPicPr>
          <p:cNvPr id="15" name="Picture 7"/>
          <p:cNvPicPr>
            <a:picLocks noChangeAspect="1" noChangeArrowheads="1"/>
          </p:cNvPicPr>
          <p:nvPr/>
        </p:nvPicPr>
        <p:blipFill>
          <a:blip r:embed="rId8" cstate="print"/>
          <a:srcRect/>
          <a:stretch>
            <a:fillRect/>
          </a:stretch>
        </p:blipFill>
        <p:spPr bwMode="auto">
          <a:xfrm>
            <a:off x="8413857" y="4865250"/>
            <a:ext cx="247651" cy="238125"/>
          </a:xfrm>
          <a:prstGeom prst="rect">
            <a:avLst/>
          </a:prstGeom>
          <a:noFill/>
          <a:ln w="38100" algn="ctr">
            <a:noFill/>
            <a:miter lim="800000"/>
            <a:headEnd/>
            <a:tailEnd/>
          </a:ln>
        </p:spPr>
      </p:pic>
    </p:spTree>
    <p:extLst>
      <p:ext uri="{BB962C8B-B14F-4D97-AF65-F5344CB8AC3E}">
        <p14:creationId xmlns:p14="http://schemas.microsoft.com/office/powerpoint/2010/main" val="723786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01C45-062D-BDFE-22D1-ABBE60E3A75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81F96F4-6F25-85E4-2127-57DBD9CC5F1F}"/>
              </a:ext>
            </a:extLst>
          </p:cNvPr>
          <p:cNvSpPr>
            <a:spLocks noGrp="1"/>
          </p:cNvSpPr>
          <p:nvPr>
            <p:ph type="title"/>
          </p:nvPr>
        </p:nvSpPr>
        <p:spPr/>
        <p:txBody>
          <a:bodyPr/>
          <a:lstStyle/>
          <a:p>
            <a:r>
              <a:rPr lang="en-GB" dirty="0"/>
              <a:t>Policy, Database, and Notification Tables</a:t>
            </a:r>
          </a:p>
        </p:txBody>
      </p:sp>
      <p:sp>
        <p:nvSpPr>
          <p:cNvPr id="6" name="Footer Placeholder 5">
            <a:extLst>
              <a:ext uri="{FF2B5EF4-FFF2-40B4-BE49-F238E27FC236}">
                <a16:creationId xmlns:a16="http://schemas.microsoft.com/office/drawing/2014/main" id="{F09D0F25-DBC4-8BDA-2966-DD4F5562512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FB3347-1760-0B12-7251-6CE62619B18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317744" y="4700604"/>
            <a:ext cx="11404456" cy="1312989"/>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Clr>
                <a:schemeClr val="bg2"/>
              </a:buClr>
              <a:buFont typeface="Wingdings" panose="05000000000000000000" pitchFamily="2" charset="2"/>
              <a:buChar char="§"/>
            </a:pPr>
            <a:r>
              <a:rPr lang="en-US" dirty="0"/>
              <a:t>For more information, see the documentation at </a:t>
            </a:r>
            <a:r>
              <a:rPr lang="en-US" i="1" dirty="0"/>
              <a:t>Administration &gt; Editing Parameters, Profiles and Tables &gt; Working with Tables.</a:t>
            </a:r>
            <a:endParaRPr lang="en-US" dirty="0"/>
          </a:p>
          <a:p>
            <a:pPr lvl="1"/>
            <a:endParaRPr lang="en-US" sz="2400" dirty="0"/>
          </a:p>
        </p:txBody>
      </p:sp>
      <p:pic>
        <p:nvPicPr>
          <p:cNvPr id="5" name="Picture 2" descr="Screenshot of Polaris Staff Client Working with Tables docu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839" y="1088163"/>
            <a:ext cx="5853176" cy="3144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6303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9E3B-3C37-55B3-B7C8-488FD934EFD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943D0AB-149F-E1E3-F50F-85F38BC82A3D}"/>
              </a:ext>
            </a:extLst>
          </p:cNvPr>
          <p:cNvSpPr>
            <a:spLocks noGrp="1"/>
          </p:cNvSpPr>
          <p:nvPr>
            <p:ph type="title"/>
          </p:nvPr>
        </p:nvSpPr>
        <p:spPr/>
        <p:txBody>
          <a:bodyPr/>
          <a:lstStyle/>
          <a:p>
            <a:r>
              <a:rPr lang="en-GB" dirty="0"/>
              <a:t>Polaris SQL Jobs</a:t>
            </a:r>
          </a:p>
        </p:txBody>
      </p:sp>
      <p:sp>
        <p:nvSpPr>
          <p:cNvPr id="6" name="Footer Placeholder 5">
            <a:extLst>
              <a:ext uri="{FF2B5EF4-FFF2-40B4-BE49-F238E27FC236}">
                <a16:creationId xmlns:a16="http://schemas.microsoft.com/office/drawing/2014/main" id="{E552C052-C022-3C92-135D-A806D12F2D1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B85C654-A43F-4837-82D3-15D17B825B3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393772" y="1145011"/>
            <a:ext cx="11404456" cy="2099564"/>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Polaris SQL jobs reference</a:t>
            </a:r>
          </a:p>
          <a:p>
            <a:pPr algn="just">
              <a:buClr>
                <a:schemeClr val="bg2"/>
              </a:buClr>
              <a:buFont typeface="Wingdings" panose="05000000000000000000" pitchFamily="2" charset="2"/>
              <a:buChar char="§"/>
            </a:pPr>
            <a:r>
              <a:rPr lang="en-US" dirty="0"/>
              <a:t>SQL Server Management Studio</a:t>
            </a:r>
          </a:p>
          <a:p>
            <a:pPr algn="just">
              <a:buClr>
                <a:schemeClr val="bg2"/>
              </a:buClr>
              <a:buFont typeface="Wingdings" panose="05000000000000000000" pitchFamily="2" charset="2"/>
              <a:buChar char="§"/>
            </a:pPr>
            <a:r>
              <a:rPr lang="en-US" dirty="0"/>
              <a:t>SQL Server job run manually</a:t>
            </a:r>
          </a:p>
          <a:p>
            <a:pPr marL="613818" lvl="1" indent="0">
              <a:buFont typeface="Arial" panose="020B0604020202020204" pitchFamily="34" charset="0"/>
              <a:buNone/>
            </a:pPr>
            <a:endParaRPr lang="en-US" sz="2400" dirty="0"/>
          </a:p>
        </p:txBody>
      </p:sp>
    </p:spTree>
    <p:extLst>
      <p:ext uri="{BB962C8B-B14F-4D97-AF65-F5344CB8AC3E}">
        <p14:creationId xmlns:p14="http://schemas.microsoft.com/office/powerpoint/2010/main" val="937756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9B95C-61C8-C80A-4890-854AC6C2BF4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4056A2D-4AE0-D6AB-6771-3F76EB5CEC18}"/>
              </a:ext>
            </a:extLst>
          </p:cNvPr>
          <p:cNvSpPr>
            <a:spLocks noGrp="1"/>
          </p:cNvSpPr>
          <p:nvPr>
            <p:ph type="title"/>
          </p:nvPr>
        </p:nvSpPr>
        <p:spPr/>
        <p:txBody>
          <a:bodyPr/>
          <a:lstStyle/>
          <a:p>
            <a:r>
              <a:rPr lang="en-GB" dirty="0"/>
              <a:t>Polaris SQL Jobs Reference</a:t>
            </a:r>
          </a:p>
        </p:txBody>
      </p:sp>
      <p:sp>
        <p:nvSpPr>
          <p:cNvPr id="6" name="Footer Placeholder 5">
            <a:extLst>
              <a:ext uri="{FF2B5EF4-FFF2-40B4-BE49-F238E27FC236}">
                <a16:creationId xmlns:a16="http://schemas.microsoft.com/office/drawing/2014/main" id="{BAAEA1DE-789F-60F2-FFE9-B67554A17A8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1B307BD-2B29-0A04-92AD-5AD70556502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550864" y="4839116"/>
            <a:ext cx="11404456" cy="876149"/>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This table is a summary of the SQL jobs that handle Polaris automatic processing operations and can be found at </a:t>
            </a:r>
            <a:r>
              <a:rPr lang="en-US" i="1" dirty="0"/>
              <a:t>Help &gt; Administration &gt; Polaris SQL Jobs Reference.</a:t>
            </a:r>
          </a:p>
          <a:p>
            <a:pPr marL="613818" lvl="1" indent="0">
              <a:buFont typeface="Arial" panose="020B0604020202020204" pitchFamily="34" charset="0"/>
              <a:buNone/>
            </a:pPr>
            <a:endParaRPr lang="en-US" sz="2400" dirty="0"/>
          </a:p>
        </p:txBody>
      </p:sp>
      <p:pic>
        <p:nvPicPr>
          <p:cNvPr id="4" name="Picture 2" descr="Screenshot of Polaris SQL Jobs Reference">
            <a:extLst>
              <a:ext uri="{FF2B5EF4-FFF2-40B4-BE49-F238E27FC236}">
                <a16:creationId xmlns:a16="http://schemas.microsoft.com/office/drawing/2014/main" id="{366A1AE3-8699-0E8B-91DB-DCAF6C7B0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344" y="999341"/>
            <a:ext cx="5422630" cy="3461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276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CA5B8-9F8C-1876-CDBA-46B7A9C789E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F2FA26A-2DC0-6BA5-B9AD-0E5768193391}"/>
              </a:ext>
            </a:extLst>
          </p:cNvPr>
          <p:cNvSpPr>
            <a:spLocks noGrp="1"/>
          </p:cNvSpPr>
          <p:nvPr>
            <p:ph type="title"/>
          </p:nvPr>
        </p:nvSpPr>
        <p:spPr/>
        <p:txBody>
          <a:bodyPr/>
          <a:lstStyle/>
          <a:p>
            <a:r>
              <a:rPr lang="en-GB" dirty="0"/>
              <a:t>SQL Server Management Studio</a:t>
            </a:r>
          </a:p>
        </p:txBody>
      </p:sp>
      <p:sp>
        <p:nvSpPr>
          <p:cNvPr id="6" name="Footer Placeholder 5">
            <a:extLst>
              <a:ext uri="{FF2B5EF4-FFF2-40B4-BE49-F238E27FC236}">
                <a16:creationId xmlns:a16="http://schemas.microsoft.com/office/drawing/2014/main" id="{FCC30B1D-2986-88B8-8B90-4E0C0370A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69ABA37-0C86-9327-CBCD-6FC484AA49B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
          <p:cNvSpPr txBox="1">
            <a:spLocks/>
          </p:cNvSpPr>
          <p:nvPr/>
        </p:nvSpPr>
        <p:spPr>
          <a:xfrm>
            <a:off x="545147" y="4633111"/>
            <a:ext cx="11404456" cy="1589512"/>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Display the </a:t>
            </a:r>
            <a:r>
              <a:rPr lang="en-US" i="1" dirty="0"/>
              <a:t>SQL Server Management Studio</a:t>
            </a:r>
            <a:r>
              <a:rPr lang="en-US" dirty="0"/>
              <a:t> window from any in-library client with SQL Server access. </a:t>
            </a:r>
          </a:p>
          <a:p>
            <a:pPr algn="just">
              <a:buClr>
                <a:schemeClr val="bg2"/>
              </a:buClr>
              <a:buFont typeface="Wingdings" panose="05000000000000000000" pitchFamily="2" charset="2"/>
              <a:buChar char="§"/>
            </a:pPr>
            <a:r>
              <a:rPr lang="en-US" dirty="0"/>
              <a:t>Select the correct </a:t>
            </a:r>
            <a:r>
              <a:rPr lang="en-US" i="1" dirty="0"/>
              <a:t>Server name</a:t>
            </a:r>
            <a:r>
              <a:rPr lang="en-US" dirty="0"/>
              <a:t> and </a:t>
            </a:r>
            <a:r>
              <a:rPr lang="en-US" i="1" dirty="0"/>
              <a:t>Connect.</a:t>
            </a:r>
          </a:p>
          <a:p>
            <a:pPr algn="just">
              <a:buClr>
                <a:schemeClr val="bg2"/>
              </a:buClr>
              <a:buFont typeface="Wingdings" panose="05000000000000000000" pitchFamily="2" charset="2"/>
              <a:buChar char="§"/>
            </a:pPr>
            <a:r>
              <a:rPr lang="en-US" dirty="0"/>
              <a:t>Expand the folders on the left to reach </a:t>
            </a:r>
            <a:r>
              <a:rPr lang="en-US" i="1" dirty="0"/>
              <a:t>SQL Server Agent Jobs.</a:t>
            </a:r>
            <a:r>
              <a:rPr lang="en-US" dirty="0"/>
              <a:t> </a:t>
            </a:r>
          </a:p>
          <a:p>
            <a:pPr algn="just">
              <a:buClr>
                <a:schemeClr val="bg2"/>
              </a:buClr>
              <a:buFont typeface="Wingdings" panose="05000000000000000000" pitchFamily="2" charset="2"/>
              <a:buChar char="§"/>
            </a:pPr>
            <a:r>
              <a:rPr lang="en-US" dirty="0"/>
              <a:t>Double click on a job to open its property view, see when it is scheduled to run, and see when last executed.</a:t>
            </a:r>
          </a:p>
          <a:p>
            <a:pPr marL="285750" indent="-285750"/>
            <a:endParaRPr lang="en-US" sz="2400" dirty="0"/>
          </a:p>
        </p:txBody>
      </p:sp>
      <p:pic>
        <p:nvPicPr>
          <p:cNvPr id="5" name="Picture 4" descr="Screenshot of SQL Server Management Studio screens">
            <a:extLst>
              <a:ext uri="{FF2B5EF4-FFF2-40B4-BE49-F238E27FC236}">
                <a16:creationId xmlns:a16="http://schemas.microsoft.com/office/drawing/2014/main" id="{499AB611-F961-1DB8-711D-5858961105C3}"/>
              </a:ext>
            </a:extLst>
          </p:cNvPr>
          <p:cNvPicPr>
            <a:picLocks noChangeAspect="1"/>
          </p:cNvPicPr>
          <p:nvPr/>
        </p:nvPicPr>
        <p:blipFill>
          <a:blip r:embed="rId2"/>
          <a:stretch>
            <a:fillRect/>
          </a:stretch>
        </p:blipFill>
        <p:spPr>
          <a:xfrm>
            <a:off x="1415823" y="1067795"/>
            <a:ext cx="8769801" cy="3238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7703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D020-27E9-EB49-FEA4-5DC4A36DED8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BF73B13-9571-2E7C-AA8C-29C7DA8F3BD3}"/>
              </a:ext>
            </a:extLst>
          </p:cNvPr>
          <p:cNvSpPr>
            <a:spLocks noGrp="1"/>
          </p:cNvSpPr>
          <p:nvPr>
            <p:ph type="title"/>
          </p:nvPr>
        </p:nvSpPr>
        <p:spPr/>
        <p:txBody>
          <a:bodyPr/>
          <a:lstStyle/>
          <a:p>
            <a:r>
              <a:rPr lang="en-GB" dirty="0"/>
              <a:t>SQL Server Run Job Manually</a:t>
            </a:r>
          </a:p>
        </p:txBody>
      </p:sp>
      <p:sp>
        <p:nvSpPr>
          <p:cNvPr id="6" name="Footer Placeholder 5">
            <a:extLst>
              <a:ext uri="{FF2B5EF4-FFF2-40B4-BE49-F238E27FC236}">
                <a16:creationId xmlns:a16="http://schemas.microsoft.com/office/drawing/2014/main" id="{B78CF4D0-55C9-2E3D-3AF0-F7B61531ADF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EE357FB-EB30-E83A-7769-8E53138AC28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
          <p:cNvSpPr txBox="1">
            <a:spLocks/>
          </p:cNvSpPr>
          <p:nvPr/>
        </p:nvSpPr>
        <p:spPr>
          <a:xfrm>
            <a:off x="3644496" y="2176440"/>
            <a:ext cx="8166259" cy="3479178"/>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From </a:t>
            </a:r>
            <a:r>
              <a:rPr lang="en-US" i="1" dirty="0"/>
              <a:t>SQL Server Agent Jobs</a:t>
            </a:r>
            <a:r>
              <a:rPr lang="en-US" dirty="0"/>
              <a:t>, right-click the job and select </a:t>
            </a:r>
            <a:r>
              <a:rPr lang="en-US" i="1" dirty="0"/>
              <a:t>Start Job</a:t>
            </a:r>
            <a:r>
              <a:rPr lang="en-US" dirty="0"/>
              <a:t> from the context menu.</a:t>
            </a:r>
          </a:p>
          <a:p>
            <a:pPr algn="just">
              <a:buClr>
                <a:schemeClr val="bg2"/>
              </a:buClr>
              <a:buFont typeface="Wingdings" panose="05000000000000000000" pitchFamily="2" charset="2"/>
              <a:buChar char="§"/>
            </a:pPr>
            <a:r>
              <a:rPr lang="en-US" dirty="0"/>
              <a:t>In many cases, it is fine for jobs to run automatically (e.g., updating offline files runs automatically each night); however, there may be instances where it is helpful to run a job manually (e.g., you want to start using offline Polaris in the middle of the day </a:t>
            </a:r>
            <a:r>
              <a:rPr lang="en-US" u="sng" dirty="0"/>
              <a:t>and</a:t>
            </a:r>
            <a:r>
              <a:rPr lang="en-US" dirty="0"/>
              <a:t> be able to include that morning’s transactions in the offline database).</a:t>
            </a:r>
          </a:p>
          <a:p>
            <a:pPr algn="just">
              <a:buClr>
                <a:schemeClr val="bg2"/>
              </a:buClr>
              <a:buFont typeface="Wingdings" panose="05000000000000000000" pitchFamily="2" charset="2"/>
              <a:buChar char="§"/>
            </a:pPr>
            <a:r>
              <a:rPr lang="en-US" dirty="0"/>
              <a:t>You may also want to manually run a job when testing certain functionality such as </a:t>
            </a:r>
            <a:r>
              <a:rPr lang="en-US" i="1" dirty="0"/>
              <a:t>Build Up Compressed Holdings Statement</a:t>
            </a:r>
            <a:r>
              <a:rPr lang="en-US" dirty="0"/>
              <a:t> for serials.</a:t>
            </a:r>
          </a:p>
        </p:txBody>
      </p:sp>
      <p:pic>
        <p:nvPicPr>
          <p:cNvPr id="4" name="Picture 2" descr="Screenshot of SQL Object Explorer">
            <a:extLst>
              <a:ext uri="{FF2B5EF4-FFF2-40B4-BE49-F238E27FC236}">
                <a16:creationId xmlns:a16="http://schemas.microsoft.com/office/drawing/2014/main" id="{44316C7A-456D-9396-D673-C475D48C5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4" y="1473584"/>
            <a:ext cx="2376663" cy="3669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0293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26990-45BB-62C8-9F30-4B45C9E5F68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0EE88F5-491E-014D-9D7B-67BDABB510B9}"/>
              </a:ext>
            </a:extLst>
          </p:cNvPr>
          <p:cNvSpPr>
            <a:spLocks noGrp="1"/>
          </p:cNvSpPr>
          <p:nvPr>
            <p:ph type="title"/>
          </p:nvPr>
        </p:nvSpPr>
        <p:spPr/>
        <p:txBody>
          <a:bodyPr/>
          <a:lstStyle/>
          <a:p>
            <a:r>
              <a:rPr lang="en-GB" dirty="0"/>
              <a:t>Polaris Customer Support</a:t>
            </a:r>
          </a:p>
        </p:txBody>
      </p:sp>
      <p:sp>
        <p:nvSpPr>
          <p:cNvPr id="6" name="Footer Placeholder 5">
            <a:extLst>
              <a:ext uri="{FF2B5EF4-FFF2-40B4-BE49-F238E27FC236}">
                <a16:creationId xmlns:a16="http://schemas.microsoft.com/office/drawing/2014/main" id="{ABF87002-B59F-5951-B607-C91EABF5978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5836B0B-EB83-1854-14AB-E59AB19893A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Box 4"/>
          <p:cNvSpPr txBox="1"/>
          <p:nvPr/>
        </p:nvSpPr>
        <p:spPr>
          <a:xfrm>
            <a:off x="560832" y="1511809"/>
            <a:ext cx="10241280" cy="2677656"/>
          </a:xfrm>
          <a:prstGeom prst="rect">
            <a:avLst/>
          </a:prstGeom>
          <a:noFill/>
        </p:spPr>
        <p:txBody>
          <a:bodyPr wrap="square" rtlCol="0">
            <a:spAutoFit/>
          </a:bodyPr>
          <a:lstStyle/>
          <a:p>
            <a:pPr marL="380990" indent="-380990">
              <a:buFont typeface="Arial" panose="020B0604020202020204" pitchFamily="34" charset="0"/>
              <a:buChar char="•"/>
            </a:pPr>
            <a:r>
              <a:rPr lang="en-US" sz="1500" dirty="0"/>
              <a:t>Visit </a:t>
            </a:r>
            <a:r>
              <a:rPr lang="en-US" sz="1500" u="sng" dirty="0">
                <a:solidFill>
                  <a:schemeClr val="bg2"/>
                </a:solidFill>
                <a:latin typeface="+mj-lt"/>
                <a:hlinkClick r:id="rId2">
                  <a:extLst>
                    <a:ext uri="{A12FA001-AC4F-418D-AE19-62706E023703}">
                      <ahyp:hlinkClr xmlns:ahyp="http://schemas.microsoft.com/office/drawing/2018/hyperlinkcolor" val="tx"/>
                    </a:ext>
                  </a:extLst>
                </a:hlinkClick>
              </a:rPr>
              <a:t>https://support.iii.com/</a:t>
            </a:r>
            <a:r>
              <a:rPr lang="en-US" sz="1500" dirty="0">
                <a:cs typeface="Arial" pitchFamily="34" charset="0"/>
              </a:rPr>
              <a:t> to:</a:t>
            </a:r>
            <a:endParaRPr lang="en-US" sz="1500" u="sng" dirty="0">
              <a:solidFill>
                <a:schemeClr val="bg2"/>
              </a:solidFill>
            </a:endParaRPr>
          </a:p>
          <a:p>
            <a:pPr marL="742950" lvl="1" indent="-285750">
              <a:buFont typeface="Arial" panose="020B0604020202020204" pitchFamily="34" charset="0"/>
              <a:buChar char="•"/>
            </a:pPr>
            <a:r>
              <a:rPr lang="en-US" sz="1500" dirty="0">
                <a:cs typeface="Arial" pitchFamily="34" charset="0"/>
              </a:rPr>
              <a:t>Search the </a:t>
            </a:r>
            <a:r>
              <a:rPr lang="en-US" sz="1500" i="1" dirty="0">
                <a:cs typeface="Arial" pitchFamily="34" charset="0"/>
              </a:rPr>
              <a:t>Knowledge Portal</a:t>
            </a:r>
          </a:p>
          <a:p>
            <a:pPr marL="742950" lvl="1" indent="-285750">
              <a:buFont typeface="Arial" panose="020B0604020202020204" pitchFamily="34" charset="0"/>
              <a:buChar char="•"/>
            </a:pPr>
            <a:r>
              <a:rPr lang="en-US" sz="1500" dirty="0">
                <a:cs typeface="Arial" pitchFamily="34" charset="0"/>
              </a:rPr>
              <a:t>Use the forums to see what other customers are talking about</a:t>
            </a:r>
          </a:p>
          <a:p>
            <a:pPr marL="742950" lvl="1" indent="-285750">
              <a:buFont typeface="Arial" panose="020B0604020202020204" pitchFamily="34" charset="0"/>
              <a:buChar char="•"/>
            </a:pPr>
            <a:r>
              <a:rPr lang="en-US" sz="1500" dirty="0">
                <a:cs typeface="Arial" pitchFamily="34" charset="0"/>
              </a:rPr>
              <a:t>Create a new ticket or check the status of your submitted tickets</a:t>
            </a:r>
          </a:p>
          <a:p>
            <a:pPr marL="742950" lvl="1" indent="-285750">
              <a:buFont typeface="Arial" panose="020B0604020202020204" pitchFamily="34" charset="0"/>
              <a:buChar char="•"/>
            </a:pPr>
            <a:r>
              <a:rPr lang="en-US" sz="1500" dirty="0">
                <a:cs typeface="Arial" pitchFamily="34" charset="0"/>
              </a:rPr>
              <a:t>Find solutions and see enhancements for common issues and problems</a:t>
            </a:r>
          </a:p>
          <a:p>
            <a:pPr marL="742950" lvl="1" indent="-285750">
              <a:buFont typeface="Arial" panose="020B0604020202020204" pitchFamily="34" charset="0"/>
              <a:buChar char="•"/>
            </a:pPr>
            <a:r>
              <a:rPr lang="en-US" sz="1500" dirty="0">
                <a:cs typeface="Arial" pitchFamily="34" charset="0"/>
              </a:rPr>
              <a:t>Download updates and files</a:t>
            </a:r>
          </a:p>
          <a:p>
            <a:pPr marL="742950" lvl="1" indent="-285750">
              <a:buFont typeface="Arial" panose="020B0604020202020204" pitchFamily="34" charset="0"/>
              <a:buChar char="•"/>
            </a:pPr>
            <a:r>
              <a:rPr lang="en-US" sz="1500" dirty="0">
                <a:cs typeface="Arial" pitchFamily="34" charset="0"/>
              </a:rPr>
              <a:t>See FAQs</a:t>
            </a:r>
          </a:p>
          <a:p>
            <a:pPr marL="380990" indent="-380990">
              <a:buFont typeface="Arial" panose="020B0604020202020204" pitchFamily="34" charset="0"/>
              <a:buChar char="•"/>
            </a:pPr>
            <a:r>
              <a:rPr lang="en-US" sz="1500" dirty="0">
                <a:cs typeface="Arial" pitchFamily="34" charset="0"/>
              </a:rPr>
              <a:t>You may need a user ID and password to access certain areas.</a:t>
            </a:r>
          </a:p>
          <a:p>
            <a:pPr>
              <a:buClr>
                <a:srgbClr val="EB4F1C"/>
              </a:buClr>
            </a:pPr>
            <a:endParaRPr lang="en-US" sz="2400" dirty="0">
              <a:solidFill>
                <a:srgbClr val="4D4D4C"/>
              </a:solidFill>
            </a:endParaRPr>
          </a:p>
          <a:p>
            <a:pPr marL="380990" indent="-380990">
              <a:buClr>
                <a:srgbClr val="EB4F1C"/>
              </a:buClr>
              <a:buFont typeface="Arial" panose="020B0604020202020204" pitchFamily="34" charset="0"/>
              <a:buChar char="•"/>
            </a:pPr>
            <a:endParaRPr lang="en-US" sz="2400" dirty="0"/>
          </a:p>
        </p:txBody>
      </p:sp>
    </p:spTree>
    <p:extLst>
      <p:ext uri="{BB962C8B-B14F-4D97-AF65-F5344CB8AC3E}">
        <p14:creationId xmlns:p14="http://schemas.microsoft.com/office/powerpoint/2010/main" val="2007517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EF15-7E2F-C3E3-98A4-D8335E7383A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992269E-8B5C-C66D-CD32-55A5EC6AE0BA}"/>
              </a:ext>
            </a:extLst>
          </p:cNvPr>
          <p:cNvSpPr>
            <a:spLocks noGrp="1"/>
          </p:cNvSpPr>
          <p:nvPr>
            <p:ph type="title"/>
          </p:nvPr>
        </p:nvSpPr>
        <p:spPr/>
        <p:txBody>
          <a:bodyPr/>
          <a:lstStyle/>
          <a:p>
            <a:r>
              <a:rPr lang="en-GB" dirty="0"/>
              <a:t>Polaris Customer Support</a:t>
            </a:r>
          </a:p>
        </p:txBody>
      </p:sp>
      <p:sp>
        <p:nvSpPr>
          <p:cNvPr id="6" name="Footer Placeholder 5">
            <a:extLst>
              <a:ext uri="{FF2B5EF4-FFF2-40B4-BE49-F238E27FC236}">
                <a16:creationId xmlns:a16="http://schemas.microsoft.com/office/drawing/2014/main" id="{2A93AD20-DF53-7AE3-3B7B-FBF698109BB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FA564EA-45D7-3A1D-1875-9175EF36C69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p:cNvSpPr txBox="1"/>
          <p:nvPr/>
        </p:nvSpPr>
        <p:spPr>
          <a:xfrm>
            <a:off x="526965" y="1225689"/>
            <a:ext cx="10241280" cy="1985159"/>
          </a:xfrm>
          <a:prstGeom prst="rect">
            <a:avLst/>
          </a:prstGeom>
          <a:noFill/>
        </p:spPr>
        <p:txBody>
          <a:bodyPr wrap="square" rtlCol="0">
            <a:spAutoFit/>
          </a:bodyPr>
          <a:lstStyle/>
          <a:p>
            <a:pPr marL="380990" indent="-380990" algn="just">
              <a:buClr>
                <a:schemeClr val="bg2"/>
              </a:buClr>
              <a:buFont typeface="Wingdings" panose="05000000000000000000" pitchFamily="2" charset="2"/>
              <a:buChar char="§"/>
            </a:pPr>
            <a:r>
              <a:rPr lang="en-US" sz="1500" dirty="0"/>
              <a:t>Support is offered 24/7: </a:t>
            </a:r>
            <a:r>
              <a:rPr lang="en-US" sz="1500" dirty="0">
                <a:solidFill>
                  <a:schemeClr val="bg2"/>
                </a:solidFill>
                <a:hlinkClick r:id="rId2">
                  <a:extLst>
                    <a:ext uri="{A12FA001-AC4F-418D-AE19-62706E023703}">
                      <ahyp:hlinkClr xmlns:ahyp="http://schemas.microsoft.com/office/drawing/2018/hyperlinkcolor" val="tx"/>
                    </a:ext>
                  </a:extLst>
                </a:hlinkClick>
              </a:rPr>
              <a:t>Support - Innovative Interfaces Inc.</a:t>
            </a:r>
            <a:endParaRPr lang="en-US" sz="1500" dirty="0">
              <a:solidFill>
                <a:schemeClr val="bg2"/>
              </a:solidFill>
            </a:endParaRPr>
          </a:p>
          <a:p>
            <a:pPr marL="380990" indent="-380990" algn="just">
              <a:buClr>
                <a:schemeClr val="bg2"/>
              </a:buClr>
              <a:buFont typeface="Wingdings" panose="05000000000000000000" pitchFamily="2" charset="2"/>
              <a:buChar char="§"/>
            </a:pPr>
            <a:endParaRPr lang="en-US" sz="1500" dirty="0"/>
          </a:p>
          <a:p>
            <a:pPr marL="380990" indent="-380990" algn="just">
              <a:buClr>
                <a:schemeClr val="bg2"/>
              </a:buClr>
              <a:buFont typeface="Wingdings" panose="05000000000000000000" pitchFamily="2" charset="2"/>
              <a:buChar char="§"/>
            </a:pPr>
            <a:r>
              <a:rPr lang="en-US" sz="1500" dirty="0"/>
              <a:t>Each Polaris ILS customer has a site manager who is part of a larger team including site engineers responsible for providing application and technical support for all operational Polaris ILS customers.  </a:t>
            </a:r>
          </a:p>
          <a:p>
            <a:pPr marL="380990" indent="-380990" algn="just">
              <a:buClr>
                <a:schemeClr val="bg2"/>
              </a:buClr>
              <a:buFont typeface="Wingdings" panose="05000000000000000000" pitchFamily="2" charset="2"/>
              <a:buChar char="§"/>
            </a:pPr>
            <a:endParaRPr lang="en-US" sz="1500" dirty="0"/>
          </a:p>
          <a:p>
            <a:pPr marL="380990" indent="-380990">
              <a:buClr>
                <a:srgbClr val="EB4F1C"/>
              </a:buClr>
              <a:buFont typeface="Wingdings" panose="05000000000000000000" pitchFamily="2" charset="2"/>
              <a:buChar char="§"/>
            </a:pPr>
            <a:endParaRPr lang="en-US" sz="2400" dirty="0">
              <a:solidFill>
                <a:srgbClr val="4D4D4C"/>
              </a:solidFill>
            </a:endParaRPr>
          </a:p>
          <a:p>
            <a:pPr marL="380990" indent="-380990">
              <a:buClr>
                <a:srgbClr val="EB4F1C"/>
              </a:buClr>
              <a:buFont typeface="Arial" panose="020B0604020202020204" pitchFamily="34" charset="0"/>
              <a:buChar char="•"/>
            </a:pPr>
            <a:endParaRPr lang="en-US" sz="2400" dirty="0"/>
          </a:p>
        </p:txBody>
      </p:sp>
    </p:spTree>
    <p:extLst>
      <p:ext uri="{BB962C8B-B14F-4D97-AF65-F5344CB8AC3E}">
        <p14:creationId xmlns:p14="http://schemas.microsoft.com/office/powerpoint/2010/main" val="4215328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E2E1-ABDB-2CA3-2EB6-7FBE39C6D83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6FF7F7A-2D52-99D3-BD67-095D73BE87CE}"/>
              </a:ext>
            </a:extLst>
          </p:cNvPr>
          <p:cNvSpPr>
            <a:spLocks noGrp="1"/>
          </p:cNvSpPr>
          <p:nvPr>
            <p:ph type="title"/>
          </p:nvPr>
        </p:nvSpPr>
        <p:spPr/>
        <p:txBody>
          <a:bodyPr/>
          <a:lstStyle/>
          <a:p>
            <a:r>
              <a:rPr lang="en-GB" dirty="0"/>
              <a:t>Innovative Users Group</a:t>
            </a:r>
          </a:p>
        </p:txBody>
      </p:sp>
      <p:sp>
        <p:nvSpPr>
          <p:cNvPr id="6" name="Footer Placeholder 5">
            <a:extLst>
              <a:ext uri="{FF2B5EF4-FFF2-40B4-BE49-F238E27FC236}">
                <a16:creationId xmlns:a16="http://schemas.microsoft.com/office/drawing/2014/main" id="{69B591BA-1885-FBA1-D3E9-0C4879A48B7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903CB05-5D2D-D87E-715B-EFD5FDB7595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Box 4"/>
          <p:cNvSpPr txBox="1"/>
          <p:nvPr/>
        </p:nvSpPr>
        <p:spPr>
          <a:xfrm>
            <a:off x="556360" y="3526536"/>
            <a:ext cx="10241280" cy="1523494"/>
          </a:xfrm>
          <a:prstGeom prst="rect">
            <a:avLst/>
          </a:prstGeom>
          <a:noFill/>
        </p:spPr>
        <p:txBody>
          <a:bodyPr wrap="square" rtlCol="0">
            <a:spAutoFit/>
          </a:bodyPr>
          <a:lstStyle/>
          <a:p>
            <a:pPr marL="342900" indent="-342900" algn="just">
              <a:buClr>
                <a:schemeClr val="bg2"/>
              </a:buClr>
              <a:buFont typeface="Wingdings" panose="05000000000000000000" pitchFamily="2" charset="2"/>
              <a:buChar char="§"/>
            </a:pPr>
            <a:r>
              <a:rPr lang="en-US" sz="1500" dirty="0"/>
              <a:t>The </a:t>
            </a:r>
            <a:r>
              <a:rPr lang="en-US" sz="1500" i="1" dirty="0"/>
              <a:t>Innovative Users Group (IUG)</a:t>
            </a:r>
            <a:r>
              <a:rPr lang="en-US" sz="1500" dirty="0"/>
              <a:t> represents the community of Polaris ILS users.</a:t>
            </a:r>
          </a:p>
          <a:p>
            <a:pPr marL="342900" indent="-342900" algn="just">
              <a:buClr>
                <a:schemeClr val="bg2"/>
              </a:buClr>
              <a:buFont typeface="Wingdings" panose="05000000000000000000" pitchFamily="2" charset="2"/>
              <a:buChar char="§"/>
            </a:pPr>
            <a:r>
              <a:rPr lang="en-US" sz="1500" dirty="0"/>
              <a:t>IUG’s activities are coordinated by a Steering Committee elected by the membership.</a:t>
            </a:r>
          </a:p>
          <a:p>
            <a:pPr marL="342900" indent="-342900" algn="just">
              <a:buClr>
                <a:schemeClr val="bg2"/>
              </a:buClr>
              <a:buFont typeface="Wingdings" panose="05000000000000000000" pitchFamily="2" charset="2"/>
              <a:buChar char="§"/>
            </a:pPr>
            <a:r>
              <a:rPr lang="en-US" sz="1500" dirty="0"/>
              <a:t>IUG holds regional and national conferences for its members.</a:t>
            </a:r>
          </a:p>
          <a:p>
            <a:pPr>
              <a:buClr>
                <a:srgbClr val="EB4F1C"/>
              </a:buClr>
            </a:pPr>
            <a:endParaRPr lang="en-US" sz="2400" dirty="0">
              <a:solidFill>
                <a:srgbClr val="4D4D4C"/>
              </a:solidFill>
            </a:endParaRPr>
          </a:p>
          <a:p>
            <a:pPr marL="380990" indent="-380990">
              <a:buClr>
                <a:srgbClr val="EB4F1C"/>
              </a:buClr>
              <a:buFont typeface="Arial" panose="020B0604020202020204" pitchFamily="34" charset="0"/>
              <a:buChar char="•"/>
            </a:pPr>
            <a:endParaRPr lang="en-US" sz="2400" dirty="0"/>
          </a:p>
        </p:txBody>
      </p:sp>
      <p:pic>
        <p:nvPicPr>
          <p:cNvPr id="3" name="Picture 2" descr="Screenshot of Innovative Users Group website header">
            <a:extLst>
              <a:ext uri="{FF2B5EF4-FFF2-40B4-BE49-F238E27FC236}">
                <a16:creationId xmlns:a16="http://schemas.microsoft.com/office/drawing/2014/main" id="{47C5A5D8-F494-ECF3-7FC5-7FAE0CEDB37C}"/>
              </a:ext>
            </a:extLst>
          </p:cNvPr>
          <p:cNvPicPr>
            <a:picLocks noChangeAspect="1"/>
          </p:cNvPicPr>
          <p:nvPr/>
        </p:nvPicPr>
        <p:blipFill>
          <a:blip r:embed="rId2"/>
          <a:stretch>
            <a:fillRect/>
          </a:stretch>
        </p:blipFill>
        <p:spPr>
          <a:xfrm>
            <a:off x="1790800" y="1676633"/>
            <a:ext cx="7772400" cy="12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0794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F8A5-D4F1-6FDB-0868-7D4F6276D66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0944440-D3A4-9CB3-282D-A1AA1D303C2B}"/>
              </a:ext>
            </a:extLst>
          </p:cNvPr>
          <p:cNvSpPr>
            <a:spLocks noGrp="1"/>
          </p:cNvSpPr>
          <p:nvPr>
            <p:ph type="title"/>
          </p:nvPr>
        </p:nvSpPr>
        <p:spPr/>
        <p:txBody>
          <a:bodyPr/>
          <a:lstStyle/>
          <a:p>
            <a:r>
              <a:rPr lang="en-GB" dirty="0"/>
              <a:t>Administration Records</a:t>
            </a:r>
          </a:p>
        </p:txBody>
      </p:sp>
      <p:sp>
        <p:nvSpPr>
          <p:cNvPr id="6" name="Footer Placeholder 5">
            <a:extLst>
              <a:ext uri="{FF2B5EF4-FFF2-40B4-BE49-F238E27FC236}">
                <a16:creationId xmlns:a16="http://schemas.microsoft.com/office/drawing/2014/main" id="{65305883-D339-3050-AFDC-93921E1192E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C675787-C78B-EF6D-79B7-2380BA9384D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C1F9FE11-3701-D803-E92C-7FA1124E4759}"/>
              </a:ext>
            </a:extLst>
          </p:cNvPr>
          <p:cNvSpPr txBox="1">
            <a:spLocks/>
          </p:cNvSpPr>
          <p:nvPr/>
        </p:nvSpPr>
        <p:spPr>
          <a:xfrm>
            <a:off x="550864" y="1072109"/>
            <a:ext cx="11450673" cy="52676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You can use search to find the system, library, or branch record that you’d like to access.</a:t>
            </a:r>
            <a:endParaRPr lang="en-NL" sz="1500" dirty="0"/>
          </a:p>
        </p:txBody>
      </p:sp>
      <p:pic>
        <p:nvPicPr>
          <p:cNvPr id="4" name="Picture 3" descr="Screenshot of System Admin list of organizations with search featured">
            <a:extLst>
              <a:ext uri="{FF2B5EF4-FFF2-40B4-BE49-F238E27FC236}">
                <a16:creationId xmlns:a16="http://schemas.microsoft.com/office/drawing/2014/main" id="{FBF629E5-3643-7176-4BE2-4C4EAB94C439}"/>
              </a:ext>
            </a:extLst>
          </p:cNvPr>
          <p:cNvPicPr>
            <a:picLocks noChangeAspect="1"/>
          </p:cNvPicPr>
          <p:nvPr/>
        </p:nvPicPr>
        <p:blipFill>
          <a:blip r:embed="rId2"/>
          <a:stretch>
            <a:fillRect/>
          </a:stretch>
        </p:blipFill>
        <p:spPr>
          <a:xfrm>
            <a:off x="1446276" y="1478908"/>
            <a:ext cx="9299448" cy="4512459"/>
          </a:xfrm>
          <a:prstGeom prst="rect">
            <a:avLst/>
          </a:prstGeom>
          <a:ln>
            <a:noFill/>
          </a:ln>
          <a:effectLst>
            <a:outerShdw blurRad="292100" dist="139700" dir="2700000" algn="tl" rotWithShape="0">
              <a:srgbClr val="333333">
                <a:alpha val="65000"/>
              </a:srgbClr>
            </a:outerShdw>
          </a:effectLst>
        </p:spPr>
      </p:pic>
      <p:pic>
        <p:nvPicPr>
          <p:cNvPr id="5" name="Picture 4" descr="Screenshot of System Admin branch ">
            <a:extLst>
              <a:ext uri="{FF2B5EF4-FFF2-40B4-BE49-F238E27FC236}">
                <a16:creationId xmlns:a16="http://schemas.microsoft.com/office/drawing/2014/main" id="{D8310727-A4C9-9BBD-D492-8EFFD3424A75}"/>
              </a:ext>
            </a:extLst>
          </p:cNvPr>
          <p:cNvPicPr>
            <a:picLocks noChangeAspect="1"/>
          </p:cNvPicPr>
          <p:nvPr/>
        </p:nvPicPr>
        <p:blipFill>
          <a:blip r:embed="rId3"/>
          <a:stretch>
            <a:fillRect/>
          </a:stretch>
        </p:blipFill>
        <p:spPr>
          <a:xfrm>
            <a:off x="486373" y="2688091"/>
            <a:ext cx="10880203" cy="1481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473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 2025 Clarivate.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and </a:t>
            </a:r>
            <a:r>
              <a:rPr kumimoji="0" lang="en-US" sz="900" b="0" i="0" u="none" strike="noStrike" kern="1200" cap="none" spc="0" normalizeH="0" baseline="0" noProof="0" dirty="0">
                <a:ln>
                  <a:noFill/>
                </a:ln>
                <a:solidFill>
                  <a:prstClr val="white"/>
                </a:solidFill>
                <a:effectLst/>
                <a:uLnTx/>
                <a:uFillTx/>
                <a:latin typeface="Avenir Next LT Pro"/>
                <a:ea typeface="+mn-ea"/>
                <a:cs typeface="+mn-cs"/>
              </a:rPr>
              <a:t>its</a:t>
            </a: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About Clarivate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is a leading global provider of transformative intelligence. We offer enriched data, </a:t>
            </a:r>
            <a:br>
              <a:rPr kumimoji="0" lang="en-GB" sz="900" b="0" i="0" u="none" strike="noStrike" kern="1200" cap="none" spc="0" normalizeH="0" baseline="0" noProof="0" dirty="0">
                <a:ln>
                  <a:noFill/>
                </a:ln>
                <a:solidFill>
                  <a:prstClr val="white"/>
                </a:solidFill>
                <a:effectLst/>
                <a:uLnTx/>
                <a:uFillTx/>
                <a:latin typeface="Avenir Next LT Pro"/>
                <a:ea typeface="+mn-ea"/>
                <a:cs typeface="+mn-cs"/>
              </a:rPr>
            </a:b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Demi"/>
                <a:ea typeface="+mn-ea"/>
                <a:cs typeface="+mn-cs"/>
              </a:rPr>
              <a:t>Forename Surname</a:t>
            </a:r>
            <a:endParaRPr kumimoji="0" lang="en-GB" sz="1800" b="0" i="0" u="none" strike="noStrike" kern="1200" cap="none" spc="0" normalizeH="0" baseline="0" noProof="0" dirty="0">
              <a:ln>
                <a:noFill/>
              </a:ln>
              <a:solidFill>
                <a:prstClr val="white"/>
              </a:solidFill>
              <a:effectLst/>
              <a:uLnTx/>
              <a:uFillTx/>
              <a:latin typeface="Avenir Next LT Pro Demi"/>
              <a:ea typeface="+mn-ea"/>
              <a:cs typeface="+mn-cs"/>
            </a:endParaRPr>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forename.surname@clarivate.com</a:t>
            </a: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white"/>
                </a:solidFill>
                <a:effectLst/>
                <a:uLnTx/>
                <a:uFillTx/>
                <a:latin typeface="Avenir Next LT Pro"/>
                <a:ea typeface="+mn-ea"/>
                <a:cs typeface="+mn-cs"/>
              </a:rPr>
              <a:t>+000 000-0000</a:t>
            </a:r>
            <a:endParaRPr kumimoji="0" lang="en-GB" sz="17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8792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1E70-850E-ABDD-C576-FDE5E0354B0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930E6C7-2D53-1445-4140-6B8D9F37A0B2}"/>
              </a:ext>
            </a:extLst>
          </p:cNvPr>
          <p:cNvSpPr>
            <a:spLocks noGrp="1"/>
          </p:cNvSpPr>
          <p:nvPr>
            <p:ph type="title"/>
          </p:nvPr>
        </p:nvSpPr>
        <p:spPr/>
        <p:txBody>
          <a:bodyPr/>
          <a:lstStyle/>
          <a:p>
            <a:r>
              <a:rPr lang="en-GB" dirty="0"/>
              <a:t>Administration Records</a:t>
            </a:r>
          </a:p>
        </p:txBody>
      </p:sp>
      <p:sp>
        <p:nvSpPr>
          <p:cNvPr id="6" name="Footer Placeholder 5">
            <a:extLst>
              <a:ext uri="{FF2B5EF4-FFF2-40B4-BE49-F238E27FC236}">
                <a16:creationId xmlns:a16="http://schemas.microsoft.com/office/drawing/2014/main" id="{B4997769-43C6-02D2-DA99-C167D1FF9BA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37BEC84-2A48-F20C-37F2-5105E6336BC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Screenshot of System Admin branch example">
            <a:extLst>
              <a:ext uri="{FF2B5EF4-FFF2-40B4-BE49-F238E27FC236}">
                <a16:creationId xmlns:a16="http://schemas.microsoft.com/office/drawing/2014/main" id="{467FB0ED-8F3E-CF16-648B-EC303323B1C5}"/>
              </a:ext>
            </a:extLst>
          </p:cNvPr>
          <p:cNvPicPr>
            <a:picLocks noChangeAspect="1"/>
          </p:cNvPicPr>
          <p:nvPr/>
        </p:nvPicPr>
        <p:blipFill>
          <a:blip r:embed="rId2"/>
          <a:stretch>
            <a:fillRect/>
          </a:stretch>
        </p:blipFill>
        <p:spPr>
          <a:xfrm>
            <a:off x="636388" y="1131352"/>
            <a:ext cx="10880203" cy="1481818"/>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branch information ">
            <a:extLst>
              <a:ext uri="{FF2B5EF4-FFF2-40B4-BE49-F238E27FC236}">
                <a16:creationId xmlns:a16="http://schemas.microsoft.com/office/drawing/2014/main" id="{CEAA2C1B-91AC-DE22-1A14-A9B304FC7A9E}"/>
              </a:ext>
            </a:extLst>
          </p:cNvPr>
          <p:cNvPicPr>
            <a:picLocks noChangeAspect="1"/>
          </p:cNvPicPr>
          <p:nvPr/>
        </p:nvPicPr>
        <p:blipFill>
          <a:blip r:embed="rId3"/>
          <a:stretch>
            <a:fillRect/>
          </a:stretch>
        </p:blipFill>
        <p:spPr>
          <a:xfrm>
            <a:off x="1758537" y="2387633"/>
            <a:ext cx="5032248" cy="3714395"/>
          </a:xfrm>
          <a:prstGeom prst="rect">
            <a:avLst/>
          </a:prstGeom>
          <a:ln>
            <a:noFill/>
          </a:ln>
          <a:effectLst>
            <a:outerShdw blurRad="292100" dist="139700" dir="2700000" algn="tl" rotWithShape="0">
              <a:srgbClr val="333333">
                <a:alpha val="65000"/>
              </a:srgbClr>
            </a:outerShdw>
          </a:effectLst>
        </p:spPr>
      </p:pic>
      <p:sp>
        <p:nvSpPr>
          <p:cNvPr id="9" name="Content Placeholder 1">
            <a:extLst>
              <a:ext uri="{FF2B5EF4-FFF2-40B4-BE49-F238E27FC236}">
                <a16:creationId xmlns:a16="http://schemas.microsoft.com/office/drawing/2014/main" id="{A5C52082-2F5A-F221-0212-B61FF5F3CF45}"/>
              </a:ext>
            </a:extLst>
          </p:cNvPr>
          <p:cNvSpPr txBox="1">
            <a:spLocks/>
          </p:cNvSpPr>
          <p:nvPr/>
        </p:nvSpPr>
        <p:spPr>
          <a:xfrm>
            <a:off x="6941076" y="3291078"/>
            <a:ext cx="4781124" cy="2485013"/>
          </a:xfr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Some entries may be changed directly, while the </a:t>
            </a:r>
            <a:r>
              <a:rPr lang="en-US" sz="1500" i="1" dirty="0"/>
              <a:t>Addresses</a:t>
            </a:r>
            <a:r>
              <a:rPr lang="en-US" sz="1500" dirty="0"/>
              <a:t> and </a:t>
            </a:r>
            <a:r>
              <a:rPr lang="en-US" sz="1500" i="1" dirty="0"/>
              <a:t>Contact Representatives</a:t>
            </a:r>
            <a:r>
              <a:rPr lang="en-US" sz="1500" dirty="0"/>
              <a:t> fields provide a dropdown list for selection; the text in these two fields comes from the </a:t>
            </a:r>
            <a:r>
              <a:rPr lang="en-US" sz="1500" i="1" dirty="0"/>
              <a:t>Tables - Addresses </a:t>
            </a:r>
            <a:r>
              <a:rPr lang="en-US" sz="1500" dirty="0"/>
              <a:t>and</a:t>
            </a:r>
            <a:r>
              <a:rPr lang="en-US" sz="1500" i="1" dirty="0"/>
              <a:t> Contact Persons</a:t>
            </a:r>
            <a:r>
              <a:rPr lang="en-US" sz="1500" dirty="0"/>
              <a:t>, where the information must be entered before it is available in the organization </a:t>
            </a:r>
            <a:r>
              <a:rPr lang="en-US" sz="1500" dirty="0" err="1"/>
              <a:t>workform</a:t>
            </a:r>
            <a:r>
              <a:rPr lang="en-US" sz="1500" dirty="0"/>
              <a:t>. </a:t>
            </a:r>
          </a:p>
          <a:p>
            <a:pPr marL="613818" lvl="1" indent="0">
              <a:buFont typeface="Arial" panose="020B0604020202020204" pitchFamily="34" charset="0"/>
              <a:buNone/>
            </a:pPr>
            <a:endParaRPr lang="en-US" sz="2400" dirty="0"/>
          </a:p>
        </p:txBody>
      </p:sp>
      <p:pic>
        <p:nvPicPr>
          <p:cNvPr id="11" name="Picture 10" descr="Screenshot of System Admin Actions &gt; ... &gt; Edit">
            <a:extLst>
              <a:ext uri="{FF2B5EF4-FFF2-40B4-BE49-F238E27FC236}">
                <a16:creationId xmlns:a16="http://schemas.microsoft.com/office/drawing/2014/main" id="{3794B406-340C-2FA3-84FB-33258EA5A552}"/>
              </a:ext>
            </a:extLst>
          </p:cNvPr>
          <p:cNvPicPr>
            <a:picLocks noChangeAspect="1"/>
          </p:cNvPicPr>
          <p:nvPr/>
        </p:nvPicPr>
        <p:blipFill>
          <a:blip r:embed="rId4"/>
          <a:stretch>
            <a:fillRect/>
          </a:stretch>
        </p:blipFill>
        <p:spPr>
          <a:xfrm>
            <a:off x="9717454" y="1681628"/>
            <a:ext cx="2064861" cy="1037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4215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D26A3-9B29-3B29-9693-72BA98D96FE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41CEA25-FA32-2166-B7FF-12C919A357F5}"/>
              </a:ext>
            </a:extLst>
          </p:cNvPr>
          <p:cNvSpPr>
            <a:spLocks noGrp="1"/>
          </p:cNvSpPr>
          <p:nvPr>
            <p:ph type="title"/>
          </p:nvPr>
        </p:nvSpPr>
        <p:spPr/>
        <p:txBody>
          <a:bodyPr/>
          <a:lstStyle/>
          <a:p>
            <a:r>
              <a:rPr lang="en-GB" dirty="0"/>
              <a:t>Permissions </a:t>
            </a:r>
          </a:p>
        </p:txBody>
      </p:sp>
      <p:sp>
        <p:nvSpPr>
          <p:cNvPr id="6" name="Footer Placeholder 5">
            <a:extLst>
              <a:ext uri="{FF2B5EF4-FFF2-40B4-BE49-F238E27FC236}">
                <a16:creationId xmlns:a16="http://schemas.microsoft.com/office/drawing/2014/main" id="{0E48FEAE-E212-5D37-5B29-D7C2D24F4F9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806EAF4-C9C5-5693-92BD-09C2B461F69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EFA047A9-24B6-1B6B-9C1A-E95F7B1F9A90}"/>
              </a:ext>
            </a:extLst>
          </p:cNvPr>
          <p:cNvSpPr txBox="1">
            <a:spLocks/>
          </p:cNvSpPr>
          <p:nvPr/>
        </p:nvSpPr>
        <p:spPr>
          <a:xfrm>
            <a:off x="550864" y="1211362"/>
            <a:ext cx="3949877"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Managing permissions with groups</a:t>
            </a:r>
          </a:p>
          <a:p>
            <a:pPr marL="285750" indent="-285750" algn="just">
              <a:buClr>
                <a:schemeClr val="bg2"/>
              </a:buClr>
              <a:buFont typeface="Wingdings" panose="05000000000000000000" pitchFamily="2" charset="2"/>
              <a:buChar char="§"/>
            </a:pPr>
            <a:r>
              <a:rPr lang="en-US" sz="1500" dirty="0"/>
              <a:t>Permission references</a:t>
            </a:r>
          </a:p>
          <a:p>
            <a:pPr marL="285750" indent="-285750" algn="just">
              <a:buClr>
                <a:schemeClr val="bg2"/>
              </a:buClr>
              <a:buFont typeface="Wingdings" panose="05000000000000000000" pitchFamily="2" charset="2"/>
              <a:buChar char="§"/>
            </a:pPr>
            <a:r>
              <a:rPr lang="en-US" sz="1500" dirty="0"/>
              <a:t>Permission Group </a:t>
            </a:r>
            <a:r>
              <a:rPr lang="en-US" sz="1500" dirty="0" err="1"/>
              <a:t>workform</a:t>
            </a:r>
            <a:endParaRPr lang="en-US" sz="1500" dirty="0"/>
          </a:p>
          <a:p>
            <a:pPr lvl="1" algn="just">
              <a:buClr>
                <a:schemeClr val="bg2"/>
              </a:buClr>
              <a:buFont typeface="Wingdings" panose="05000000000000000000" pitchFamily="2" charset="2"/>
              <a:buChar char="§"/>
            </a:pPr>
            <a:r>
              <a:rPr lang="en-US" dirty="0"/>
              <a:t>General View</a:t>
            </a:r>
          </a:p>
          <a:p>
            <a:pPr lvl="1" algn="just">
              <a:buClr>
                <a:schemeClr val="bg2"/>
              </a:buClr>
              <a:buFont typeface="Wingdings" panose="05000000000000000000" pitchFamily="2" charset="2"/>
              <a:buChar char="§"/>
            </a:pPr>
            <a:r>
              <a:rPr lang="en-US" dirty="0"/>
              <a:t>Permissions View</a:t>
            </a:r>
          </a:p>
          <a:p>
            <a:pPr marL="285750" indent="-285750" algn="just">
              <a:buClr>
                <a:schemeClr val="bg2"/>
              </a:buClr>
              <a:buFont typeface="Wingdings" panose="05000000000000000000" pitchFamily="2" charset="2"/>
              <a:buChar char="§"/>
            </a:pPr>
            <a:r>
              <a:rPr lang="en-US" sz="1500" dirty="0"/>
              <a:t>Permissions Find Tool</a:t>
            </a:r>
          </a:p>
          <a:p>
            <a:pPr marL="285750" indent="-285750" algn="just">
              <a:buClr>
                <a:schemeClr val="bg2"/>
              </a:buClr>
              <a:buFont typeface="Wingdings" panose="05000000000000000000" pitchFamily="2" charset="2"/>
              <a:buChar char="§"/>
            </a:pPr>
            <a:r>
              <a:rPr lang="en-US" sz="1500" dirty="0"/>
              <a:t>Staff Members</a:t>
            </a:r>
          </a:p>
          <a:p>
            <a:pPr lvl="1" algn="just">
              <a:buClr>
                <a:schemeClr val="bg2"/>
              </a:buClr>
              <a:buFont typeface="Wingdings" panose="05000000000000000000" pitchFamily="2" charset="2"/>
              <a:buChar char="§"/>
            </a:pPr>
            <a:r>
              <a:rPr lang="en-US" dirty="0"/>
              <a:t>Permissions</a:t>
            </a:r>
          </a:p>
          <a:p>
            <a:pPr lvl="1" algn="just">
              <a:buClr>
                <a:schemeClr val="bg2"/>
              </a:buClr>
              <a:buFont typeface="Wingdings" panose="05000000000000000000" pitchFamily="2" charset="2"/>
              <a:buChar char="§"/>
            </a:pPr>
            <a:r>
              <a:rPr lang="en-US" dirty="0"/>
              <a:t>Group membership</a:t>
            </a:r>
          </a:p>
          <a:p>
            <a:pPr marL="285750" indent="-285750" algn="just">
              <a:buClr>
                <a:schemeClr val="bg2"/>
              </a:buClr>
              <a:buFont typeface="Wingdings" panose="05000000000000000000" pitchFamily="2" charset="2"/>
              <a:buChar char="§"/>
            </a:pPr>
            <a:r>
              <a:rPr lang="en-US" sz="1500" dirty="0"/>
              <a:t>New Staff Member or Workstation</a:t>
            </a:r>
          </a:p>
          <a:p>
            <a:pPr marL="285750" indent="-285750" algn="just">
              <a:buClr>
                <a:schemeClr val="bg2"/>
              </a:buClr>
              <a:buFont typeface="Wingdings" panose="05000000000000000000" pitchFamily="2" charset="2"/>
              <a:buChar char="§"/>
            </a:pPr>
            <a:r>
              <a:rPr lang="en-US" sz="1500" dirty="0"/>
              <a:t>Security</a:t>
            </a:r>
          </a:p>
          <a:p>
            <a:endParaRPr lang="en-NL" dirty="0"/>
          </a:p>
        </p:txBody>
      </p:sp>
      <p:pic>
        <p:nvPicPr>
          <p:cNvPr id="4" name="Picture 3" descr="Screenshot of System Admin Permissions Group option featured">
            <a:extLst>
              <a:ext uri="{FF2B5EF4-FFF2-40B4-BE49-F238E27FC236}">
                <a16:creationId xmlns:a16="http://schemas.microsoft.com/office/drawing/2014/main" id="{E655F43D-8D28-1DAC-8414-EE665F1D751D}"/>
              </a:ext>
            </a:extLst>
          </p:cNvPr>
          <p:cNvPicPr>
            <a:picLocks noChangeAspect="1"/>
          </p:cNvPicPr>
          <p:nvPr/>
        </p:nvPicPr>
        <p:blipFill>
          <a:blip r:embed="rId2"/>
          <a:stretch>
            <a:fillRect/>
          </a:stretch>
        </p:blipFill>
        <p:spPr>
          <a:xfrm>
            <a:off x="4703006" y="1208759"/>
            <a:ext cx="6675363" cy="4440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00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80155-6B6E-20DF-C20D-ADFFBE2FBF2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B2852EC-90CB-592B-2360-A87EE329860F}"/>
              </a:ext>
            </a:extLst>
          </p:cNvPr>
          <p:cNvSpPr>
            <a:spLocks noGrp="1"/>
          </p:cNvSpPr>
          <p:nvPr>
            <p:ph type="title"/>
          </p:nvPr>
        </p:nvSpPr>
        <p:spPr/>
        <p:txBody>
          <a:bodyPr/>
          <a:lstStyle/>
          <a:p>
            <a:r>
              <a:rPr lang="en-GB" dirty="0"/>
              <a:t>Managing Permissions with Groups</a:t>
            </a:r>
          </a:p>
        </p:txBody>
      </p:sp>
      <p:sp>
        <p:nvSpPr>
          <p:cNvPr id="6" name="Footer Placeholder 5">
            <a:extLst>
              <a:ext uri="{FF2B5EF4-FFF2-40B4-BE49-F238E27FC236}">
                <a16:creationId xmlns:a16="http://schemas.microsoft.com/office/drawing/2014/main" id="{41604125-9382-25AC-97C3-158050B439A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42BDE11-CB1A-B57A-A2C0-226C7FA8024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C0EBAEEB-8792-CEB9-0501-09CD175A3AD8}"/>
              </a:ext>
            </a:extLst>
          </p:cNvPr>
          <p:cNvSpPr txBox="1">
            <a:spLocks/>
          </p:cNvSpPr>
          <p:nvPr/>
        </p:nvSpPr>
        <p:spPr>
          <a:xfrm>
            <a:off x="550865" y="863038"/>
            <a:ext cx="11171336" cy="25659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If you are creating permissions for a main functionality, the </a:t>
            </a:r>
            <a:r>
              <a:rPr lang="en-US" sz="1500" i="1" dirty="0"/>
              <a:t>Group</a:t>
            </a:r>
            <a:r>
              <a:rPr lang="en-US" sz="1500" dirty="0"/>
              <a:t> method is the best strategy.</a:t>
            </a:r>
          </a:p>
          <a:p>
            <a:pPr marL="285750" indent="-285750" algn="just">
              <a:buClr>
                <a:schemeClr val="bg2"/>
              </a:buClr>
              <a:buFont typeface="Wingdings" panose="05000000000000000000" pitchFamily="2" charset="2"/>
              <a:buChar char="§"/>
            </a:pPr>
            <a:r>
              <a:rPr lang="en-US" sz="1500" dirty="0"/>
              <a:t>You can set up groups of staff members involved in the same types of tasks in the library, then assign the permissions to the group itself.</a:t>
            </a:r>
          </a:p>
          <a:p>
            <a:pPr marL="285750" indent="-285750" algn="just">
              <a:buClr>
                <a:schemeClr val="bg2"/>
              </a:buClr>
              <a:buFont typeface="Wingdings" panose="05000000000000000000" pitchFamily="2" charset="2"/>
              <a:buChar char="§"/>
            </a:pPr>
            <a:r>
              <a:rPr lang="en-US" sz="1500" dirty="0"/>
              <a:t>When staff members are hired, you simply add them to the appropriate group.</a:t>
            </a:r>
          </a:p>
          <a:p>
            <a:pPr marL="285750" indent="-285750" algn="just">
              <a:buClr>
                <a:schemeClr val="bg2"/>
              </a:buClr>
              <a:buFont typeface="Wingdings" panose="05000000000000000000" pitchFamily="2" charset="2"/>
              <a:buChar char="§"/>
            </a:pPr>
            <a:r>
              <a:rPr lang="en-US" sz="1500" dirty="0"/>
              <a:t>Polaris supplies </a:t>
            </a:r>
            <a:r>
              <a:rPr lang="en-US" sz="1500" u="sng" dirty="0"/>
              <a:t>default groups</a:t>
            </a:r>
            <a:r>
              <a:rPr lang="en-US" sz="1500" dirty="0"/>
              <a:t> which can be copied, renamed, and modified; alternatively, permissions may be acquired from these defaults and applied to other groups.</a:t>
            </a:r>
          </a:p>
          <a:p>
            <a:pPr marL="285750" indent="-285750" algn="just">
              <a:buClr>
                <a:schemeClr val="bg2"/>
              </a:buClr>
              <a:buFont typeface="Wingdings" panose="05000000000000000000" pitchFamily="2" charset="2"/>
              <a:buChar char="§"/>
            </a:pPr>
            <a:r>
              <a:rPr lang="en-US" sz="1500" dirty="0"/>
              <a:t>To create a new permission group, use the </a:t>
            </a:r>
            <a:r>
              <a:rPr lang="en-US" sz="1500" i="1" dirty="0"/>
              <a:t>+New Permission Group </a:t>
            </a:r>
            <a:r>
              <a:rPr lang="en-US" sz="1500" dirty="0"/>
              <a:t>button.</a:t>
            </a:r>
            <a:endParaRPr lang="en-US" sz="1500" i="1" dirty="0"/>
          </a:p>
          <a:p>
            <a:endParaRPr lang="en-NL" dirty="0"/>
          </a:p>
        </p:txBody>
      </p:sp>
      <p:pic>
        <p:nvPicPr>
          <p:cNvPr id="3" name="Picture 2" descr="Screenshot of System Admin Permisson Groups list with +New Permission Group featured">
            <a:extLst>
              <a:ext uri="{FF2B5EF4-FFF2-40B4-BE49-F238E27FC236}">
                <a16:creationId xmlns:a16="http://schemas.microsoft.com/office/drawing/2014/main" id="{A5205B32-518F-FA7E-D041-AB11F5039DB6}"/>
              </a:ext>
            </a:extLst>
          </p:cNvPr>
          <p:cNvPicPr>
            <a:picLocks noChangeAspect="1"/>
          </p:cNvPicPr>
          <p:nvPr/>
        </p:nvPicPr>
        <p:blipFill>
          <a:blip r:embed="rId2"/>
          <a:stretch>
            <a:fillRect/>
          </a:stretch>
        </p:blipFill>
        <p:spPr>
          <a:xfrm>
            <a:off x="633222" y="3429000"/>
            <a:ext cx="6288024" cy="2555614"/>
          </a:xfrm>
          <a:prstGeom prst="rect">
            <a:avLst/>
          </a:prstGeom>
          <a:ln>
            <a:noFill/>
          </a:ln>
          <a:effectLst>
            <a:outerShdw blurRad="292100" dist="139700" dir="2700000" algn="tl" rotWithShape="0">
              <a:srgbClr val="333333">
                <a:alpha val="65000"/>
              </a:srgbClr>
            </a:outerShdw>
          </a:effectLst>
        </p:spPr>
      </p:pic>
      <p:pic>
        <p:nvPicPr>
          <p:cNvPr id="5" name="Picture 4" descr="Screenshot of System Admin New Permission Group Name and Description ">
            <a:extLst>
              <a:ext uri="{FF2B5EF4-FFF2-40B4-BE49-F238E27FC236}">
                <a16:creationId xmlns:a16="http://schemas.microsoft.com/office/drawing/2014/main" id="{1E4169E1-D4C3-1FAE-A857-C0EB8F0B3D9F}"/>
              </a:ext>
            </a:extLst>
          </p:cNvPr>
          <p:cNvPicPr>
            <a:picLocks noChangeAspect="1"/>
          </p:cNvPicPr>
          <p:nvPr/>
        </p:nvPicPr>
        <p:blipFill>
          <a:blip r:embed="rId3"/>
          <a:stretch>
            <a:fillRect/>
          </a:stretch>
        </p:blipFill>
        <p:spPr>
          <a:xfrm>
            <a:off x="3659026" y="4057400"/>
            <a:ext cx="8128266" cy="2109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725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FF05-C73F-461A-D018-4573318C7AF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B9E7AAB-BA89-E9FB-150E-72F4E447197A}"/>
              </a:ext>
            </a:extLst>
          </p:cNvPr>
          <p:cNvSpPr>
            <a:spLocks noGrp="1"/>
          </p:cNvSpPr>
          <p:nvPr>
            <p:ph type="title"/>
          </p:nvPr>
        </p:nvSpPr>
        <p:spPr/>
        <p:txBody>
          <a:bodyPr/>
          <a:lstStyle/>
          <a:p>
            <a:r>
              <a:rPr lang="en-GB" dirty="0"/>
              <a:t>Permission Groups: Members View</a:t>
            </a:r>
          </a:p>
        </p:txBody>
      </p:sp>
      <p:sp>
        <p:nvSpPr>
          <p:cNvPr id="6" name="Footer Placeholder 5">
            <a:extLst>
              <a:ext uri="{FF2B5EF4-FFF2-40B4-BE49-F238E27FC236}">
                <a16:creationId xmlns:a16="http://schemas.microsoft.com/office/drawing/2014/main" id="{56D97DDF-7366-AD6B-40B1-9D861C3960A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A9C4226-A31B-930C-A11B-F1822650863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CC6D0701-4B4F-605D-48AF-EA96ACFE3B2B}"/>
              </a:ext>
            </a:extLst>
          </p:cNvPr>
          <p:cNvSpPr txBox="1">
            <a:spLocks/>
          </p:cNvSpPr>
          <p:nvPr/>
        </p:nvSpPr>
        <p:spPr>
          <a:xfrm>
            <a:off x="550865" y="1046050"/>
            <a:ext cx="11171336" cy="74621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a:t>
            </a:r>
            <a:r>
              <a:rPr lang="en-US" sz="1500" i="1" dirty="0"/>
              <a:t>Members</a:t>
            </a:r>
            <a:r>
              <a:rPr lang="en-US" sz="1500" dirty="0"/>
              <a:t> view of the group </a:t>
            </a:r>
            <a:r>
              <a:rPr lang="en-US" sz="1500" dirty="0" err="1"/>
              <a:t>workform</a:t>
            </a:r>
            <a:r>
              <a:rPr lang="en-US" sz="1500" dirty="0"/>
              <a:t> will show which members are currently in the group. You can add and remove members from here.</a:t>
            </a:r>
            <a:endParaRPr lang="en-NL" sz="1500" dirty="0"/>
          </a:p>
        </p:txBody>
      </p:sp>
      <p:pic>
        <p:nvPicPr>
          <p:cNvPr id="4" name="Picture 3" descr="Screenshot of System Admin +Add Member with search box featured">
            <a:extLst>
              <a:ext uri="{FF2B5EF4-FFF2-40B4-BE49-F238E27FC236}">
                <a16:creationId xmlns:a16="http://schemas.microsoft.com/office/drawing/2014/main" id="{34C1CCC5-AAC1-B685-D027-205159F19A5F}"/>
              </a:ext>
            </a:extLst>
          </p:cNvPr>
          <p:cNvPicPr>
            <a:picLocks noChangeAspect="1"/>
          </p:cNvPicPr>
          <p:nvPr/>
        </p:nvPicPr>
        <p:blipFill>
          <a:blip r:embed="rId2"/>
          <a:stretch>
            <a:fillRect/>
          </a:stretch>
        </p:blipFill>
        <p:spPr>
          <a:xfrm>
            <a:off x="278748" y="1966969"/>
            <a:ext cx="6558592" cy="3942559"/>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Permission Group with list of Members">
            <a:extLst>
              <a:ext uri="{FF2B5EF4-FFF2-40B4-BE49-F238E27FC236}">
                <a16:creationId xmlns:a16="http://schemas.microsoft.com/office/drawing/2014/main" id="{7EE76540-0A39-4965-01AC-09A581ED157F}"/>
              </a:ext>
            </a:extLst>
          </p:cNvPr>
          <p:cNvPicPr>
            <a:picLocks noChangeAspect="1"/>
          </p:cNvPicPr>
          <p:nvPr/>
        </p:nvPicPr>
        <p:blipFill>
          <a:blip r:embed="rId3"/>
          <a:stretch>
            <a:fillRect/>
          </a:stretch>
        </p:blipFill>
        <p:spPr>
          <a:xfrm>
            <a:off x="5301201" y="2141670"/>
            <a:ext cx="6890799" cy="3593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2698709"/>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C5C6B-B734-4360-A9EF-69AD1FDA80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942</TotalTime>
  <Words>3302</Words>
  <Application>Microsoft Office PowerPoint</Application>
  <PresentationFormat>Widescreen</PresentationFormat>
  <Paragraphs>346</Paragraphs>
  <Slides>50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Getting Started</vt:lpstr>
      <vt:lpstr>Organization Levels</vt:lpstr>
      <vt:lpstr>Administration</vt:lpstr>
      <vt:lpstr>Administration Records</vt:lpstr>
      <vt:lpstr>Administration Records</vt:lpstr>
      <vt:lpstr>Permissions </vt:lpstr>
      <vt:lpstr>Managing Permissions with Groups</vt:lpstr>
      <vt:lpstr>Permission Groups: Members View</vt:lpstr>
      <vt:lpstr>Permission Groups: Permissions View</vt:lpstr>
      <vt:lpstr>Permission Group Workform: Permissions View</vt:lpstr>
      <vt:lpstr>Permissions Find Tool</vt:lpstr>
      <vt:lpstr>Permissions Find Tool</vt:lpstr>
      <vt:lpstr>Staff Member: Permissions</vt:lpstr>
      <vt:lpstr>Staff Member: Group Memberships</vt:lpstr>
      <vt:lpstr>Staff Member: Aquire Group Memberships</vt:lpstr>
      <vt:lpstr>Permission References</vt:lpstr>
      <vt:lpstr>New Staff Member or Workstation</vt:lpstr>
      <vt:lpstr>New Staff Member or Workstation: Copy</vt:lpstr>
      <vt:lpstr>Settings, Tables, and Collections</vt:lpstr>
      <vt:lpstr>Settings</vt:lpstr>
      <vt:lpstr>Settings</vt:lpstr>
      <vt:lpstr>Settings</vt:lpstr>
      <vt:lpstr>Recognizing Changed Settings</vt:lpstr>
      <vt:lpstr>Settings References</vt:lpstr>
      <vt:lpstr>Tables</vt:lpstr>
      <vt:lpstr>Policy, Database, and Notification Tables</vt:lpstr>
      <vt:lpstr>Table References</vt:lpstr>
      <vt:lpstr>Collections</vt:lpstr>
      <vt:lpstr>Defining a Remote Z39.50 Server Connection</vt:lpstr>
      <vt:lpstr>Defining a Remote Z39.50 Server Connection</vt:lpstr>
      <vt:lpstr>PAPI Keys</vt:lpstr>
      <vt:lpstr>Client System Administration</vt:lpstr>
      <vt:lpstr>Administration Find Tool</vt:lpstr>
      <vt:lpstr>Administration Explorer</vt:lpstr>
      <vt:lpstr>Parameters, Profiles, Tables, and Collections</vt:lpstr>
      <vt:lpstr>Parameters</vt:lpstr>
      <vt:lpstr>Profiles</vt:lpstr>
      <vt:lpstr>Recognizing Changed Settings</vt:lpstr>
      <vt:lpstr>Setting Parameters and Profiles</vt:lpstr>
      <vt:lpstr>Policy, Database, and Notification Tables</vt:lpstr>
      <vt:lpstr>Policy, Database, and Notification Tables</vt:lpstr>
      <vt:lpstr>Polaris SQL Jobs</vt:lpstr>
      <vt:lpstr>Polaris SQL Jobs Reference</vt:lpstr>
      <vt:lpstr>SQL Server Management Studio</vt:lpstr>
      <vt:lpstr>SQL Server Run Job Manually</vt:lpstr>
      <vt:lpstr>Polaris Customer Support</vt:lpstr>
      <vt:lpstr>Polaris Customer Support</vt:lpstr>
      <vt:lpstr>Innovative Users Group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13</cp:revision>
  <dcterms:created xsi:type="dcterms:W3CDTF">2024-02-15T16:46:00Z</dcterms:created>
  <dcterms:modified xsi:type="dcterms:W3CDTF">2025-10-13T03:20:05Z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