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4" r:id="rId5"/>
  </p:sldMasterIdLst>
  <p:notesMasterIdLst>
    <p:notesMasterId r:id="rId25"/>
  </p:notesMasterIdLst>
  <p:handoutMasterIdLst>
    <p:handoutMasterId r:id="rId26"/>
  </p:handoutMasterIdLst>
  <p:sldIdLst>
    <p:sldId id="834" r:id="rId6"/>
    <p:sldId id="824" r:id="rId7"/>
    <p:sldId id="4351" r:id="rId8"/>
    <p:sldId id="4352" r:id="rId9"/>
    <p:sldId id="4353" r:id="rId10"/>
    <p:sldId id="4354" r:id="rId11"/>
    <p:sldId id="4355" r:id="rId12"/>
    <p:sldId id="4356" r:id="rId13"/>
    <p:sldId id="4357" r:id="rId14"/>
    <p:sldId id="4358" r:id="rId15"/>
    <p:sldId id="4359" r:id="rId16"/>
    <p:sldId id="4360" r:id="rId17"/>
    <p:sldId id="4361" r:id="rId18"/>
    <p:sldId id="4362" r:id="rId19"/>
    <p:sldId id="4363" r:id="rId20"/>
    <p:sldId id="4364" r:id="rId21"/>
    <p:sldId id="4365" r:id="rId22"/>
    <p:sldId id="4366" r:id="rId23"/>
    <p:sldId id="4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4385B-7EAC-4F36-B22F-70C58E14EC09}" v="537" dt="2025-10-02T18:10:16.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65" autoAdjust="0"/>
    <p:restoredTop sz="94690" autoAdjust="0"/>
  </p:normalViewPr>
  <p:slideViewPr>
    <p:cSldViewPr snapToGrid="0">
      <p:cViewPr varScale="1">
        <p:scale>
          <a:sx n="37" d="100"/>
          <a:sy n="37" d="100"/>
        </p:scale>
        <p:origin x="44" y="600"/>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0D74385B-7EAC-4F36-B22F-70C58E14EC09}"/>
    <pc:docChg chg="undo redo custSel addSld delSld modSld sldOrd">
      <pc:chgData name="Kevin Shehan" userId="08a9fb75-bfa9-4619-a08a-5a0f62c1c55f" providerId="ADAL" clId="{0D74385B-7EAC-4F36-B22F-70C58E14EC09}" dt="2025-10-02T19:10:00.087" v="1826" actId="15"/>
      <pc:docMkLst>
        <pc:docMk/>
      </pc:docMkLst>
      <pc:sldChg chg="delSp del">
        <pc:chgData name="Kevin Shehan" userId="08a9fb75-bfa9-4619-a08a-5a0f62c1c55f" providerId="ADAL" clId="{0D74385B-7EAC-4F36-B22F-70C58E14EC09}" dt="2025-10-02T17:52:46.526" v="455" actId="47"/>
        <pc:sldMkLst>
          <pc:docMk/>
          <pc:sldMk cId="1408476793" sldId="298"/>
        </pc:sldMkLst>
        <pc:picChg chg="del">
          <ac:chgData name="Kevin Shehan" userId="08a9fb75-bfa9-4619-a08a-5a0f62c1c55f" providerId="ADAL" clId="{0D74385B-7EAC-4F36-B22F-70C58E14EC09}" dt="2025-10-02T17:51:37.826" v="274" actId="21"/>
          <ac:picMkLst>
            <pc:docMk/>
            <pc:sldMk cId="1408476793" sldId="298"/>
            <ac:picMk id="5" creationId="{00000000-0000-0000-0000-000000000000}"/>
          </ac:picMkLst>
        </pc:picChg>
      </pc:sldChg>
      <pc:sldChg chg="del">
        <pc:chgData name="Kevin Shehan" userId="08a9fb75-bfa9-4619-a08a-5a0f62c1c55f" providerId="ADAL" clId="{0D74385B-7EAC-4F36-B22F-70C58E14EC09}" dt="2025-10-02T17:46:43.702" v="34" actId="47"/>
        <pc:sldMkLst>
          <pc:docMk/>
          <pc:sldMk cId="1420629000" sldId="359"/>
        </pc:sldMkLst>
      </pc:sldChg>
      <pc:sldChg chg="modSp del mod">
        <pc:chgData name="Kevin Shehan" userId="08a9fb75-bfa9-4619-a08a-5a0f62c1c55f" providerId="ADAL" clId="{0D74385B-7EAC-4F36-B22F-70C58E14EC09}" dt="2025-10-02T17:47:10.666" v="48" actId="47"/>
        <pc:sldMkLst>
          <pc:docMk/>
          <pc:sldMk cId="2238155514" sldId="360"/>
        </pc:sldMkLst>
        <pc:spChg chg="mod">
          <ac:chgData name="Kevin Shehan" userId="08a9fb75-bfa9-4619-a08a-5a0f62c1c55f" providerId="ADAL" clId="{0D74385B-7EAC-4F36-B22F-70C58E14EC09}" dt="2025-10-02T17:46:56.963" v="45" actId="27636"/>
          <ac:spMkLst>
            <pc:docMk/>
            <pc:sldMk cId="2238155514" sldId="360"/>
            <ac:spMk id="2" creationId="{00000000-0000-0000-0000-000000000000}"/>
          </ac:spMkLst>
        </pc:spChg>
      </pc:sldChg>
      <pc:sldChg chg="addSp delSp modSp del">
        <pc:chgData name="Kevin Shehan" userId="08a9fb75-bfa9-4619-a08a-5a0f62c1c55f" providerId="ADAL" clId="{0D74385B-7EAC-4F36-B22F-70C58E14EC09}" dt="2025-10-02T17:48:11.774" v="64" actId="47"/>
        <pc:sldMkLst>
          <pc:docMk/>
          <pc:sldMk cId="331547376" sldId="361"/>
        </pc:sldMkLst>
        <pc:spChg chg="del mod">
          <ac:chgData name="Kevin Shehan" userId="08a9fb75-bfa9-4619-a08a-5a0f62c1c55f" providerId="ADAL" clId="{0D74385B-7EAC-4F36-B22F-70C58E14EC09}" dt="2025-10-02T17:47:24.311" v="52" actId="21"/>
          <ac:spMkLst>
            <pc:docMk/>
            <pc:sldMk cId="331547376" sldId="361"/>
            <ac:spMk id="2" creationId="{00000000-0000-0000-0000-000000000000}"/>
          </ac:spMkLst>
        </pc:spChg>
        <pc:spChg chg="add mod">
          <ac:chgData name="Kevin Shehan" userId="08a9fb75-bfa9-4619-a08a-5a0f62c1c55f" providerId="ADAL" clId="{0D74385B-7EAC-4F36-B22F-70C58E14EC09}" dt="2025-10-02T17:47:24.311" v="52" actId="21"/>
          <ac:spMkLst>
            <pc:docMk/>
            <pc:sldMk cId="331547376" sldId="361"/>
            <ac:spMk id="4" creationId="{2248DB9C-1D03-1E7C-8F33-DAAF70DD270D}"/>
          </ac:spMkLst>
        </pc:spChg>
        <pc:picChg chg="del mod">
          <ac:chgData name="Kevin Shehan" userId="08a9fb75-bfa9-4619-a08a-5a0f62c1c55f" providerId="ADAL" clId="{0D74385B-7EAC-4F36-B22F-70C58E14EC09}" dt="2025-10-02T17:47:24.311" v="52" actId="21"/>
          <ac:picMkLst>
            <pc:docMk/>
            <pc:sldMk cId="331547376" sldId="361"/>
            <ac:picMk id="7" creationId="{00000000-0000-0000-0000-000000000000}"/>
          </ac:picMkLst>
        </pc:picChg>
      </pc:sldChg>
      <pc:sldChg chg="addSp delSp modSp del mod">
        <pc:chgData name="Kevin Shehan" userId="08a9fb75-bfa9-4619-a08a-5a0f62c1c55f" providerId="ADAL" clId="{0D74385B-7EAC-4F36-B22F-70C58E14EC09}" dt="2025-10-02T17:51:14.320" v="240" actId="47"/>
        <pc:sldMkLst>
          <pc:docMk/>
          <pc:sldMk cId="803031390" sldId="367"/>
        </pc:sldMkLst>
        <pc:spChg chg="del">
          <ac:chgData name="Kevin Shehan" userId="08a9fb75-bfa9-4619-a08a-5a0f62c1c55f" providerId="ADAL" clId="{0D74385B-7EAC-4F36-B22F-70C58E14EC09}" dt="2025-10-02T17:50:52.310" v="229" actId="21"/>
          <ac:spMkLst>
            <pc:docMk/>
            <pc:sldMk cId="803031390" sldId="367"/>
            <ac:spMk id="2" creationId="{00000000-0000-0000-0000-000000000000}"/>
          </ac:spMkLst>
        </pc:spChg>
        <pc:spChg chg="add mod">
          <ac:chgData name="Kevin Shehan" userId="08a9fb75-bfa9-4619-a08a-5a0f62c1c55f" providerId="ADAL" clId="{0D74385B-7EAC-4F36-B22F-70C58E14EC09}" dt="2025-10-02T17:50:52.310" v="229" actId="21"/>
          <ac:spMkLst>
            <pc:docMk/>
            <pc:sldMk cId="803031390" sldId="367"/>
            <ac:spMk id="5" creationId="{F0AB7D01-79BC-B02F-4E2E-0373FC69F273}"/>
          </ac:spMkLst>
        </pc:spChg>
      </pc:sldChg>
      <pc:sldChg chg="addSp delSp modSp del mod">
        <pc:chgData name="Kevin Shehan" userId="08a9fb75-bfa9-4619-a08a-5a0f62c1c55f" providerId="ADAL" clId="{0D74385B-7EAC-4F36-B22F-70C58E14EC09}" dt="2025-10-02T17:54:13.439" v="643" actId="47"/>
        <pc:sldMkLst>
          <pc:docMk/>
          <pc:sldMk cId="541411400" sldId="368"/>
        </pc:sldMkLst>
        <pc:spChg chg="del mod">
          <ac:chgData name="Kevin Shehan" userId="08a9fb75-bfa9-4619-a08a-5a0f62c1c55f" providerId="ADAL" clId="{0D74385B-7EAC-4F36-B22F-70C58E14EC09}" dt="2025-10-02T17:53:01.907" v="494" actId="21"/>
          <ac:spMkLst>
            <pc:docMk/>
            <pc:sldMk cId="541411400" sldId="368"/>
            <ac:spMk id="2" creationId="{00000000-0000-0000-0000-000000000000}"/>
          </ac:spMkLst>
        </pc:spChg>
        <pc:spChg chg="add del mod">
          <ac:chgData name="Kevin Shehan" userId="08a9fb75-bfa9-4619-a08a-5a0f62c1c55f" providerId="ADAL" clId="{0D74385B-7EAC-4F36-B22F-70C58E14EC09}" dt="2025-10-02T17:53:07.771" v="496" actId="478"/>
          <ac:spMkLst>
            <pc:docMk/>
            <pc:sldMk cId="541411400" sldId="368"/>
            <ac:spMk id="5" creationId="{ED82F4BB-FAB9-4AF4-E1E9-097D0AF3E086}"/>
          </ac:spMkLst>
        </pc:spChg>
        <pc:spChg chg="del mod">
          <ac:chgData name="Kevin Shehan" userId="08a9fb75-bfa9-4619-a08a-5a0f62c1c55f" providerId="ADAL" clId="{0D74385B-7EAC-4F36-B22F-70C58E14EC09}" dt="2025-10-02T17:53:01.907" v="494" actId="21"/>
          <ac:spMkLst>
            <pc:docMk/>
            <pc:sldMk cId="541411400" sldId="368"/>
            <ac:spMk id="6" creationId="{00000000-0000-0000-0000-000000000000}"/>
          </ac:spMkLst>
        </pc:spChg>
        <pc:spChg chg="del">
          <ac:chgData name="Kevin Shehan" userId="08a9fb75-bfa9-4619-a08a-5a0f62c1c55f" providerId="ADAL" clId="{0D74385B-7EAC-4F36-B22F-70C58E14EC09}" dt="2025-10-02T17:53:09.244" v="497" actId="21"/>
          <ac:spMkLst>
            <pc:docMk/>
            <pc:sldMk cId="541411400" sldId="368"/>
            <ac:spMk id="8" creationId="{00000000-0000-0000-0000-000000000000}"/>
          </ac:spMkLst>
        </pc:spChg>
        <pc:picChg chg="del mod">
          <ac:chgData name="Kevin Shehan" userId="08a9fb75-bfa9-4619-a08a-5a0f62c1c55f" providerId="ADAL" clId="{0D74385B-7EAC-4F36-B22F-70C58E14EC09}" dt="2025-10-02T17:53:01.907" v="494" actId="21"/>
          <ac:picMkLst>
            <pc:docMk/>
            <pc:sldMk cId="541411400" sldId="368"/>
            <ac:picMk id="7" creationId="{00000000-0000-0000-0000-000000000000}"/>
          </ac:picMkLst>
        </pc:picChg>
      </pc:sldChg>
      <pc:sldChg chg="addSp delSp modSp del">
        <pc:chgData name="Kevin Shehan" userId="08a9fb75-bfa9-4619-a08a-5a0f62c1c55f" providerId="ADAL" clId="{0D74385B-7EAC-4F36-B22F-70C58E14EC09}" dt="2025-10-02T17:55:07.193" v="665" actId="47"/>
        <pc:sldMkLst>
          <pc:docMk/>
          <pc:sldMk cId="723562962" sldId="369"/>
        </pc:sldMkLst>
        <pc:spChg chg="del">
          <ac:chgData name="Kevin Shehan" userId="08a9fb75-bfa9-4619-a08a-5a0f62c1c55f" providerId="ADAL" clId="{0D74385B-7EAC-4F36-B22F-70C58E14EC09}" dt="2025-10-02T17:54:27.279" v="647" actId="21"/>
          <ac:spMkLst>
            <pc:docMk/>
            <pc:sldMk cId="723562962" sldId="369"/>
            <ac:spMk id="2" creationId="{00000000-0000-0000-0000-000000000000}"/>
          </ac:spMkLst>
        </pc:spChg>
        <pc:spChg chg="add mod">
          <ac:chgData name="Kevin Shehan" userId="08a9fb75-bfa9-4619-a08a-5a0f62c1c55f" providerId="ADAL" clId="{0D74385B-7EAC-4F36-B22F-70C58E14EC09}" dt="2025-10-02T17:54:27.279" v="647" actId="21"/>
          <ac:spMkLst>
            <pc:docMk/>
            <pc:sldMk cId="723562962" sldId="369"/>
            <ac:spMk id="4" creationId="{D7DD80F2-C802-ED15-A06D-1974D5808499}"/>
          </ac:spMkLst>
        </pc:spChg>
        <pc:spChg chg="del">
          <ac:chgData name="Kevin Shehan" userId="08a9fb75-bfa9-4619-a08a-5a0f62c1c55f" providerId="ADAL" clId="{0D74385B-7EAC-4F36-B22F-70C58E14EC09}" dt="2025-10-02T17:54:27.279" v="647" actId="21"/>
          <ac:spMkLst>
            <pc:docMk/>
            <pc:sldMk cId="723562962" sldId="369"/>
            <ac:spMk id="6" creationId="{00000000-0000-0000-0000-000000000000}"/>
          </ac:spMkLst>
        </pc:spChg>
        <pc:picChg chg="del">
          <ac:chgData name="Kevin Shehan" userId="08a9fb75-bfa9-4619-a08a-5a0f62c1c55f" providerId="ADAL" clId="{0D74385B-7EAC-4F36-B22F-70C58E14EC09}" dt="2025-10-02T17:54:27.279" v="647" actId="21"/>
          <ac:picMkLst>
            <pc:docMk/>
            <pc:sldMk cId="723562962" sldId="369"/>
            <ac:picMk id="7" creationId="{00000000-0000-0000-0000-000000000000}"/>
          </ac:picMkLst>
        </pc:picChg>
      </pc:sldChg>
      <pc:sldChg chg="addSp delSp modSp del mod">
        <pc:chgData name="Kevin Shehan" userId="08a9fb75-bfa9-4619-a08a-5a0f62c1c55f" providerId="ADAL" clId="{0D74385B-7EAC-4F36-B22F-70C58E14EC09}" dt="2025-10-02T17:55:24.388" v="670" actId="47"/>
        <pc:sldMkLst>
          <pc:docMk/>
          <pc:sldMk cId="74730729" sldId="370"/>
        </pc:sldMkLst>
        <pc:spChg chg="del">
          <ac:chgData name="Kevin Shehan" userId="08a9fb75-bfa9-4619-a08a-5a0f62c1c55f" providerId="ADAL" clId="{0D74385B-7EAC-4F36-B22F-70C58E14EC09}" dt="2025-10-02T17:55:22.020" v="668" actId="21"/>
          <ac:spMkLst>
            <pc:docMk/>
            <pc:sldMk cId="74730729" sldId="370"/>
            <ac:spMk id="2" creationId="{00000000-0000-0000-0000-000000000000}"/>
          </ac:spMkLst>
        </pc:spChg>
        <pc:spChg chg="add mod">
          <ac:chgData name="Kevin Shehan" userId="08a9fb75-bfa9-4619-a08a-5a0f62c1c55f" providerId="ADAL" clId="{0D74385B-7EAC-4F36-B22F-70C58E14EC09}" dt="2025-10-02T17:55:22.020" v="668" actId="21"/>
          <ac:spMkLst>
            <pc:docMk/>
            <pc:sldMk cId="74730729" sldId="370"/>
            <ac:spMk id="6" creationId="{DF0A102C-6C13-7029-B448-537FAF6A1F25}"/>
          </ac:spMkLst>
        </pc:spChg>
        <pc:picChg chg="del">
          <ac:chgData name="Kevin Shehan" userId="08a9fb75-bfa9-4619-a08a-5a0f62c1c55f" providerId="ADAL" clId="{0D74385B-7EAC-4F36-B22F-70C58E14EC09}" dt="2025-10-02T17:55:22.020" v="668" actId="21"/>
          <ac:picMkLst>
            <pc:docMk/>
            <pc:sldMk cId="74730729" sldId="370"/>
            <ac:picMk id="4" creationId="{00000000-0000-0000-0000-000000000000}"/>
          </ac:picMkLst>
        </pc:picChg>
      </pc:sldChg>
      <pc:sldChg chg="addSp delSp modSp add del mod">
        <pc:chgData name="Kevin Shehan" userId="08a9fb75-bfa9-4619-a08a-5a0f62c1c55f" providerId="ADAL" clId="{0D74385B-7EAC-4F36-B22F-70C58E14EC09}" dt="2025-10-02T17:57:59.963" v="711" actId="47"/>
        <pc:sldMkLst>
          <pc:docMk/>
          <pc:sldMk cId="151508112" sldId="371"/>
        </pc:sldMkLst>
        <pc:spChg chg="del">
          <ac:chgData name="Kevin Shehan" userId="08a9fb75-bfa9-4619-a08a-5a0f62c1c55f" providerId="ADAL" clId="{0D74385B-7EAC-4F36-B22F-70C58E14EC09}" dt="2025-10-02T17:55:53.543" v="673" actId="21"/>
          <ac:spMkLst>
            <pc:docMk/>
            <pc:sldMk cId="151508112" sldId="371"/>
            <ac:spMk id="2" creationId="{00000000-0000-0000-0000-000000000000}"/>
          </ac:spMkLst>
        </pc:spChg>
        <pc:spChg chg="add del mod">
          <ac:chgData name="Kevin Shehan" userId="08a9fb75-bfa9-4619-a08a-5a0f62c1c55f" providerId="ADAL" clId="{0D74385B-7EAC-4F36-B22F-70C58E14EC09}" dt="2025-10-02T17:57:53.544" v="709" actId="478"/>
          <ac:spMkLst>
            <pc:docMk/>
            <pc:sldMk cId="151508112" sldId="371"/>
            <ac:spMk id="4" creationId="{CE7B89F0-B004-A733-8E9A-DC71C7ADBDD0}"/>
          </ac:spMkLst>
        </pc:spChg>
        <pc:spChg chg="add del">
          <ac:chgData name="Kevin Shehan" userId="08a9fb75-bfa9-4619-a08a-5a0f62c1c55f" providerId="ADAL" clId="{0D74385B-7EAC-4F36-B22F-70C58E14EC09}" dt="2025-10-02T17:57:54.483" v="710" actId="21"/>
          <ac:spMkLst>
            <pc:docMk/>
            <pc:sldMk cId="151508112" sldId="371"/>
            <ac:spMk id="8" creationId="{00000000-0000-0000-0000-000000000000}"/>
          </ac:spMkLst>
        </pc:spChg>
        <pc:picChg chg="del">
          <ac:chgData name="Kevin Shehan" userId="08a9fb75-bfa9-4619-a08a-5a0f62c1c55f" providerId="ADAL" clId="{0D74385B-7EAC-4F36-B22F-70C58E14EC09}" dt="2025-10-02T17:55:53.543" v="673" actId="21"/>
          <ac:picMkLst>
            <pc:docMk/>
            <pc:sldMk cId="151508112" sldId="371"/>
            <ac:picMk id="7" creationId="{00000000-0000-0000-0000-000000000000}"/>
          </ac:picMkLst>
        </pc:picChg>
      </pc:sldChg>
      <pc:sldChg chg="addSp delSp modSp del mod">
        <pc:chgData name="Kevin Shehan" userId="08a9fb75-bfa9-4619-a08a-5a0f62c1c55f" providerId="ADAL" clId="{0D74385B-7EAC-4F36-B22F-70C58E14EC09}" dt="2025-10-02T17:59:17.781" v="738" actId="47"/>
        <pc:sldMkLst>
          <pc:docMk/>
          <pc:sldMk cId="1475218385" sldId="372"/>
        </pc:sldMkLst>
        <pc:spChg chg="del">
          <ac:chgData name="Kevin Shehan" userId="08a9fb75-bfa9-4619-a08a-5a0f62c1c55f" providerId="ADAL" clId="{0D74385B-7EAC-4F36-B22F-70C58E14EC09}" dt="2025-10-02T17:59:15.213" v="736" actId="21"/>
          <ac:spMkLst>
            <pc:docMk/>
            <pc:sldMk cId="1475218385" sldId="372"/>
            <ac:spMk id="2" creationId="{00000000-0000-0000-0000-000000000000}"/>
          </ac:spMkLst>
        </pc:spChg>
        <pc:spChg chg="add mod">
          <ac:chgData name="Kevin Shehan" userId="08a9fb75-bfa9-4619-a08a-5a0f62c1c55f" providerId="ADAL" clId="{0D74385B-7EAC-4F36-B22F-70C58E14EC09}" dt="2025-10-02T17:59:15.213" v="736" actId="21"/>
          <ac:spMkLst>
            <pc:docMk/>
            <pc:sldMk cId="1475218385" sldId="372"/>
            <ac:spMk id="5" creationId="{4E11DCF7-6C85-C040-0BC8-CFB89962F8CB}"/>
          </ac:spMkLst>
        </pc:spChg>
        <pc:spChg chg="del">
          <ac:chgData name="Kevin Shehan" userId="08a9fb75-bfa9-4619-a08a-5a0f62c1c55f" providerId="ADAL" clId="{0D74385B-7EAC-4F36-B22F-70C58E14EC09}" dt="2025-10-02T17:59:15.213" v="736" actId="21"/>
          <ac:spMkLst>
            <pc:docMk/>
            <pc:sldMk cId="1475218385" sldId="372"/>
            <ac:spMk id="6" creationId="{00000000-0000-0000-0000-000000000000}"/>
          </ac:spMkLst>
        </pc:spChg>
        <pc:picChg chg="del">
          <ac:chgData name="Kevin Shehan" userId="08a9fb75-bfa9-4619-a08a-5a0f62c1c55f" providerId="ADAL" clId="{0D74385B-7EAC-4F36-B22F-70C58E14EC09}" dt="2025-10-02T17:59:15.213" v="736" actId="21"/>
          <ac:picMkLst>
            <pc:docMk/>
            <pc:sldMk cId="1475218385" sldId="372"/>
            <ac:picMk id="7" creationId="{00000000-0000-0000-0000-000000000000}"/>
          </ac:picMkLst>
        </pc:picChg>
      </pc:sldChg>
      <pc:sldChg chg="addSp delSp modSp del mod">
        <pc:chgData name="Kevin Shehan" userId="08a9fb75-bfa9-4619-a08a-5a0f62c1c55f" providerId="ADAL" clId="{0D74385B-7EAC-4F36-B22F-70C58E14EC09}" dt="2025-10-02T17:59:39.688" v="746" actId="47"/>
        <pc:sldMkLst>
          <pc:docMk/>
          <pc:sldMk cId="4283764351" sldId="373"/>
        </pc:sldMkLst>
        <pc:spChg chg="del">
          <ac:chgData name="Kevin Shehan" userId="08a9fb75-bfa9-4619-a08a-5a0f62c1c55f" providerId="ADAL" clId="{0D74385B-7EAC-4F36-B22F-70C58E14EC09}" dt="2025-10-02T17:59:36.939" v="744" actId="21"/>
          <ac:spMkLst>
            <pc:docMk/>
            <pc:sldMk cId="4283764351" sldId="373"/>
            <ac:spMk id="2" creationId="{00000000-0000-0000-0000-000000000000}"/>
          </ac:spMkLst>
        </pc:spChg>
        <pc:spChg chg="add mod">
          <ac:chgData name="Kevin Shehan" userId="08a9fb75-bfa9-4619-a08a-5a0f62c1c55f" providerId="ADAL" clId="{0D74385B-7EAC-4F36-B22F-70C58E14EC09}" dt="2025-10-02T17:59:36.939" v="744" actId="21"/>
          <ac:spMkLst>
            <pc:docMk/>
            <pc:sldMk cId="4283764351" sldId="373"/>
            <ac:spMk id="6" creationId="{46F7F230-B1F3-C99C-12B6-7F45319F56A2}"/>
          </ac:spMkLst>
        </pc:spChg>
        <pc:picChg chg="del">
          <ac:chgData name="Kevin Shehan" userId="08a9fb75-bfa9-4619-a08a-5a0f62c1c55f" providerId="ADAL" clId="{0D74385B-7EAC-4F36-B22F-70C58E14EC09}" dt="2025-10-02T17:59:36.939" v="744" actId="21"/>
          <ac:picMkLst>
            <pc:docMk/>
            <pc:sldMk cId="4283764351" sldId="373"/>
            <ac:picMk id="4" creationId="{00000000-0000-0000-0000-000000000000}"/>
          </ac:picMkLst>
        </pc:picChg>
      </pc:sldChg>
      <pc:sldChg chg="addSp delSp modSp del mod">
        <pc:chgData name="Kevin Shehan" userId="08a9fb75-bfa9-4619-a08a-5a0f62c1c55f" providerId="ADAL" clId="{0D74385B-7EAC-4F36-B22F-70C58E14EC09}" dt="2025-10-02T18:00:02.253" v="797" actId="47"/>
        <pc:sldMkLst>
          <pc:docMk/>
          <pc:sldMk cId="3582953614" sldId="374"/>
        </pc:sldMkLst>
        <pc:spChg chg="del mod">
          <ac:chgData name="Kevin Shehan" userId="08a9fb75-bfa9-4619-a08a-5a0f62c1c55f" providerId="ADAL" clId="{0D74385B-7EAC-4F36-B22F-70C58E14EC09}" dt="2025-10-02T17:59:59.791" v="795" actId="21"/>
          <ac:spMkLst>
            <pc:docMk/>
            <pc:sldMk cId="3582953614" sldId="374"/>
            <ac:spMk id="2" creationId="{00000000-0000-0000-0000-000000000000}"/>
          </ac:spMkLst>
        </pc:spChg>
        <pc:spChg chg="add mod">
          <ac:chgData name="Kevin Shehan" userId="08a9fb75-bfa9-4619-a08a-5a0f62c1c55f" providerId="ADAL" clId="{0D74385B-7EAC-4F36-B22F-70C58E14EC09}" dt="2025-10-02T17:59:59.791" v="795" actId="21"/>
          <ac:spMkLst>
            <pc:docMk/>
            <pc:sldMk cId="3582953614" sldId="374"/>
            <ac:spMk id="5" creationId="{7EEF89CD-0F6E-64C7-8259-03FDC4B94B58}"/>
          </ac:spMkLst>
        </pc:spChg>
        <pc:picChg chg="del mod">
          <ac:chgData name="Kevin Shehan" userId="08a9fb75-bfa9-4619-a08a-5a0f62c1c55f" providerId="ADAL" clId="{0D74385B-7EAC-4F36-B22F-70C58E14EC09}" dt="2025-10-02T17:59:59.791" v="795" actId="21"/>
          <ac:picMkLst>
            <pc:docMk/>
            <pc:sldMk cId="3582953614" sldId="374"/>
            <ac:picMk id="7" creationId="{00000000-0000-0000-0000-000000000000}"/>
          </ac:picMkLst>
        </pc:picChg>
      </pc:sldChg>
      <pc:sldChg chg="del">
        <pc:chgData name="Kevin Shehan" userId="08a9fb75-bfa9-4619-a08a-5a0f62c1c55f" providerId="ADAL" clId="{0D74385B-7EAC-4F36-B22F-70C58E14EC09}" dt="2025-10-02T18:00:16.159" v="798" actId="47"/>
        <pc:sldMkLst>
          <pc:docMk/>
          <pc:sldMk cId="3661859607" sldId="375"/>
        </pc:sldMkLst>
      </pc:sldChg>
      <pc:sldChg chg="addSp delSp modSp del mod">
        <pc:chgData name="Kevin Shehan" userId="08a9fb75-bfa9-4619-a08a-5a0f62c1c55f" providerId="ADAL" clId="{0D74385B-7EAC-4F36-B22F-70C58E14EC09}" dt="2025-10-02T18:00:39.859" v="863" actId="47"/>
        <pc:sldMkLst>
          <pc:docMk/>
          <pc:sldMk cId="4123525954" sldId="376"/>
        </pc:sldMkLst>
        <pc:spChg chg="del">
          <ac:chgData name="Kevin Shehan" userId="08a9fb75-bfa9-4619-a08a-5a0f62c1c55f" providerId="ADAL" clId="{0D74385B-7EAC-4F36-B22F-70C58E14EC09}" dt="2025-10-02T18:00:37.223" v="861" actId="21"/>
          <ac:spMkLst>
            <pc:docMk/>
            <pc:sldMk cId="4123525954" sldId="376"/>
            <ac:spMk id="2" creationId="{00000000-0000-0000-0000-000000000000}"/>
          </ac:spMkLst>
        </pc:spChg>
        <pc:spChg chg="add mod">
          <ac:chgData name="Kevin Shehan" userId="08a9fb75-bfa9-4619-a08a-5a0f62c1c55f" providerId="ADAL" clId="{0D74385B-7EAC-4F36-B22F-70C58E14EC09}" dt="2025-10-02T18:00:37.223" v="861" actId="21"/>
          <ac:spMkLst>
            <pc:docMk/>
            <pc:sldMk cId="4123525954" sldId="376"/>
            <ac:spMk id="5" creationId="{4EBDEBF1-E140-4733-32D8-4E3A5B9BA21A}"/>
          </ac:spMkLst>
        </pc:spChg>
        <pc:picChg chg="del">
          <ac:chgData name="Kevin Shehan" userId="08a9fb75-bfa9-4619-a08a-5a0f62c1c55f" providerId="ADAL" clId="{0D74385B-7EAC-4F36-B22F-70C58E14EC09}" dt="2025-10-02T18:00:37.223" v="861" actId="21"/>
          <ac:picMkLst>
            <pc:docMk/>
            <pc:sldMk cId="4123525954" sldId="376"/>
            <ac:picMk id="7" creationId="{00000000-0000-0000-0000-000000000000}"/>
          </ac:picMkLst>
        </pc:picChg>
      </pc:sldChg>
      <pc:sldChg chg="addSp delSp modSp del mod">
        <pc:chgData name="Kevin Shehan" userId="08a9fb75-bfa9-4619-a08a-5a0f62c1c55f" providerId="ADAL" clId="{0D74385B-7EAC-4F36-B22F-70C58E14EC09}" dt="2025-10-02T18:01:02.816" v="871" actId="47"/>
        <pc:sldMkLst>
          <pc:docMk/>
          <pc:sldMk cId="4113766363" sldId="377"/>
        </pc:sldMkLst>
        <pc:spChg chg="del">
          <ac:chgData name="Kevin Shehan" userId="08a9fb75-bfa9-4619-a08a-5a0f62c1c55f" providerId="ADAL" clId="{0D74385B-7EAC-4F36-B22F-70C58E14EC09}" dt="2025-10-02T18:00:49.939" v="866" actId="21"/>
          <ac:spMkLst>
            <pc:docMk/>
            <pc:sldMk cId="4113766363" sldId="377"/>
            <ac:spMk id="2" creationId="{00000000-0000-0000-0000-000000000000}"/>
          </ac:spMkLst>
        </pc:spChg>
        <pc:spChg chg="add del mod">
          <ac:chgData name="Kevin Shehan" userId="08a9fb75-bfa9-4619-a08a-5a0f62c1c55f" providerId="ADAL" clId="{0D74385B-7EAC-4F36-B22F-70C58E14EC09}" dt="2025-10-02T18:00:57.989" v="868" actId="478"/>
          <ac:spMkLst>
            <pc:docMk/>
            <pc:sldMk cId="4113766363" sldId="377"/>
            <ac:spMk id="5" creationId="{517CC77B-5C29-93E1-DBB7-0516CC6AA7DE}"/>
          </ac:spMkLst>
        </pc:spChg>
        <pc:picChg chg="del">
          <ac:chgData name="Kevin Shehan" userId="08a9fb75-bfa9-4619-a08a-5a0f62c1c55f" providerId="ADAL" clId="{0D74385B-7EAC-4F36-B22F-70C58E14EC09}" dt="2025-10-02T18:01:00.090" v="869" actId="21"/>
          <ac:picMkLst>
            <pc:docMk/>
            <pc:sldMk cId="4113766363" sldId="377"/>
            <ac:picMk id="7" creationId="{00000000-0000-0000-0000-000000000000}"/>
          </ac:picMkLst>
        </pc:picChg>
        <pc:picChg chg="del">
          <ac:chgData name="Kevin Shehan" userId="08a9fb75-bfa9-4619-a08a-5a0f62c1c55f" providerId="ADAL" clId="{0D74385B-7EAC-4F36-B22F-70C58E14EC09}" dt="2025-10-02T18:01:00.090" v="869" actId="21"/>
          <ac:picMkLst>
            <pc:docMk/>
            <pc:sldMk cId="4113766363" sldId="377"/>
            <ac:picMk id="8" creationId="{00000000-0000-0000-0000-000000000000}"/>
          </ac:picMkLst>
        </pc:picChg>
      </pc:sldChg>
      <pc:sldChg chg="addSp delSp modSp del">
        <pc:chgData name="Kevin Shehan" userId="08a9fb75-bfa9-4619-a08a-5a0f62c1c55f" providerId="ADAL" clId="{0D74385B-7EAC-4F36-B22F-70C58E14EC09}" dt="2025-10-02T18:01:23.479" v="905" actId="47"/>
        <pc:sldMkLst>
          <pc:docMk/>
          <pc:sldMk cId="874209112" sldId="387"/>
        </pc:sldMkLst>
        <pc:spChg chg="del">
          <ac:chgData name="Kevin Shehan" userId="08a9fb75-bfa9-4619-a08a-5a0f62c1c55f" providerId="ADAL" clId="{0D74385B-7EAC-4F36-B22F-70C58E14EC09}" dt="2025-10-02T18:01:20.306" v="903" actId="21"/>
          <ac:spMkLst>
            <pc:docMk/>
            <pc:sldMk cId="874209112" sldId="387"/>
            <ac:spMk id="2" creationId="{00000000-0000-0000-0000-000000000000}"/>
          </ac:spMkLst>
        </pc:spChg>
        <pc:spChg chg="add mod">
          <ac:chgData name="Kevin Shehan" userId="08a9fb75-bfa9-4619-a08a-5a0f62c1c55f" providerId="ADAL" clId="{0D74385B-7EAC-4F36-B22F-70C58E14EC09}" dt="2025-10-02T18:01:20.306" v="903" actId="21"/>
          <ac:spMkLst>
            <pc:docMk/>
            <pc:sldMk cId="874209112" sldId="387"/>
            <ac:spMk id="4" creationId="{3C8B0174-5E29-C7A1-5B30-FD296F2376BF}"/>
          </ac:spMkLst>
        </pc:spChg>
        <pc:picChg chg="del">
          <ac:chgData name="Kevin Shehan" userId="08a9fb75-bfa9-4619-a08a-5a0f62c1c55f" providerId="ADAL" clId="{0D74385B-7EAC-4F36-B22F-70C58E14EC09}" dt="2025-10-02T18:01:20.306" v="903" actId="21"/>
          <ac:picMkLst>
            <pc:docMk/>
            <pc:sldMk cId="874209112" sldId="387"/>
            <ac:picMk id="6" creationId="{00000000-0000-0000-0000-000000000000}"/>
          </ac:picMkLst>
        </pc:picChg>
        <pc:picChg chg="del">
          <ac:chgData name="Kevin Shehan" userId="08a9fb75-bfa9-4619-a08a-5a0f62c1c55f" providerId="ADAL" clId="{0D74385B-7EAC-4F36-B22F-70C58E14EC09}" dt="2025-10-02T18:01:20.306" v="903" actId="21"/>
          <ac:picMkLst>
            <pc:docMk/>
            <pc:sldMk cId="874209112" sldId="387"/>
            <ac:picMk id="7" creationId="{00000000-0000-0000-0000-000000000000}"/>
          </ac:picMkLst>
        </pc:picChg>
      </pc:sldChg>
      <pc:sldChg chg="add del">
        <pc:chgData name="Kevin Shehan" userId="08a9fb75-bfa9-4619-a08a-5a0f62c1c55f" providerId="ADAL" clId="{0D74385B-7EAC-4F36-B22F-70C58E14EC09}" dt="2025-10-02T17:45:29.671" v="14" actId="47"/>
        <pc:sldMkLst>
          <pc:docMk/>
          <pc:sldMk cId="1637256743" sldId="657"/>
        </pc:sldMkLst>
      </pc:sldChg>
      <pc:sldChg chg="addSp delSp modSp del mod">
        <pc:chgData name="Kevin Shehan" userId="08a9fb75-bfa9-4619-a08a-5a0f62c1c55f" providerId="ADAL" clId="{0D74385B-7EAC-4F36-B22F-70C58E14EC09}" dt="2025-10-02T17:50:26.492" v="196" actId="47"/>
        <pc:sldMkLst>
          <pc:docMk/>
          <pc:sldMk cId="143622750" sldId="724"/>
        </pc:sldMkLst>
        <pc:spChg chg="del">
          <ac:chgData name="Kevin Shehan" userId="08a9fb75-bfa9-4619-a08a-5a0f62c1c55f" providerId="ADAL" clId="{0D74385B-7EAC-4F36-B22F-70C58E14EC09}" dt="2025-10-02T17:49:54.150" v="186" actId="21"/>
          <ac:spMkLst>
            <pc:docMk/>
            <pc:sldMk cId="143622750" sldId="724"/>
            <ac:spMk id="2" creationId="{00000000-0000-0000-0000-000000000000}"/>
          </ac:spMkLst>
        </pc:spChg>
        <pc:spChg chg="add del mod">
          <ac:chgData name="Kevin Shehan" userId="08a9fb75-bfa9-4619-a08a-5a0f62c1c55f" providerId="ADAL" clId="{0D74385B-7EAC-4F36-B22F-70C58E14EC09}" dt="2025-10-02T17:49:59.265" v="187" actId="478"/>
          <ac:spMkLst>
            <pc:docMk/>
            <pc:sldMk cId="143622750" sldId="724"/>
            <ac:spMk id="4" creationId="{732AD567-278D-5B9F-B586-143BB94F037F}"/>
          </ac:spMkLst>
        </pc:spChg>
        <pc:spChg chg="del">
          <ac:chgData name="Kevin Shehan" userId="08a9fb75-bfa9-4619-a08a-5a0f62c1c55f" providerId="ADAL" clId="{0D74385B-7EAC-4F36-B22F-70C58E14EC09}" dt="2025-10-02T17:50:03.571" v="189" actId="21"/>
          <ac:spMkLst>
            <pc:docMk/>
            <pc:sldMk cId="143622750" sldId="724"/>
            <ac:spMk id="13" creationId="{00000000-0000-0000-0000-000000000000}"/>
          </ac:spMkLst>
        </pc:spChg>
        <pc:picChg chg="del">
          <ac:chgData name="Kevin Shehan" userId="08a9fb75-bfa9-4619-a08a-5a0f62c1c55f" providerId="ADAL" clId="{0D74385B-7EAC-4F36-B22F-70C58E14EC09}" dt="2025-10-02T17:49:54.150" v="186" actId="21"/>
          <ac:picMkLst>
            <pc:docMk/>
            <pc:sldMk cId="143622750" sldId="724"/>
            <ac:picMk id="11" creationId="{00000000-0000-0000-0000-000000000000}"/>
          </ac:picMkLst>
        </pc:picChg>
        <pc:picChg chg="del">
          <ac:chgData name="Kevin Shehan" userId="08a9fb75-bfa9-4619-a08a-5a0f62c1c55f" providerId="ADAL" clId="{0D74385B-7EAC-4F36-B22F-70C58E14EC09}" dt="2025-10-02T17:49:54.150" v="186" actId="21"/>
          <ac:picMkLst>
            <pc:docMk/>
            <pc:sldMk cId="143622750" sldId="724"/>
            <ac:picMk id="12" creationId="{00000000-0000-0000-0000-000000000000}"/>
          </ac:picMkLst>
        </pc:picChg>
      </pc:sldChg>
      <pc:sldChg chg="delSp del">
        <pc:chgData name="Kevin Shehan" userId="08a9fb75-bfa9-4619-a08a-5a0f62c1c55f" providerId="ADAL" clId="{0D74385B-7EAC-4F36-B22F-70C58E14EC09}" dt="2025-10-02T17:49:40.649" v="161" actId="47"/>
        <pc:sldMkLst>
          <pc:docMk/>
          <pc:sldMk cId="2565503306" sldId="725"/>
        </pc:sldMkLst>
        <pc:spChg chg="del">
          <ac:chgData name="Kevin Shehan" userId="08a9fb75-bfa9-4619-a08a-5a0f62c1c55f" providerId="ADAL" clId="{0D74385B-7EAC-4F36-B22F-70C58E14EC09}" dt="2025-10-02T17:48:31.285" v="77" actId="21"/>
          <ac:spMkLst>
            <pc:docMk/>
            <pc:sldMk cId="2565503306" sldId="725"/>
            <ac:spMk id="9" creationId="{EF7E447A-6CF6-0BB4-02D8-BF9B54DBB5B4}"/>
          </ac:spMkLst>
        </pc:spChg>
        <pc:picChg chg="del">
          <ac:chgData name="Kevin Shehan" userId="08a9fb75-bfa9-4619-a08a-5a0f62c1c55f" providerId="ADAL" clId="{0D74385B-7EAC-4F36-B22F-70C58E14EC09}" dt="2025-10-02T17:48:31.285" v="77" actId="21"/>
          <ac:picMkLst>
            <pc:docMk/>
            <pc:sldMk cId="2565503306" sldId="725"/>
            <ac:picMk id="4" creationId="{FE20D249-0C9B-59BE-BCE5-EA9677618C41}"/>
          </ac:picMkLst>
        </pc:picChg>
      </pc:sldChg>
      <pc:sldChg chg="modSp add del mod">
        <pc:chgData name="Kevin Shehan" userId="08a9fb75-bfa9-4619-a08a-5a0f62c1c55f" providerId="ADAL" clId="{0D74385B-7EAC-4F36-B22F-70C58E14EC09}" dt="2025-10-02T17:46:40.613" v="33"/>
        <pc:sldMkLst>
          <pc:docMk/>
          <pc:sldMk cId="4258539784" sldId="824"/>
        </pc:sldMkLst>
        <pc:spChg chg="mod">
          <ac:chgData name="Kevin Shehan" userId="08a9fb75-bfa9-4619-a08a-5a0f62c1c55f" providerId="ADAL" clId="{0D74385B-7EAC-4F36-B22F-70C58E14EC09}" dt="2025-10-02T17:46:40.613" v="33"/>
          <ac:spMkLst>
            <pc:docMk/>
            <pc:sldMk cId="4258539784" sldId="824"/>
            <ac:spMk id="3" creationId="{FCEB4342-02E9-810C-367C-CC6E89B1C4D7}"/>
          </ac:spMkLst>
        </pc:spChg>
        <pc:spChg chg="mod">
          <ac:chgData name="Kevin Shehan" userId="08a9fb75-bfa9-4619-a08a-5a0f62c1c55f" providerId="ADAL" clId="{0D74385B-7EAC-4F36-B22F-70C58E14EC09}" dt="2025-10-02T17:46:02.898" v="30" actId="20577"/>
          <ac:spMkLst>
            <pc:docMk/>
            <pc:sldMk cId="4258539784" sldId="824"/>
            <ac:spMk id="13" creationId="{9DE0808B-2B5A-5F52-A884-61618600AA54}"/>
          </ac:spMkLst>
        </pc:spChg>
      </pc:sldChg>
      <pc:sldChg chg="modSp add mod">
        <pc:chgData name="Kevin Shehan" userId="08a9fb75-bfa9-4619-a08a-5a0f62c1c55f" providerId="ADAL" clId="{0D74385B-7EAC-4F36-B22F-70C58E14EC09}" dt="2025-10-02T17:46:25.482" v="31" actId="20577"/>
        <pc:sldMkLst>
          <pc:docMk/>
          <pc:sldMk cId="1575880147" sldId="834"/>
        </pc:sldMkLst>
        <pc:spChg chg="mod">
          <ac:chgData name="Kevin Shehan" userId="08a9fb75-bfa9-4619-a08a-5a0f62c1c55f" providerId="ADAL" clId="{0D74385B-7EAC-4F36-B22F-70C58E14EC09}" dt="2025-10-02T17:46:25.482" v="31" actId="20577"/>
          <ac:spMkLst>
            <pc:docMk/>
            <pc:sldMk cId="1575880147" sldId="834"/>
            <ac:spMk id="11" creationId="{19A4FF03-FCB4-74A0-4F2D-0EA9929DDDA1}"/>
          </ac:spMkLst>
        </pc:spChg>
      </pc:sldChg>
      <pc:sldChg chg="del ord">
        <pc:chgData name="Kevin Shehan" userId="08a9fb75-bfa9-4619-a08a-5a0f62c1c55f" providerId="ADAL" clId="{0D74385B-7EAC-4F36-B22F-70C58E14EC09}" dt="2025-10-02T17:45:39.860" v="19" actId="47"/>
        <pc:sldMkLst>
          <pc:docMk/>
          <pc:sldMk cId="2432623637" sldId="4330"/>
        </pc:sldMkLst>
      </pc:sldChg>
      <pc:sldChg chg="add">
        <pc:chgData name="Kevin Shehan" userId="08a9fb75-bfa9-4619-a08a-5a0f62c1c55f" providerId="ADAL" clId="{0D74385B-7EAC-4F36-B22F-70C58E14EC09}" dt="2025-10-02T17:45:37.420" v="18"/>
        <pc:sldMkLst>
          <pc:docMk/>
          <pc:sldMk cId="3687924093" sldId="4350"/>
        </pc:sldMkLst>
      </pc:sldChg>
      <pc:sldChg chg="modSp add mod">
        <pc:chgData name="Kevin Shehan" userId="08a9fb75-bfa9-4619-a08a-5a0f62c1c55f" providerId="ADAL" clId="{0D74385B-7EAC-4F36-B22F-70C58E14EC09}" dt="2025-10-02T19:10:00.087" v="1826" actId="15"/>
        <pc:sldMkLst>
          <pc:docMk/>
          <pc:sldMk cId="3882862953" sldId="4351"/>
        </pc:sldMkLst>
        <pc:spChg chg="mod">
          <ac:chgData name="Kevin Shehan" userId="08a9fb75-bfa9-4619-a08a-5a0f62c1c55f" providerId="ADAL" clId="{0D74385B-7EAC-4F36-B22F-70C58E14EC09}" dt="2025-10-02T19:10:00.087" v="1826" actId="15"/>
          <ac:spMkLst>
            <pc:docMk/>
            <pc:sldMk cId="3882862953" sldId="4351"/>
            <ac:spMk id="3" creationId="{689F8085-AB5E-0F52-F5E3-1754D5CF8E37}"/>
          </ac:spMkLst>
        </pc:spChg>
        <pc:spChg chg="mod">
          <ac:chgData name="Kevin Shehan" userId="08a9fb75-bfa9-4619-a08a-5a0f62c1c55f" providerId="ADAL" clId="{0D74385B-7EAC-4F36-B22F-70C58E14EC09}" dt="2025-10-02T17:46:50.874" v="43" actId="20577"/>
          <ac:spMkLst>
            <pc:docMk/>
            <pc:sldMk cId="3882862953" sldId="4351"/>
            <ac:spMk id="13" creationId="{6D4CEB6F-18DB-9902-6141-AD1A45EB0CB1}"/>
          </ac:spMkLst>
        </pc:spChg>
      </pc:sldChg>
      <pc:sldChg chg="addSp delSp modSp add mod">
        <pc:chgData name="Kevin Shehan" userId="08a9fb75-bfa9-4619-a08a-5a0f62c1c55f" providerId="ADAL" clId="{0D74385B-7EAC-4F36-B22F-70C58E14EC09}" dt="2025-10-02T17:48:47.288" v="149" actId="962"/>
        <pc:sldMkLst>
          <pc:docMk/>
          <pc:sldMk cId="2412994246" sldId="4352"/>
        </pc:sldMkLst>
        <pc:spChg chg="del">
          <ac:chgData name="Kevin Shehan" userId="08a9fb75-bfa9-4619-a08a-5a0f62c1c55f" providerId="ADAL" clId="{0D74385B-7EAC-4F36-B22F-70C58E14EC09}" dt="2025-10-02T17:47:19.943" v="50" actId="478"/>
          <ac:spMkLst>
            <pc:docMk/>
            <pc:sldMk cId="2412994246" sldId="4352"/>
            <ac:spMk id="3" creationId="{05E87B45-74C3-1BE9-F59D-D8E9A6C2C37A}"/>
          </ac:spMkLst>
        </pc:spChg>
        <pc:spChg chg="add del mod">
          <ac:chgData name="Kevin Shehan" userId="08a9fb75-bfa9-4619-a08a-5a0f62c1c55f" providerId="ADAL" clId="{0D74385B-7EAC-4F36-B22F-70C58E14EC09}" dt="2025-10-02T17:47:28.768" v="54" actId="478"/>
          <ac:spMkLst>
            <pc:docMk/>
            <pc:sldMk cId="2412994246" sldId="4352"/>
            <ac:spMk id="4" creationId="{F0002270-BC9B-A6B6-500B-47806D935CE6}"/>
          </ac:spMkLst>
        </pc:spChg>
        <pc:spChg chg="add mod">
          <ac:chgData name="Kevin Shehan" userId="08a9fb75-bfa9-4619-a08a-5a0f62c1c55f" providerId="ADAL" clId="{0D74385B-7EAC-4F36-B22F-70C58E14EC09}" dt="2025-10-02T17:48:07.603" v="63" actId="27636"/>
          <ac:spMkLst>
            <pc:docMk/>
            <pc:sldMk cId="2412994246" sldId="4352"/>
            <ac:spMk id="5" creationId="{00000000-0000-0000-0000-000000000000}"/>
          </ac:spMkLst>
        </pc:spChg>
        <pc:picChg chg="add mod">
          <ac:chgData name="Kevin Shehan" userId="08a9fb75-bfa9-4619-a08a-5a0f62c1c55f" providerId="ADAL" clId="{0D74385B-7EAC-4F36-B22F-70C58E14EC09}" dt="2025-10-02T17:48:47.288" v="149" actId="962"/>
          <ac:picMkLst>
            <pc:docMk/>
            <pc:sldMk cId="2412994246" sldId="4352"/>
            <ac:picMk id="8" creationId="{00000000-0000-0000-0000-000000000000}"/>
          </ac:picMkLst>
        </pc:picChg>
      </pc:sldChg>
      <pc:sldChg chg="addSp delSp modSp add mod">
        <pc:chgData name="Kevin Shehan" userId="08a9fb75-bfa9-4619-a08a-5a0f62c1c55f" providerId="ADAL" clId="{0D74385B-7EAC-4F36-B22F-70C58E14EC09}" dt="2025-10-02T17:49:37.020" v="160" actId="1076"/>
        <pc:sldMkLst>
          <pc:docMk/>
          <pc:sldMk cId="275290718" sldId="4353"/>
        </pc:sldMkLst>
        <pc:spChg chg="del">
          <ac:chgData name="Kevin Shehan" userId="08a9fb75-bfa9-4619-a08a-5a0f62c1c55f" providerId="ADAL" clId="{0D74385B-7EAC-4F36-B22F-70C58E14EC09}" dt="2025-10-02T17:48:21.956" v="76" actId="478"/>
          <ac:spMkLst>
            <pc:docMk/>
            <pc:sldMk cId="275290718" sldId="4353"/>
            <ac:spMk id="5" creationId="{39201969-6C57-391A-9D96-7C9783460101}"/>
          </ac:spMkLst>
        </pc:spChg>
        <pc:spChg chg="add mod">
          <ac:chgData name="Kevin Shehan" userId="08a9fb75-bfa9-4619-a08a-5a0f62c1c55f" providerId="ADAL" clId="{0D74385B-7EAC-4F36-B22F-70C58E14EC09}" dt="2025-10-02T17:49:37.020" v="160" actId="1076"/>
          <ac:spMkLst>
            <pc:docMk/>
            <pc:sldMk cId="275290718" sldId="4353"/>
            <ac:spMk id="9" creationId="{EF7E447A-6CF6-0BB4-02D8-BF9B54DBB5B4}"/>
          </ac:spMkLst>
        </pc:spChg>
        <pc:spChg chg="mod">
          <ac:chgData name="Kevin Shehan" userId="08a9fb75-bfa9-4619-a08a-5a0f62c1c55f" providerId="ADAL" clId="{0D74385B-7EAC-4F36-B22F-70C58E14EC09}" dt="2025-10-02T17:48:18.621" v="75" actId="20577"/>
          <ac:spMkLst>
            <pc:docMk/>
            <pc:sldMk cId="275290718" sldId="4353"/>
            <ac:spMk id="13" creationId="{64E9456F-8FC7-0CD2-091C-981E2BCA0BEE}"/>
          </ac:spMkLst>
        </pc:spChg>
        <pc:picChg chg="add mod">
          <ac:chgData name="Kevin Shehan" userId="08a9fb75-bfa9-4619-a08a-5a0f62c1c55f" providerId="ADAL" clId="{0D74385B-7EAC-4F36-B22F-70C58E14EC09}" dt="2025-10-02T17:49:33.361" v="159" actId="1076"/>
          <ac:picMkLst>
            <pc:docMk/>
            <pc:sldMk cId="275290718" sldId="4353"/>
            <ac:picMk id="4" creationId="{FE20D249-0C9B-59BE-BCE5-EA9677618C41}"/>
          </ac:picMkLst>
        </pc:picChg>
        <pc:picChg chg="del">
          <ac:chgData name="Kevin Shehan" userId="08a9fb75-bfa9-4619-a08a-5a0f62c1c55f" providerId="ADAL" clId="{0D74385B-7EAC-4F36-B22F-70C58E14EC09}" dt="2025-10-02T17:48:21.956" v="76" actId="478"/>
          <ac:picMkLst>
            <pc:docMk/>
            <pc:sldMk cId="275290718" sldId="4353"/>
            <ac:picMk id="8" creationId="{83287E27-DF10-D687-4270-7013CDD73ED5}"/>
          </ac:picMkLst>
        </pc:picChg>
      </pc:sldChg>
      <pc:sldChg chg="addSp delSp modSp add mod">
        <pc:chgData name="Kevin Shehan" userId="08a9fb75-bfa9-4619-a08a-5a0f62c1c55f" providerId="ADAL" clId="{0D74385B-7EAC-4F36-B22F-70C58E14EC09}" dt="2025-10-02T17:52:25.758" v="430" actId="962"/>
        <pc:sldMkLst>
          <pc:docMk/>
          <pc:sldMk cId="259339527" sldId="4354"/>
        </pc:sldMkLst>
        <pc:spChg chg="add mod">
          <ac:chgData name="Kevin Shehan" userId="08a9fb75-bfa9-4619-a08a-5a0f62c1c55f" providerId="ADAL" clId="{0D74385B-7EAC-4F36-B22F-70C58E14EC09}" dt="2025-10-02T17:50:23.218" v="195" actId="1076"/>
          <ac:spMkLst>
            <pc:docMk/>
            <pc:sldMk cId="259339527" sldId="4354"/>
            <ac:spMk id="2" creationId="{00000000-0000-0000-0000-000000000000}"/>
          </ac:spMkLst>
        </pc:spChg>
        <pc:spChg chg="add mod">
          <ac:chgData name="Kevin Shehan" userId="08a9fb75-bfa9-4619-a08a-5a0f62c1c55f" providerId="ADAL" clId="{0D74385B-7EAC-4F36-B22F-70C58E14EC09}" dt="2025-10-02T17:50:04.781" v="190"/>
          <ac:spMkLst>
            <pc:docMk/>
            <pc:sldMk cId="259339527" sldId="4354"/>
            <ac:spMk id="3" creationId="{00000000-0000-0000-0000-000000000000}"/>
          </ac:spMkLst>
        </pc:spChg>
        <pc:spChg chg="del">
          <ac:chgData name="Kevin Shehan" userId="08a9fb75-bfa9-4619-a08a-5a0f62c1c55f" providerId="ADAL" clId="{0D74385B-7EAC-4F36-B22F-70C58E14EC09}" dt="2025-10-02T17:49:50.506" v="185" actId="478"/>
          <ac:spMkLst>
            <pc:docMk/>
            <pc:sldMk cId="259339527" sldId="4354"/>
            <ac:spMk id="9" creationId="{DE044595-77AA-7DFB-3DAC-C3E8268E3CC2}"/>
          </ac:spMkLst>
        </pc:spChg>
        <pc:spChg chg="mod">
          <ac:chgData name="Kevin Shehan" userId="08a9fb75-bfa9-4619-a08a-5a0f62c1c55f" providerId="ADAL" clId="{0D74385B-7EAC-4F36-B22F-70C58E14EC09}" dt="2025-10-02T17:49:48.038" v="184" actId="20577"/>
          <ac:spMkLst>
            <pc:docMk/>
            <pc:sldMk cId="259339527" sldId="4354"/>
            <ac:spMk id="13" creationId="{D41D73D5-6C47-6F9C-D3E9-F761147AF371}"/>
          </ac:spMkLst>
        </pc:spChg>
        <pc:picChg chg="del">
          <ac:chgData name="Kevin Shehan" userId="08a9fb75-bfa9-4619-a08a-5a0f62c1c55f" providerId="ADAL" clId="{0D74385B-7EAC-4F36-B22F-70C58E14EC09}" dt="2025-10-02T17:49:50.506" v="185" actId="478"/>
          <ac:picMkLst>
            <pc:docMk/>
            <pc:sldMk cId="259339527" sldId="4354"/>
            <ac:picMk id="4" creationId="{976D79CB-872B-7443-B20D-2276B13F0417}"/>
          </ac:picMkLst>
        </pc:picChg>
        <pc:picChg chg="add mod">
          <ac:chgData name="Kevin Shehan" userId="08a9fb75-bfa9-4619-a08a-5a0f62c1c55f" providerId="ADAL" clId="{0D74385B-7EAC-4F36-B22F-70C58E14EC09}" dt="2025-10-02T17:52:25.758" v="430" actId="962"/>
          <ac:picMkLst>
            <pc:docMk/>
            <pc:sldMk cId="259339527" sldId="4354"/>
            <ac:picMk id="11" creationId="{00000000-0000-0000-0000-000000000000}"/>
          </ac:picMkLst>
        </pc:picChg>
        <pc:picChg chg="add mod">
          <ac:chgData name="Kevin Shehan" userId="08a9fb75-bfa9-4619-a08a-5a0f62c1c55f" providerId="ADAL" clId="{0D74385B-7EAC-4F36-B22F-70C58E14EC09}" dt="2025-10-02T17:52:12.928" v="388" actId="962"/>
          <ac:picMkLst>
            <pc:docMk/>
            <pc:sldMk cId="259339527" sldId="4354"/>
            <ac:picMk id="12" creationId="{00000000-0000-0000-0000-000000000000}"/>
          </ac:picMkLst>
        </pc:picChg>
      </pc:sldChg>
      <pc:sldChg chg="addSp delSp modSp add mod">
        <pc:chgData name="Kevin Shehan" userId="08a9fb75-bfa9-4619-a08a-5a0f62c1c55f" providerId="ADAL" clId="{0D74385B-7EAC-4F36-B22F-70C58E14EC09}" dt="2025-10-02T17:51:13.011" v="239" actId="1076"/>
        <pc:sldMkLst>
          <pc:docMk/>
          <pc:sldMk cId="598878204" sldId="4355"/>
        </pc:sldMkLst>
        <pc:spChg chg="del">
          <ac:chgData name="Kevin Shehan" userId="08a9fb75-bfa9-4619-a08a-5a0f62c1c55f" providerId="ADAL" clId="{0D74385B-7EAC-4F36-B22F-70C58E14EC09}" dt="2025-10-02T17:50:41.956" v="227" actId="478"/>
          <ac:spMkLst>
            <pc:docMk/>
            <pc:sldMk cId="598878204" sldId="4355"/>
            <ac:spMk id="2" creationId="{9EBD741A-C58A-A114-754E-F3A4C48FF46F}"/>
          </ac:spMkLst>
        </pc:spChg>
        <pc:spChg chg="del">
          <ac:chgData name="Kevin Shehan" userId="08a9fb75-bfa9-4619-a08a-5a0f62c1c55f" providerId="ADAL" clId="{0D74385B-7EAC-4F36-B22F-70C58E14EC09}" dt="2025-10-02T17:50:44.715" v="228" actId="478"/>
          <ac:spMkLst>
            <pc:docMk/>
            <pc:sldMk cId="598878204" sldId="4355"/>
            <ac:spMk id="3" creationId="{5993BF51-3584-7FCB-E425-A61BBF3B2903}"/>
          </ac:spMkLst>
        </pc:spChg>
        <pc:spChg chg="add mod">
          <ac:chgData name="Kevin Shehan" userId="08a9fb75-bfa9-4619-a08a-5a0f62c1c55f" providerId="ADAL" clId="{0D74385B-7EAC-4F36-B22F-70C58E14EC09}" dt="2025-10-02T17:51:13.011" v="239" actId="1076"/>
          <ac:spMkLst>
            <pc:docMk/>
            <pc:sldMk cId="598878204" sldId="4355"/>
            <ac:spMk id="4" creationId="{00000000-0000-0000-0000-000000000000}"/>
          </ac:spMkLst>
        </pc:spChg>
        <pc:spChg chg="mod">
          <ac:chgData name="Kevin Shehan" userId="08a9fb75-bfa9-4619-a08a-5a0f62c1c55f" providerId="ADAL" clId="{0D74385B-7EAC-4F36-B22F-70C58E14EC09}" dt="2025-10-02T17:50:35.200" v="226" actId="20577"/>
          <ac:spMkLst>
            <pc:docMk/>
            <pc:sldMk cId="598878204" sldId="4355"/>
            <ac:spMk id="13" creationId="{D5919ED2-3AB7-59BA-F65E-76C8A9E6CADC}"/>
          </ac:spMkLst>
        </pc:spChg>
        <pc:picChg chg="del">
          <ac:chgData name="Kevin Shehan" userId="08a9fb75-bfa9-4619-a08a-5a0f62c1c55f" providerId="ADAL" clId="{0D74385B-7EAC-4F36-B22F-70C58E14EC09}" dt="2025-10-02T17:50:41.956" v="227" actId="478"/>
          <ac:picMkLst>
            <pc:docMk/>
            <pc:sldMk cId="598878204" sldId="4355"/>
            <ac:picMk id="11" creationId="{02CB7757-1C7D-C11E-44D7-195E8F7FDDCD}"/>
          </ac:picMkLst>
        </pc:picChg>
        <pc:picChg chg="del">
          <ac:chgData name="Kevin Shehan" userId="08a9fb75-bfa9-4619-a08a-5a0f62c1c55f" providerId="ADAL" clId="{0D74385B-7EAC-4F36-B22F-70C58E14EC09}" dt="2025-10-02T17:50:41.956" v="227" actId="478"/>
          <ac:picMkLst>
            <pc:docMk/>
            <pc:sldMk cId="598878204" sldId="4355"/>
            <ac:picMk id="12" creationId="{B6A463A6-4F81-480D-5BE0-A94DB59D24B8}"/>
          </ac:picMkLst>
        </pc:picChg>
      </pc:sldChg>
      <pc:sldChg chg="addSp delSp modSp add mod modClrScheme chgLayout">
        <pc:chgData name="Kevin Shehan" userId="08a9fb75-bfa9-4619-a08a-5a0f62c1c55f" providerId="ADAL" clId="{0D74385B-7EAC-4F36-B22F-70C58E14EC09}" dt="2025-10-02T17:52:42.519" v="454" actId="962"/>
        <pc:sldMkLst>
          <pc:docMk/>
          <pc:sldMk cId="1108091064" sldId="4356"/>
        </pc:sldMkLst>
        <pc:spChg chg="del">
          <ac:chgData name="Kevin Shehan" userId="08a9fb75-bfa9-4619-a08a-5a0f62c1c55f" providerId="ADAL" clId="{0D74385B-7EAC-4F36-B22F-70C58E14EC09}" dt="2025-10-02T17:51:34.965" v="273" actId="478"/>
          <ac:spMkLst>
            <pc:docMk/>
            <pc:sldMk cId="1108091064" sldId="4356"/>
            <ac:spMk id="4" creationId="{711DC4C0-80DC-42B0-87FE-26D475050301}"/>
          </ac:spMkLst>
        </pc:spChg>
        <pc:spChg chg="mod">
          <ac:chgData name="Kevin Shehan" userId="08a9fb75-bfa9-4619-a08a-5a0f62c1c55f" providerId="ADAL" clId="{0D74385B-7EAC-4F36-B22F-70C58E14EC09}" dt="2025-10-02T17:51:43.936" v="278" actId="26606"/>
          <ac:spMkLst>
            <pc:docMk/>
            <pc:sldMk cId="1108091064" sldId="4356"/>
            <ac:spMk id="6" creationId="{360DE983-FBB9-E511-C718-D47A41F6D82A}"/>
          </ac:spMkLst>
        </pc:spChg>
        <pc:spChg chg="mod">
          <ac:chgData name="Kevin Shehan" userId="08a9fb75-bfa9-4619-a08a-5a0f62c1c55f" providerId="ADAL" clId="{0D74385B-7EAC-4F36-B22F-70C58E14EC09}" dt="2025-10-02T17:51:43.936" v="278" actId="26606"/>
          <ac:spMkLst>
            <pc:docMk/>
            <pc:sldMk cId="1108091064" sldId="4356"/>
            <ac:spMk id="7" creationId="{7EDF799F-01A9-B57B-31D1-5E89CBC0C0E9}"/>
          </ac:spMkLst>
        </pc:spChg>
        <pc:spChg chg="mod">
          <ac:chgData name="Kevin Shehan" userId="08a9fb75-bfa9-4619-a08a-5a0f62c1c55f" providerId="ADAL" clId="{0D74385B-7EAC-4F36-B22F-70C58E14EC09}" dt="2025-10-02T17:51:43.936" v="278" actId="26606"/>
          <ac:spMkLst>
            <pc:docMk/>
            <pc:sldMk cId="1108091064" sldId="4356"/>
            <ac:spMk id="13" creationId="{18D69241-3FE1-4BDC-A159-AFD53DC136FC}"/>
          </ac:spMkLst>
        </pc:spChg>
        <pc:spChg chg="add del mod">
          <ac:chgData name="Kevin Shehan" userId="08a9fb75-bfa9-4619-a08a-5a0f62c1c55f" providerId="ADAL" clId="{0D74385B-7EAC-4F36-B22F-70C58E14EC09}" dt="2025-10-02T17:51:43.936" v="278" actId="26606"/>
          <ac:spMkLst>
            <pc:docMk/>
            <pc:sldMk cId="1108091064" sldId="4356"/>
            <ac:spMk id="18" creationId="{BBBC8D92-61A4-FAF7-83E9-0D02B893CDF9}"/>
          </ac:spMkLst>
        </pc:spChg>
        <pc:spChg chg="add del mod">
          <ac:chgData name="Kevin Shehan" userId="08a9fb75-bfa9-4619-a08a-5a0f62c1c55f" providerId="ADAL" clId="{0D74385B-7EAC-4F36-B22F-70C58E14EC09}" dt="2025-10-02T17:51:43.936" v="278" actId="26606"/>
          <ac:spMkLst>
            <pc:docMk/>
            <pc:sldMk cId="1108091064" sldId="4356"/>
            <ac:spMk id="20" creationId="{630D11B8-D133-385C-F1CB-951517C09601}"/>
          </ac:spMkLst>
        </pc:spChg>
        <pc:picChg chg="add mod ord">
          <ac:chgData name="Kevin Shehan" userId="08a9fb75-bfa9-4619-a08a-5a0f62c1c55f" providerId="ADAL" clId="{0D74385B-7EAC-4F36-B22F-70C58E14EC09}" dt="2025-10-02T17:52:42.519" v="454" actId="962"/>
          <ac:picMkLst>
            <pc:docMk/>
            <pc:sldMk cId="1108091064" sldId="4356"/>
            <ac:picMk id="5" creationId="{00000000-0000-0000-0000-000000000000}"/>
          </ac:picMkLst>
        </pc:picChg>
      </pc:sldChg>
      <pc:sldChg chg="addSp delSp modSp add mod">
        <pc:chgData name="Kevin Shehan" userId="08a9fb75-bfa9-4619-a08a-5a0f62c1c55f" providerId="ADAL" clId="{0D74385B-7EAC-4F36-B22F-70C58E14EC09}" dt="2025-10-02T17:54:10.931" v="642" actId="1076"/>
        <pc:sldMkLst>
          <pc:docMk/>
          <pc:sldMk cId="215134578" sldId="4357"/>
        </pc:sldMkLst>
        <pc:spChg chg="add mod">
          <ac:chgData name="Kevin Shehan" userId="08a9fb75-bfa9-4619-a08a-5a0f62c1c55f" providerId="ADAL" clId="{0D74385B-7EAC-4F36-B22F-70C58E14EC09}" dt="2025-10-02T17:54:10.931" v="642" actId="1076"/>
          <ac:spMkLst>
            <pc:docMk/>
            <pc:sldMk cId="215134578" sldId="4357"/>
            <ac:spMk id="2" creationId="{00000000-0000-0000-0000-000000000000}"/>
          </ac:spMkLst>
        </pc:spChg>
        <pc:spChg chg="add mod">
          <ac:chgData name="Kevin Shehan" userId="08a9fb75-bfa9-4619-a08a-5a0f62c1c55f" providerId="ADAL" clId="{0D74385B-7EAC-4F36-B22F-70C58E14EC09}" dt="2025-10-02T17:53:44.052" v="631" actId="207"/>
          <ac:spMkLst>
            <pc:docMk/>
            <pc:sldMk cId="215134578" sldId="4357"/>
            <ac:spMk id="3" creationId="{00000000-0000-0000-0000-000000000000}"/>
          </ac:spMkLst>
        </pc:spChg>
        <pc:spChg chg="add mod">
          <ac:chgData name="Kevin Shehan" userId="08a9fb75-bfa9-4619-a08a-5a0f62c1c55f" providerId="ADAL" clId="{0D74385B-7EAC-4F36-B22F-70C58E14EC09}" dt="2025-10-02T17:53:10.552" v="498"/>
          <ac:spMkLst>
            <pc:docMk/>
            <pc:sldMk cId="215134578" sldId="4357"/>
            <ac:spMk id="8" creationId="{00000000-0000-0000-0000-000000000000}"/>
          </ac:spMkLst>
        </pc:spChg>
        <pc:spChg chg="mod">
          <ac:chgData name="Kevin Shehan" userId="08a9fb75-bfa9-4619-a08a-5a0f62c1c55f" providerId="ADAL" clId="{0D74385B-7EAC-4F36-B22F-70C58E14EC09}" dt="2025-10-02T17:52:57.144" v="489" actId="20577"/>
          <ac:spMkLst>
            <pc:docMk/>
            <pc:sldMk cId="215134578" sldId="4357"/>
            <ac:spMk id="13" creationId="{9AFE7073-4AFB-A429-9B6C-58EFE5EDB311}"/>
          </ac:spMkLst>
        </pc:spChg>
        <pc:picChg chg="add mod">
          <ac:chgData name="Kevin Shehan" userId="08a9fb75-bfa9-4619-a08a-5a0f62c1c55f" providerId="ADAL" clId="{0D74385B-7EAC-4F36-B22F-70C58E14EC09}" dt="2025-10-02T17:53:23.660" v="624" actId="962"/>
          <ac:picMkLst>
            <pc:docMk/>
            <pc:sldMk cId="215134578" sldId="4357"/>
            <ac:picMk id="4" creationId="{00000000-0000-0000-0000-000000000000}"/>
          </ac:picMkLst>
        </pc:picChg>
        <pc:picChg chg="del mod">
          <ac:chgData name="Kevin Shehan" userId="08a9fb75-bfa9-4619-a08a-5a0f62c1c55f" providerId="ADAL" clId="{0D74385B-7EAC-4F36-B22F-70C58E14EC09}" dt="2025-10-02T17:52:58.699" v="491" actId="478"/>
          <ac:picMkLst>
            <pc:docMk/>
            <pc:sldMk cId="215134578" sldId="4357"/>
            <ac:picMk id="5" creationId="{15FF831F-0C77-CC75-34C6-A5321DC7CDCC}"/>
          </ac:picMkLst>
        </pc:picChg>
      </pc:sldChg>
      <pc:sldChg chg="addSp delSp modSp add mod">
        <pc:chgData name="Kevin Shehan" userId="08a9fb75-bfa9-4619-a08a-5a0f62c1c55f" providerId="ADAL" clId="{0D74385B-7EAC-4F36-B22F-70C58E14EC09}" dt="2025-10-02T17:55:02.846" v="664" actId="20577"/>
        <pc:sldMkLst>
          <pc:docMk/>
          <pc:sldMk cId="635201206" sldId="4358"/>
        </pc:sldMkLst>
        <pc:spChg chg="del">
          <ac:chgData name="Kevin Shehan" userId="08a9fb75-bfa9-4619-a08a-5a0f62c1c55f" providerId="ADAL" clId="{0D74385B-7EAC-4F36-B22F-70C58E14EC09}" dt="2025-10-02T17:54:20.859" v="645" actId="478"/>
          <ac:spMkLst>
            <pc:docMk/>
            <pc:sldMk cId="635201206" sldId="4358"/>
            <ac:spMk id="2" creationId="{1E1C047A-458D-07F6-66EA-C712E8012FBA}"/>
          </ac:spMkLst>
        </pc:spChg>
        <pc:spChg chg="del">
          <ac:chgData name="Kevin Shehan" userId="08a9fb75-bfa9-4619-a08a-5a0f62c1c55f" providerId="ADAL" clId="{0D74385B-7EAC-4F36-B22F-70C58E14EC09}" dt="2025-10-02T17:54:20.859" v="645" actId="478"/>
          <ac:spMkLst>
            <pc:docMk/>
            <pc:sldMk cId="635201206" sldId="4358"/>
            <ac:spMk id="3" creationId="{CBA8CAA2-3BB7-BEB7-D60D-23D16ED73FE8}"/>
          </ac:spMkLst>
        </pc:spChg>
        <pc:spChg chg="add mod">
          <ac:chgData name="Kevin Shehan" userId="08a9fb75-bfa9-4619-a08a-5a0f62c1c55f" providerId="ADAL" clId="{0D74385B-7EAC-4F36-B22F-70C58E14EC09}" dt="2025-10-02T17:55:02.846" v="664" actId="20577"/>
          <ac:spMkLst>
            <pc:docMk/>
            <pc:sldMk cId="635201206" sldId="4358"/>
            <ac:spMk id="5" creationId="{00000000-0000-0000-0000-000000000000}"/>
          </ac:spMkLst>
        </pc:spChg>
        <pc:spChg chg="del">
          <ac:chgData name="Kevin Shehan" userId="08a9fb75-bfa9-4619-a08a-5a0f62c1c55f" providerId="ADAL" clId="{0D74385B-7EAC-4F36-B22F-70C58E14EC09}" dt="2025-10-02T17:54:23.078" v="646" actId="478"/>
          <ac:spMkLst>
            <pc:docMk/>
            <pc:sldMk cId="635201206" sldId="4358"/>
            <ac:spMk id="8" creationId="{FFDB8B4C-D6D8-4EF3-7EE8-1AC8B788AD9C}"/>
          </ac:spMkLst>
        </pc:spChg>
        <pc:spChg chg="add mod">
          <ac:chgData name="Kevin Shehan" userId="08a9fb75-bfa9-4619-a08a-5a0f62c1c55f" providerId="ADAL" clId="{0D74385B-7EAC-4F36-B22F-70C58E14EC09}" dt="2025-10-02T17:54:50.451" v="657" actId="1076"/>
          <ac:spMkLst>
            <pc:docMk/>
            <pc:sldMk cId="635201206" sldId="4358"/>
            <ac:spMk id="9" creationId="{00000000-0000-0000-0000-000000000000}"/>
          </ac:spMkLst>
        </pc:spChg>
        <pc:picChg chg="del">
          <ac:chgData name="Kevin Shehan" userId="08a9fb75-bfa9-4619-a08a-5a0f62c1c55f" providerId="ADAL" clId="{0D74385B-7EAC-4F36-B22F-70C58E14EC09}" dt="2025-10-02T17:54:20.859" v="645" actId="478"/>
          <ac:picMkLst>
            <pc:docMk/>
            <pc:sldMk cId="635201206" sldId="4358"/>
            <ac:picMk id="4" creationId="{8ABDDC7D-1846-CDA6-B14B-F7B5A0FADB8D}"/>
          </ac:picMkLst>
        </pc:picChg>
        <pc:picChg chg="add mod">
          <ac:chgData name="Kevin Shehan" userId="08a9fb75-bfa9-4619-a08a-5a0f62c1c55f" providerId="ADAL" clId="{0D74385B-7EAC-4F36-B22F-70C58E14EC09}" dt="2025-10-02T17:54:34.436" v="650" actId="962"/>
          <ac:picMkLst>
            <pc:docMk/>
            <pc:sldMk cId="635201206" sldId="4358"/>
            <ac:picMk id="10" creationId="{00000000-0000-0000-0000-000000000000}"/>
          </ac:picMkLst>
        </pc:picChg>
      </pc:sldChg>
      <pc:sldChg chg="addSp delSp modSp add mod">
        <pc:chgData name="Kevin Shehan" userId="08a9fb75-bfa9-4619-a08a-5a0f62c1c55f" providerId="ADAL" clId="{0D74385B-7EAC-4F36-B22F-70C58E14EC09}" dt="2025-10-02T18:11:00.363" v="1817" actId="1076"/>
        <pc:sldMkLst>
          <pc:docMk/>
          <pc:sldMk cId="432159844" sldId="4359"/>
        </pc:sldMkLst>
        <pc:spChg chg="add mod">
          <ac:chgData name="Kevin Shehan" userId="08a9fb75-bfa9-4619-a08a-5a0f62c1c55f" providerId="ADAL" clId="{0D74385B-7EAC-4F36-B22F-70C58E14EC09}" dt="2025-10-02T18:11:00.363" v="1817" actId="1076"/>
          <ac:spMkLst>
            <pc:docMk/>
            <pc:sldMk cId="432159844" sldId="4359"/>
            <ac:spMk id="2" creationId="{00000000-0000-0000-0000-000000000000}"/>
          </ac:spMkLst>
        </pc:spChg>
        <pc:spChg chg="del">
          <ac:chgData name="Kevin Shehan" userId="08a9fb75-bfa9-4619-a08a-5a0f62c1c55f" providerId="ADAL" clId="{0D74385B-7EAC-4F36-B22F-70C58E14EC09}" dt="2025-10-02T17:55:19.489" v="667" actId="478"/>
          <ac:spMkLst>
            <pc:docMk/>
            <pc:sldMk cId="432159844" sldId="4359"/>
            <ac:spMk id="5" creationId="{DAD0F717-654A-FB52-3DC5-F4D68A55A200}"/>
          </ac:spMkLst>
        </pc:spChg>
        <pc:spChg chg="del">
          <ac:chgData name="Kevin Shehan" userId="08a9fb75-bfa9-4619-a08a-5a0f62c1c55f" providerId="ADAL" clId="{0D74385B-7EAC-4F36-B22F-70C58E14EC09}" dt="2025-10-02T17:55:19.489" v="667" actId="478"/>
          <ac:spMkLst>
            <pc:docMk/>
            <pc:sldMk cId="432159844" sldId="4359"/>
            <ac:spMk id="9" creationId="{D93860ED-3E62-8F8F-4DA4-9F352A3B940E}"/>
          </ac:spMkLst>
        </pc:spChg>
        <pc:picChg chg="add mod">
          <ac:chgData name="Kevin Shehan" userId="08a9fb75-bfa9-4619-a08a-5a0f62c1c55f" providerId="ADAL" clId="{0D74385B-7EAC-4F36-B22F-70C58E14EC09}" dt="2025-10-02T18:10:45.540" v="1811" actId="1440"/>
          <ac:picMkLst>
            <pc:docMk/>
            <pc:sldMk cId="432159844" sldId="4359"/>
            <ac:picMk id="4" creationId="{00000000-0000-0000-0000-000000000000}"/>
          </ac:picMkLst>
        </pc:picChg>
        <pc:picChg chg="del">
          <ac:chgData name="Kevin Shehan" userId="08a9fb75-bfa9-4619-a08a-5a0f62c1c55f" providerId="ADAL" clId="{0D74385B-7EAC-4F36-B22F-70C58E14EC09}" dt="2025-10-02T17:55:19.489" v="667" actId="478"/>
          <ac:picMkLst>
            <pc:docMk/>
            <pc:sldMk cId="432159844" sldId="4359"/>
            <ac:picMk id="10" creationId="{EBC797DB-04BD-B301-50BD-74392F7B45F8}"/>
          </ac:picMkLst>
        </pc:picChg>
      </pc:sldChg>
      <pc:sldChg chg="addSp delSp modSp add mod">
        <pc:chgData name="Kevin Shehan" userId="08a9fb75-bfa9-4619-a08a-5a0f62c1c55f" providerId="ADAL" clId="{0D74385B-7EAC-4F36-B22F-70C58E14EC09}" dt="2025-10-02T18:10:31.052" v="1706" actId="1076"/>
        <pc:sldMkLst>
          <pc:docMk/>
          <pc:sldMk cId="3956536639" sldId="4360"/>
        </pc:sldMkLst>
        <pc:spChg chg="del">
          <ac:chgData name="Kevin Shehan" userId="08a9fb75-bfa9-4619-a08a-5a0f62c1c55f" providerId="ADAL" clId="{0D74385B-7EAC-4F36-B22F-70C58E14EC09}" dt="2025-10-02T17:55:32.904" v="672" actId="478"/>
          <ac:spMkLst>
            <pc:docMk/>
            <pc:sldMk cId="3956536639" sldId="4360"/>
            <ac:spMk id="2" creationId="{2726A06F-E13D-F61C-9F3F-D72EF20FAA2A}"/>
          </ac:spMkLst>
        </pc:spChg>
        <pc:spChg chg="add mod">
          <ac:chgData name="Kevin Shehan" userId="08a9fb75-bfa9-4619-a08a-5a0f62c1c55f" providerId="ADAL" clId="{0D74385B-7EAC-4F36-B22F-70C58E14EC09}" dt="2025-10-02T18:10:31.052" v="1706" actId="1076"/>
          <ac:spMkLst>
            <pc:docMk/>
            <pc:sldMk cId="3956536639" sldId="4360"/>
            <ac:spMk id="3" creationId="{00000000-0000-0000-0000-000000000000}"/>
          </ac:spMkLst>
        </pc:spChg>
        <pc:spChg chg="add mod">
          <ac:chgData name="Kevin Shehan" userId="08a9fb75-bfa9-4619-a08a-5a0f62c1c55f" providerId="ADAL" clId="{0D74385B-7EAC-4F36-B22F-70C58E14EC09}" dt="2025-10-02T17:56:06.474" v="677"/>
          <ac:spMkLst>
            <pc:docMk/>
            <pc:sldMk cId="3956536639" sldId="4360"/>
            <ac:spMk id="8" creationId="{00000000-0000-0000-0000-000000000000}"/>
          </ac:spMkLst>
        </pc:spChg>
        <pc:picChg chg="del">
          <ac:chgData name="Kevin Shehan" userId="08a9fb75-bfa9-4619-a08a-5a0f62c1c55f" providerId="ADAL" clId="{0D74385B-7EAC-4F36-B22F-70C58E14EC09}" dt="2025-10-02T17:55:32.904" v="672" actId="478"/>
          <ac:picMkLst>
            <pc:docMk/>
            <pc:sldMk cId="3956536639" sldId="4360"/>
            <ac:picMk id="4" creationId="{9A66F638-AAAF-C920-C6F8-3B8B3DE3684D}"/>
          </ac:picMkLst>
        </pc:picChg>
        <pc:picChg chg="add mod">
          <ac:chgData name="Kevin Shehan" userId="08a9fb75-bfa9-4619-a08a-5a0f62c1c55f" providerId="ADAL" clId="{0D74385B-7EAC-4F36-B22F-70C58E14EC09}" dt="2025-10-02T18:10:16.488" v="1701" actId="1440"/>
          <ac:picMkLst>
            <pc:docMk/>
            <pc:sldMk cId="3956536639" sldId="4360"/>
            <ac:picMk id="5" creationId="{00000000-0000-0000-0000-000000000000}"/>
          </ac:picMkLst>
        </pc:picChg>
      </pc:sldChg>
      <pc:sldChg chg="modSp add del mod">
        <pc:chgData name="Kevin Shehan" userId="08a9fb75-bfa9-4619-a08a-5a0f62c1c55f" providerId="ADAL" clId="{0D74385B-7EAC-4F36-B22F-70C58E14EC09}" dt="2025-10-02T17:57:27.231" v="701" actId="2890"/>
        <pc:sldMkLst>
          <pc:docMk/>
          <pc:sldMk cId="2714063129" sldId="4361"/>
        </pc:sldMkLst>
        <pc:spChg chg="mod">
          <ac:chgData name="Kevin Shehan" userId="08a9fb75-bfa9-4619-a08a-5a0f62c1c55f" providerId="ADAL" clId="{0D74385B-7EAC-4F36-B22F-70C58E14EC09}" dt="2025-10-02T17:57:26.038" v="700" actId="20577"/>
          <ac:spMkLst>
            <pc:docMk/>
            <pc:sldMk cId="2714063129" sldId="4361"/>
            <ac:spMk id="13" creationId="{94A35C2C-C293-F18A-D697-C9DD94B82134}"/>
          </ac:spMkLst>
        </pc:spChg>
      </pc:sldChg>
      <pc:sldChg chg="addSp delSp modSp add mod">
        <pc:chgData name="Kevin Shehan" userId="08a9fb75-bfa9-4619-a08a-5a0f62c1c55f" providerId="ADAL" clId="{0D74385B-7EAC-4F36-B22F-70C58E14EC09}" dt="2025-10-02T18:10:02.170" v="1634" actId="962"/>
        <pc:sldMkLst>
          <pc:docMk/>
          <pc:sldMk cId="2782164956" sldId="4361"/>
        </pc:sldMkLst>
        <pc:spChg chg="add mod">
          <ac:chgData name="Kevin Shehan" userId="08a9fb75-bfa9-4619-a08a-5a0f62c1c55f" providerId="ADAL" clId="{0D74385B-7EAC-4F36-B22F-70C58E14EC09}" dt="2025-10-02T18:09:38.424" v="1532" actId="27636"/>
          <ac:spMkLst>
            <pc:docMk/>
            <pc:sldMk cId="2782164956" sldId="4361"/>
            <ac:spMk id="2" creationId="{00000000-0000-0000-0000-000000000000}"/>
          </ac:spMkLst>
        </pc:spChg>
        <pc:spChg chg="del">
          <ac:chgData name="Kevin Shehan" userId="08a9fb75-bfa9-4619-a08a-5a0f62c1c55f" providerId="ADAL" clId="{0D74385B-7EAC-4F36-B22F-70C58E14EC09}" dt="2025-10-02T17:58:14.546" v="734" actId="478"/>
          <ac:spMkLst>
            <pc:docMk/>
            <pc:sldMk cId="2782164956" sldId="4361"/>
            <ac:spMk id="3" creationId="{8315EE0A-B7FA-994C-004D-42A1FEDCE1F1}"/>
          </ac:spMkLst>
        </pc:spChg>
        <pc:spChg chg="add mod">
          <ac:chgData name="Kevin Shehan" userId="08a9fb75-bfa9-4619-a08a-5a0f62c1c55f" providerId="ADAL" clId="{0D74385B-7EAC-4F36-B22F-70C58E14EC09}" dt="2025-10-02T18:09:48.863" v="1538" actId="207"/>
          <ac:spMkLst>
            <pc:docMk/>
            <pc:sldMk cId="2782164956" sldId="4361"/>
            <ac:spMk id="4" creationId="{00000000-0000-0000-0000-000000000000}"/>
          </ac:spMkLst>
        </pc:spChg>
        <pc:spChg chg="del">
          <ac:chgData name="Kevin Shehan" userId="08a9fb75-bfa9-4619-a08a-5a0f62c1c55f" providerId="ADAL" clId="{0D74385B-7EAC-4F36-B22F-70C58E14EC09}" dt="2025-10-02T17:58:17.189" v="735" actId="478"/>
          <ac:spMkLst>
            <pc:docMk/>
            <pc:sldMk cId="2782164956" sldId="4361"/>
            <ac:spMk id="8" creationId="{55841149-33A8-F40A-3470-30F8D1A527A1}"/>
          </ac:spMkLst>
        </pc:spChg>
        <pc:spChg chg="mod">
          <ac:chgData name="Kevin Shehan" userId="08a9fb75-bfa9-4619-a08a-5a0f62c1c55f" providerId="ADAL" clId="{0D74385B-7EAC-4F36-B22F-70C58E14EC09}" dt="2025-10-02T17:58:09.134" v="732" actId="20577"/>
          <ac:spMkLst>
            <pc:docMk/>
            <pc:sldMk cId="2782164956" sldId="4361"/>
            <ac:spMk id="13" creationId="{78CB677D-790F-BE5D-D8CF-5FB01EF84DEE}"/>
          </ac:spMkLst>
        </pc:spChg>
        <pc:picChg chg="del mod">
          <ac:chgData name="Kevin Shehan" userId="08a9fb75-bfa9-4619-a08a-5a0f62c1c55f" providerId="ADAL" clId="{0D74385B-7EAC-4F36-B22F-70C58E14EC09}" dt="2025-10-02T17:58:14.546" v="734" actId="478"/>
          <ac:picMkLst>
            <pc:docMk/>
            <pc:sldMk cId="2782164956" sldId="4361"/>
            <ac:picMk id="5" creationId="{500DFA5B-A1C6-E439-47BD-D02A5E6EE854}"/>
          </ac:picMkLst>
        </pc:picChg>
        <pc:picChg chg="add mod">
          <ac:chgData name="Kevin Shehan" userId="08a9fb75-bfa9-4619-a08a-5a0f62c1c55f" providerId="ADAL" clId="{0D74385B-7EAC-4F36-B22F-70C58E14EC09}" dt="2025-10-02T18:10:02.170" v="1634" actId="962"/>
          <ac:picMkLst>
            <pc:docMk/>
            <pc:sldMk cId="2782164956" sldId="4361"/>
            <ac:picMk id="9" creationId="{00000000-0000-0000-0000-000000000000}"/>
          </ac:picMkLst>
        </pc:picChg>
      </pc:sldChg>
      <pc:sldChg chg="addSp delSp modSp add mod">
        <pc:chgData name="Kevin Shehan" userId="08a9fb75-bfa9-4619-a08a-5a0f62c1c55f" providerId="ADAL" clId="{0D74385B-7EAC-4F36-B22F-70C58E14EC09}" dt="2025-10-02T18:09:13.578" v="1525" actId="1076"/>
        <pc:sldMkLst>
          <pc:docMk/>
          <pc:sldMk cId="2336111388" sldId="4362"/>
        </pc:sldMkLst>
        <pc:spChg chg="add del">
          <ac:chgData name="Kevin Shehan" userId="08a9fb75-bfa9-4619-a08a-5a0f62c1c55f" providerId="ADAL" clId="{0D74385B-7EAC-4F36-B22F-70C58E14EC09}" dt="2025-10-02T17:59:34.437" v="743" actId="478"/>
          <ac:spMkLst>
            <pc:docMk/>
            <pc:sldMk cId="2336111388" sldId="4362"/>
            <ac:spMk id="2" creationId="{43D86315-AB1E-0E42-FB7D-285CFBCA9FAF}"/>
          </ac:spMkLst>
        </pc:spChg>
        <pc:spChg chg="add del">
          <ac:chgData name="Kevin Shehan" userId="08a9fb75-bfa9-4619-a08a-5a0f62c1c55f" providerId="ADAL" clId="{0D74385B-7EAC-4F36-B22F-70C58E14EC09}" dt="2025-10-02T17:59:34.437" v="743" actId="478"/>
          <ac:spMkLst>
            <pc:docMk/>
            <pc:sldMk cId="2336111388" sldId="4362"/>
            <ac:spMk id="4" creationId="{75FADE04-FB42-A405-7637-2D44B4FEB8DE}"/>
          </ac:spMkLst>
        </pc:spChg>
        <pc:spChg chg="add del mod">
          <ac:chgData name="Kevin Shehan" userId="08a9fb75-bfa9-4619-a08a-5a0f62c1c55f" providerId="ADAL" clId="{0D74385B-7EAC-4F36-B22F-70C58E14EC09}" dt="2025-10-02T17:59:31.651" v="742" actId="478"/>
          <ac:spMkLst>
            <pc:docMk/>
            <pc:sldMk cId="2336111388" sldId="4362"/>
            <ac:spMk id="5" creationId="{4A56FED9-896D-30D8-426C-0EB7724A6AD1}"/>
          </ac:spMkLst>
        </pc:spChg>
        <pc:spChg chg="add mod">
          <ac:chgData name="Kevin Shehan" userId="08a9fb75-bfa9-4619-a08a-5a0f62c1c55f" providerId="ADAL" clId="{0D74385B-7EAC-4F36-B22F-70C58E14EC09}" dt="2025-10-02T18:09:11.977" v="1524" actId="1076"/>
          <ac:spMkLst>
            <pc:docMk/>
            <pc:sldMk cId="2336111388" sldId="4362"/>
            <ac:spMk id="8" creationId="{00000000-0000-0000-0000-000000000000}"/>
          </ac:spMkLst>
        </pc:spChg>
        <pc:spChg chg="add del mod">
          <ac:chgData name="Kevin Shehan" userId="08a9fb75-bfa9-4619-a08a-5a0f62c1c55f" providerId="ADAL" clId="{0D74385B-7EAC-4F36-B22F-70C58E14EC09}" dt="2025-10-02T17:59:31.651" v="742" actId="478"/>
          <ac:spMkLst>
            <pc:docMk/>
            <pc:sldMk cId="2336111388" sldId="4362"/>
            <ac:spMk id="13" creationId="{96A67E7A-00F2-1390-19E7-7A8C715C853A}"/>
          </ac:spMkLst>
        </pc:spChg>
        <pc:picChg chg="add del">
          <ac:chgData name="Kevin Shehan" userId="08a9fb75-bfa9-4619-a08a-5a0f62c1c55f" providerId="ADAL" clId="{0D74385B-7EAC-4F36-B22F-70C58E14EC09}" dt="2025-10-02T17:59:34.437" v="743" actId="478"/>
          <ac:picMkLst>
            <pc:docMk/>
            <pc:sldMk cId="2336111388" sldId="4362"/>
            <ac:picMk id="9" creationId="{EC8DE2DA-27C7-2840-B6B6-3A12E05F0FF2}"/>
          </ac:picMkLst>
        </pc:picChg>
        <pc:picChg chg="add mod">
          <ac:chgData name="Kevin Shehan" userId="08a9fb75-bfa9-4619-a08a-5a0f62c1c55f" providerId="ADAL" clId="{0D74385B-7EAC-4F36-B22F-70C58E14EC09}" dt="2025-10-02T18:09:13.578" v="1525" actId="1076"/>
          <ac:picMkLst>
            <pc:docMk/>
            <pc:sldMk cId="2336111388" sldId="4362"/>
            <ac:picMk id="10" creationId="{00000000-0000-0000-0000-000000000000}"/>
          </ac:picMkLst>
        </pc:picChg>
      </pc:sldChg>
      <pc:sldChg chg="addSp delSp modSp add mod">
        <pc:chgData name="Kevin Shehan" userId="08a9fb75-bfa9-4619-a08a-5a0f62c1c55f" providerId="ADAL" clId="{0D74385B-7EAC-4F36-B22F-70C58E14EC09}" dt="2025-10-02T18:14:59.780" v="1820" actId="20577"/>
        <pc:sldMkLst>
          <pc:docMk/>
          <pc:sldMk cId="1874096564" sldId="4363"/>
        </pc:sldMkLst>
        <pc:spChg chg="add mod">
          <ac:chgData name="Kevin Shehan" userId="08a9fb75-bfa9-4619-a08a-5a0f62c1c55f" providerId="ADAL" clId="{0D74385B-7EAC-4F36-B22F-70C58E14EC09}" dt="2025-10-02T18:14:59.780" v="1820" actId="20577"/>
          <ac:spMkLst>
            <pc:docMk/>
            <pc:sldMk cId="1874096564" sldId="4363"/>
            <ac:spMk id="2" creationId="{00000000-0000-0000-0000-000000000000}"/>
          </ac:spMkLst>
        </pc:spChg>
        <pc:spChg chg="del">
          <ac:chgData name="Kevin Shehan" userId="08a9fb75-bfa9-4619-a08a-5a0f62c1c55f" providerId="ADAL" clId="{0D74385B-7EAC-4F36-B22F-70C58E14EC09}" dt="2025-10-02T17:59:47.076" v="748" actId="478"/>
          <ac:spMkLst>
            <pc:docMk/>
            <pc:sldMk cId="1874096564" sldId="4363"/>
            <ac:spMk id="8" creationId="{E2A5BAC6-7637-F9EF-8739-3CCFEE7031AB}"/>
          </ac:spMkLst>
        </pc:spChg>
        <pc:spChg chg="mod">
          <ac:chgData name="Kevin Shehan" userId="08a9fb75-bfa9-4619-a08a-5a0f62c1c55f" providerId="ADAL" clId="{0D74385B-7EAC-4F36-B22F-70C58E14EC09}" dt="2025-10-02T17:59:56.913" v="793" actId="20577"/>
          <ac:spMkLst>
            <pc:docMk/>
            <pc:sldMk cId="1874096564" sldId="4363"/>
            <ac:spMk id="13" creationId="{6E30850C-8960-7D4D-C717-82533D3DA80F}"/>
          </ac:spMkLst>
        </pc:spChg>
        <pc:picChg chg="add mod">
          <ac:chgData name="Kevin Shehan" userId="08a9fb75-bfa9-4619-a08a-5a0f62c1c55f" providerId="ADAL" clId="{0D74385B-7EAC-4F36-B22F-70C58E14EC09}" dt="2025-10-02T18:08:09.097" v="1441" actId="1440"/>
          <ac:picMkLst>
            <pc:docMk/>
            <pc:sldMk cId="1874096564" sldId="4363"/>
            <ac:picMk id="3" creationId="{00000000-0000-0000-0000-000000000000}"/>
          </ac:picMkLst>
        </pc:picChg>
        <pc:picChg chg="del">
          <ac:chgData name="Kevin Shehan" userId="08a9fb75-bfa9-4619-a08a-5a0f62c1c55f" providerId="ADAL" clId="{0D74385B-7EAC-4F36-B22F-70C58E14EC09}" dt="2025-10-02T17:59:47.076" v="748" actId="478"/>
          <ac:picMkLst>
            <pc:docMk/>
            <pc:sldMk cId="1874096564" sldId="4363"/>
            <ac:picMk id="10" creationId="{4174DAA5-B12F-5E4A-2407-E0841B48A458}"/>
          </ac:picMkLst>
        </pc:picChg>
      </pc:sldChg>
      <pc:sldChg chg="addSp delSp modSp add mod">
        <pc:chgData name="Kevin Shehan" userId="08a9fb75-bfa9-4619-a08a-5a0f62c1c55f" providerId="ADAL" clId="{0D74385B-7EAC-4F36-B22F-70C58E14EC09}" dt="2025-10-02T18:07:55.699" v="1350" actId="1076"/>
        <pc:sldMkLst>
          <pc:docMk/>
          <pc:sldMk cId="2756175864" sldId="4364"/>
        </pc:sldMkLst>
        <pc:spChg chg="del">
          <ac:chgData name="Kevin Shehan" userId="08a9fb75-bfa9-4619-a08a-5a0f62c1c55f" providerId="ADAL" clId="{0D74385B-7EAC-4F36-B22F-70C58E14EC09}" dt="2025-10-02T18:00:34.164" v="860" actId="478"/>
          <ac:spMkLst>
            <pc:docMk/>
            <pc:sldMk cId="2756175864" sldId="4364"/>
            <ac:spMk id="2" creationId="{591600EC-0105-8A38-38F3-1EDADB39BF5F}"/>
          </ac:spMkLst>
        </pc:spChg>
        <pc:spChg chg="add mod">
          <ac:chgData name="Kevin Shehan" userId="08a9fb75-bfa9-4619-a08a-5a0f62c1c55f" providerId="ADAL" clId="{0D74385B-7EAC-4F36-B22F-70C58E14EC09}" dt="2025-10-02T18:07:55.699" v="1350" actId="1076"/>
          <ac:spMkLst>
            <pc:docMk/>
            <pc:sldMk cId="2756175864" sldId="4364"/>
            <ac:spMk id="4" creationId="{00000000-0000-0000-0000-000000000000}"/>
          </ac:spMkLst>
        </pc:spChg>
        <pc:spChg chg="mod">
          <ac:chgData name="Kevin Shehan" userId="08a9fb75-bfa9-4619-a08a-5a0f62c1c55f" providerId="ADAL" clId="{0D74385B-7EAC-4F36-B22F-70C58E14EC09}" dt="2025-10-02T18:00:31.808" v="859" actId="20577"/>
          <ac:spMkLst>
            <pc:docMk/>
            <pc:sldMk cId="2756175864" sldId="4364"/>
            <ac:spMk id="13" creationId="{59AAFF85-EE32-303C-C343-5E6E6AD41E75}"/>
          </ac:spMkLst>
        </pc:spChg>
        <pc:picChg chg="del">
          <ac:chgData name="Kevin Shehan" userId="08a9fb75-bfa9-4619-a08a-5a0f62c1c55f" providerId="ADAL" clId="{0D74385B-7EAC-4F36-B22F-70C58E14EC09}" dt="2025-10-02T18:00:34.164" v="860" actId="478"/>
          <ac:picMkLst>
            <pc:docMk/>
            <pc:sldMk cId="2756175864" sldId="4364"/>
            <ac:picMk id="3" creationId="{14C57C36-3E18-3C35-ECD8-A558D936894E}"/>
          </ac:picMkLst>
        </pc:picChg>
        <pc:picChg chg="add mod">
          <ac:chgData name="Kevin Shehan" userId="08a9fb75-bfa9-4619-a08a-5a0f62c1c55f" providerId="ADAL" clId="{0D74385B-7EAC-4F36-B22F-70C58E14EC09}" dt="2025-10-02T18:07:40.193" v="1345" actId="962"/>
          <ac:picMkLst>
            <pc:docMk/>
            <pc:sldMk cId="2756175864" sldId="4364"/>
            <ac:picMk id="5" creationId="{00000000-0000-0000-0000-000000000000}"/>
          </ac:picMkLst>
        </pc:picChg>
      </pc:sldChg>
      <pc:sldChg chg="addSp delSp modSp add mod">
        <pc:chgData name="Kevin Shehan" userId="08a9fb75-bfa9-4619-a08a-5a0f62c1c55f" providerId="ADAL" clId="{0D74385B-7EAC-4F36-B22F-70C58E14EC09}" dt="2025-10-02T18:07:27.490" v="1274" actId="1440"/>
        <pc:sldMkLst>
          <pc:docMk/>
          <pc:sldMk cId="3550975265" sldId="4365"/>
        </pc:sldMkLst>
        <pc:spChg chg="add mod">
          <ac:chgData name="Kevin Shehan" userId="08a9fb75-bfa9-4619-a08a-5a0f62c1c55f" providerId="ADAL" clId="{0D74385B-7EAC-4F36-B22F-70C58E14EC09}" dt="2025-10-02T18:07:18.854" v="1272" actId="1076"/>
          <ac:spMkLst>
            <pc:docMk/>
            <pc:sldMk cId="3550975265" sldId="4365"/>
            <ac:spMk id="2" creationId="{00000000-0000-0000-0000-000000000000}"/>
          </ac:spMkLst>
        </pc:spChg>
        <pc:spChg chg="del">
          <ac:chgData name="Kevin Shehan" userId="08a9fb75-bfa9-4619-a08a-5a0f62c1c55f" providerId="ADAL" clId="{0D74385B-7EAC-4F36-B22F-70C58E14EC09}" dt="2025-10-02T18:00:46.701" v="865" actId="478"/>
          <ac:spMkLst>
            <pc:docMk/>
            <pc:sldMk cId="3550975265" sldId="4365"/>
            <ac:spMk id="4" creationId="{8A894C61-488B-A948-B58C-3CB1ABAEC532}"/>
          </ac:spMkLst>
        </pc:spChg>
        <pc:picChg chg="add mod">
          <ac:chgData name="Kevin Shehan" userId="08a9fb75-bfa9-4619-a08a-5a0f62c1c55f" providerId="ADAL" clId="{0D74385B-7EAC-4F36-B22F-70C58E14EC09}" dt="2025-10-02T18:07:27.490" v="1274" actId="1440"/>
          <ac:picMkLst>
            <pc:docMk/>
            <pc:sldMk cId="3550975265" sldId="4365"/>
            <ac:picMk id="3" creationId="{00000000-0000-0000-0000-000000000000}"/>
          </ac:picMkLst>
        </pc:picChg>
        <pc:picChg chg="del">
          <ac:chgData name="Kevin Shehan" userId="08a9fb75-bfa9-4619-a08a-5a0f62c1c55f" providerId="ADAL" clId="{0D74385B-7EAC-4F36-B22F-70C58E14EC09}" dt="2025-10-02T18:00:46.701" v="865" actId="478"/>
          <ac:picMkLst>
            <pc:docMk/>
            <pc:sldMk cId="3550975265" sldId="4365"/>
            <ac:picMk id="5" creationId="{69D0F5A1-A4D9-A9D1-1D6B-107E09C47948}"/>
          </ac:picMkLst>
        </pc:picChg>
        <pc:picChg chg="add mod">
          <ac:chgData name="Kevin Shehan" userId="08a9fb75-bfa9-4619-a08a-5a0f62c1c55f" providerId="ADAL" clId="{0D74385B-7EAC-4F36-B22F-70C58E14EC09}" dt="2025-10-02T18:07:27.490" v="1274" actId="1440"/>
          <ac:picMkLst>
            <pc:docMk/>
            <pc:sldMk cId="3550975265" sldId="4365"/>
            <ac:picMk id="8" creationId="{00000000-0000-0000-0000-000000000000}"/>
          </ac:picMkLst>
        </pc:picChg>
      </pc:sldChg>
      <pc:sldChg chg="addSp delSp modSp add mod">
        <pc:chgData name="Kevin Shehan" userId="08a9fb75-bfa9-4619-a08a-5a0f62c1c55f" providerId="ADAL" clId="{0D74385B-7EAC-4F36-B22F-70C58E14EC09}" dt="2025-10-02T18:06:32.532" v="1103" actId="1076"/>
        <pc:sldMkLst>
          <pc:docMk/>
          <pc:sldMk cId="2351526938" sldId="4366"/>
        </pc:sldMkLst>
        <pc:spChg chg="del mod">
          <ac:chgData name="Kevin Shehan" userId="08a9fb75-bfa9-4619-a08a-5a0f62c1c55f" providerId="ADAL" clId="{0D74385B-7EAC-4F36-B22F-70C58E14EC09}" dt="2025-10-02T18:01:16.320" v="902" actId="478"/>
          <ac:spMkLst>
            <pc:docMk/>
            <pc:sldMk cId="2351526938" sldId="4366"/>
            <ac:spMk id="2" creationId="{C2248D45-B33E-DAA9-C182-B37197566A27}"/>
          </ac:spMkLst>
        </pc:spChg>
        <pc:spChg chg="add mod">
          <ac:chgData name="Kevin Shehan" userId="08a9fb75-bfa9-4619-a08a-5a0f62c1c55f" providerId="ADAL" clId="{0D74385B-7EAC-4F36-B22F-70C58E14EC09}" dt="2025-10-02T18:06:32.532" v="1103" actId="1076"/>
          <ac:spMkLst>
            <pc:docMk/>
            <pc:sldMk cId="2351526938" sldId="4366"/>
            <ac:spMk id="4" creationId="{00000000-0000-0000-0000-000000000000}"/>
          </ac:spMkLst>
        </pc:spChg>
        <pc:spChg chg="mod">
          <ac:chgData name="Kevin Shehan" userId="08a9fb75-bfa9-4619-a08a-5a0f62c1c55f" providerId="ADAL" clId="{0D74385B-7EAC-4F36-B22F-70C58E14EC09}" dt="2025-10-02T18:01:12.124" v="900" actId="20577"/>
          <ac:spMkLst>
            <pc:docMk/>
            <pc:sldMk cId="2351526938" sldId="4366"/>
            <ac:spMk id="13" creationId="{3236E2E1-D117-031D-EC19-9A813965AE57}"/>
          </ac:spMkLst>
        </pc:spChg>
        <pc:picChg chg="del mod">
          <ac:chgData name="Kevin Shehan" userId="08a9fb75-bfa9-4619-a08a-5a0f62c1c55f" providerId="ADAL" clId="{0D74385B-7EAC-4F36-B22F-70C58E14EC09}" dt="2025-10-02T18:01:16.320" v="902" actId="478"/>
          <ac:picMkLst>
            <pc:docMk/>
            <pc:sldMk cId="2351526938" sldId="4366"/>
            <ac:picMk id="3" creationId="{2AC6CB12-356B-1A02-F1E0-BFDE7052C1DE}"/>
          </ac:picMkLst>
        </pc:picChg>
        <pc:picChg chg="add mod">
          <ac:chgData name="Kevin Shehan" userId="08a9fb75-bfa9-4619-a08a-5a0f62c1c55f" providerId="ADAL" clId="{0D74385B-7EAC-4F36-B22F-70C58E14EC09}" dt="2025-10-02T18:06:15.764" v="1098" actId="962"/>
          <ac:picMkLst>
            <pc:docMk/>
            <pc:sldMk cId="2351526938" sldId="4366"/>
            <ac:picMk id="5" creationId="{00000000-0000-0000-0000-000000000000}"/>
          </ac:picMkLst>
        </pc:picChg>
        <pc:picChg chg="del mod">
          <ac:chgData name="Kevin Shehan" userId="08a9fb75-bfa9-4619-a08a-5a0f62c1c55f" providerId="ADAL" clId="{0D74385B-7EAC-4F36-B22F-70C58E14EC09}" dt="2025-10-02T18:01:16.320" v="902" actId="478"/>
          <ac:picMkLst>
            <pc:docMk/>
            <pc:sldMk cId="2351526938" sldId="4366"/>
            <ac:picMk id="8" creationId="{73FFD25F-9792-4CA6-6979-7DA5E06EF3DC}"/>
          </ac:picMkLst>
        </pc:picChg>
        <pc:picChg chg="add mod">
          <ac:chgData name="Kevin Shehan" userId="08a9fb75-bfa9-4619-a08a-5a0f62c1c55f" providerId="ADAL" clId="{0D74385B-7EAC-4F36-B22F-70C58E14EC09}" dt="2025-10-02T18:05:21.607" v="986" actId="962"/>
          <ac:picMkLst>
            <pc:docMk/>
            <pc:sldMk cId="2351526938" sldId="4366"/>
            <ac:picMk id="9" creationId="{00000000-0000-0000-0000-000000000000}"/>
          </ac:picMkLst>
        </pc:picChg>
      </pc:sldChg>
      <pc:sldMasterChg chg="delSldLayout">
        <pc:chgData name="Kevin Shehan" userId="08a9fb75-bfa9-4619-a08a-5a0f62c1c55f" providerId="ADAL" clId="{0D74385B-7EAC-4F36-B22F-70C58E14EC09}" dt="2025-10-02T18:01:23.479" v="905" actId="47"/>
        <pc:sldMasterMkLst>
          <pc:docMk/>
          <pc:sldMasterMk cId="1691894521" sldId="2147483966"/>
        </pc:sldMasterMkLst>
        <pc:sldLayoutChg chg="del">
          <pc:chgData name="Kevin Shehan" userId="08a9fb75-bfa9-4619-a08a-5a0f62c1c55f" providerId="ADAL" clId="{0D74385B-7EAC-4F36-B22F-70C58E14EC09}" dt="2025-10-02T18:01:23.479" v="905" actId="47"/>
          <pc:sldLayoutMkLst>
            <pc:docMk/>
            <pc:sldMasterMk cId="1691894521" sldId="2147483966"/>
            <pc:sldLayoutMk cId="1333997936" sldId="2147484671"/>
          </pc:sldLayoutMkLst>
        </pc:sldLayoutChg>
        <pc:sldLayoutChg chg="del">
          <pc:chgData name="Kevin Shehan" userId="08a9fb75-bfa9-4619-a08a-5a0f62c1c55f" providerId="ADAL" clId="{0D74385B-7EAC-4F36-B22F-70C58E14EC09}" dt="2025-10-02T17:52:46.526" v="455" actId="47"/>
          <pc:sldLayoutMkLst>
            <pc:docMk/>
            <pc:sldMasterMk cId="1691894521" sldId="2147483966"/>
            <pc:sldLayoutMk cId="4016914540" sldId="214748467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02/10/2025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293723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670456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333455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56681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65552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34058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86033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27535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139366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9472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430167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79078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623870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15691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757876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423719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42445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674495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704158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1665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588563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706514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108781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648282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7878203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238311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17405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711153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6137929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922021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8607108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62202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919774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00058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8473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394146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217851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00927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35827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51854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46628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02340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7426238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4778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61882551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3"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62499457"/>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694" r:id="rId20"/>
    <p:sldLayoutId id="2147484695" r:id="rId21"/>
    <p:sldLayoutId id="2147484696" r:id="rId22"/>
    <p:sldLayoutId id="2147484697" r:id="rId23"/>
    <p:sldLayoutId id="2147484698" r:id="rId24"/>
    <p:sldLayoutId id="2147484699" r:id="rId25"/>
    <p:sldLayoutId id="2147484700" r:id="rId26"/>
    <p:sldLayoutId id="2147484701" r:id="rId27"/>
    <p:sldLayoutId id="2147484702" r:id="rId28"/>
    <p:sldLayoutId id="2147484703" r:id="rId29"/>
    <p:sldLayoutId id="2147484704" r:id="rId30"/>
    <p:sldLayoutId id="2147484705" r:id="rId31"/>
    <p:sldLayoutId id="2147484706" r:id="rId32"/>
    <p:sldLayoutId id="2147484707" r:id="rId33"/>
    <p:sldLayoutId id="2147484708" r:id="rId34"/>
    <p:sldLayoutId id="2147484709" r:id="rId35"/>
    <p:sldLayoutId id="2147484710" r:id="rId36"/>
    <p:sldLayoutId id="2147484711" r:id="rId37"/>
    <p:sldLayoutId id="2147484712" r:id="rId38"/>
    <p:sldLayoutId id="2147484713" r:id="rId39"/>
    <p:sldLayoutId id="2147484714" r:id="rId40"/>
    <p:sldLayoutId id="2147484715" r:id="rId41"/>
    <p:sldLayoutId id="2147484716" r:id="rId42"/>
    <p:sldLayoutId id="2147484717" r:id="rId43"/>
    <p:sldLayoutId id="2147484718"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rvername/WebAdmin" TargetMode="External"/><Relationship Id="rId1" Type="http://schemas.openxmlformats.org/officeDocument/2006/relationships/slideLayout" Target="../slideLayouts/slideLayout89.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Web Admin</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2E167-43CA-6D3B-0FF2-6A2C872D896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98F3206-6F12-AEE1-6098-FAE2A2D3ED96}"/>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BC397BCF-C90D-F7F2-6E8A-889CD76C639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0BEA5C2-1032-759B-0340-A5D72808B7F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1"/>
          <p:cNvSpPr txBox="1">
            <a:spLocks/>
          </p:cNvSpPr>
          <p:nvPr/>
        </p:nvSpPr>
        <p:spPr>
          <a:xfrm>
            <a:off x="3747911" y="4063063"/>
            <a:ext cx="776130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buClr>
                <a:schemeClr val="bg2"/>
              </a:buClr>
              <a:buFont typeface="Wingdings" panose="05000000000000000000" pitchFamily="2" charset="2"/>
              <a:buChar char="§"/>
            </a:pPr>
            <a:r>
              <a:rPr lang="en-US" dirty="0"/>
              <a:t>Limit language strings by:</a:t>
            </a:r>
          </a:p>
          <a:p>
            <a:pPr lvl="2" algn="just">
              <a:buClr>
                <a:schemeClr val="bg2"/>
              </a:buClr>
            </a:pPr>
            <a:r>
              <a:rPr lang="en-US" dirty="0"/>
              <a:t>Specific string ID</a:t>
            </a:r>
          </a:p>
          <a:p>
            <a:pPr lvl="2" algn="just">
              <a:buClr>
                <a:schemeClr val="bg2"/>
              </a:buClr>
            </a:pPr>
            <a:r>
              <a:rPr lang="en-US" dirty="0"/>
              <a:t>String contains (a specific word or words)</a:t>
            </a:r>
          </a:p>
          <a:p>
            <a:pPr lvl="2" algn="just">
              <a:buClr>
                <a:schemeClr val="bg2"/>
              </a:buClr>
            </a:pPr>
            <a:r>
              <a:rPr lang="en-US" dirty="0"/>
              <a:t>Only show customized language strings</a:t>
            </a:r>
          </a:p>
          <a:p>
            <a:pPr lvl="1" algn="just">
              <a:buClr>
                <a:schemeClr val="bg2"/>
              </a:buClr>
              <a:buFont typeface="Wingdings" panose="05000000000000000000" pitchFamily="2" charset="2"/>
              <a:buChar char="§"/>
            </a:pPr>
            <a:r>
              <a:rPr lang="en-US" dirty="0"/>
              <a:t>Click the Load Strings button</a:t>
            </a:r>
          </a:p>
        </p:txBody>
      </p:sp>
      <p:sp>
        <p:nvSpPr>
          <p:cNvPr id="9" name="TextBox 8"/>
          <p:cNvSpPr txBox="1"/>
          <p:nvPr/>
        </p:nvSpPr>
        <p:spPr>
          <a:xfrm>
            <a:off x="1252596" y="1186478"/>
            <a:ext cx="3181396" cy="2446824"/>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If you want to edit only one language, for example English, set both languages to English.</a:t>
            </a:r>
          </a:p>
          <a:p>
            <a:pPr algn="just"/>
            <a:endParaRPr lang="en-US" sz="1500" dirty="0"/>
          </a:p>
          <a:p>
            <a:pPr algn="just"/>
            <a:r>
              <a:rPr lang="en-US" sz="1500" dirty="0"/>
              <a:t>Language string ID references are available in the Web Admin documentation and through the PAC Tools tab</a:t>
            </a:r>
          </a:p>
          <a:p>
            <a:endParaRPr lang="en-US" b="1" dirty="0">
              <a:cs typeface="Arial" pitchFamily="34" charset="0"/>
            </a:endParaRPr>
          </a:p>
        </p:txBody>
      </p:sp>
      <p:pic>
        <p:nvPicPr>
          <p:cNvPr id="10" name="Picture 2" descr="Screenshot of Web Admin Tool Edit Tool Language Op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468" y="1164739"/>
            <a:ext cx="5439936" cy="2209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3520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0B2B-46A6-50AE-0C97-CDD42C2F281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88DD322-A09D-D49C-E6C4-072FA2123866}"/>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AFDD1B8F-4D0F-1752-CCBB-D8DC442FE5D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4973D7C-4898-18AF-0367-9DF5A6F9359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248789"/>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Once the strings are loaded, if two languages were selected, the first language is on the left and the equivalent string in the second language is on the right</a:t>
            </a:r>
          </a:p>
          <a:p>
            <a:pPr algn="just">
              <a:buClr>
                <a:schemeClr val="bg2"/>
              </a:buClr>
              <a:buFont typeface="Wingdings" panose="05000000000000000000" pitchFamily="2" charset="2"/>
              <a:buChar char="§"/>
            </a:pPr>
            <a:r>
              <a:rPr lang="en-US" dirty="0"/>
              <a:t>The string ID is displayed above each string for both languages</a:t>
            </a:r>
          </a:p>
          <a:p>
            <a:pPr algn="just">
              <a:buClr>
                <a:schemeClr val="bg2"/>
              </a:buClr>
              <a:buFont typeface="Wingdings" panose="05000000000000000000" pitchFamily="2" charset="2"/>
              <a:buChar char="§"/>
            </a:pPr>
            <a:r>
              <a:rPr lang="en-US" dirty="0"/>
              <a:t>Click the New Custom String icon to edit each language separately</a:t>
            </a:r>
          </a:p>
          <a:p>
            <a:pPr lvl="1"/>
            <a:endParaRPr lang="en-US" sz="2400" dirty="0"/>
          </a:p>
        </p:txBody>
      </p:sp>
      <p:pic>
        <p:nvPicPr>
          <p:cNvPr id="4" name="Picture 3" descr="Screenshot of Web Admin language string examples"/>
          <p:cNvPicPr>
            <a:picLocks noChangeAspect="1"/>
          </p:cNvPicPr>
          <p:nvPr/>
        </p:nvPicPr>
        <p:blipFill>
          <a:blip r:embed="rId2"/>
          <a:stretch>
            <a:fillRect/>
          </a:stretch>
        </p:blipFill>
        <p:spPr>
          <a:xfrm>
            <a:off x="2006941" y="1135688"/>
            <a:ext cx="7845743" cy="2897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215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A750B-3F3C-A0F0-7BFA-EAA18F88C6A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BA5E3FC-673F-872C-E7C2-EAF0F4203D6F}"/>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C7CE74CE-862A-FBF3-8184-1B7F6E2C189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E33CDF0-60BE-787A-B342-F1344A43FA7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550864" y="4464689"/>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Select “Only show customized strings” to load only strings that have been changed</a:t>
            </a:r>
          </a:p>
          <a:p>
            <a:pPr algn="just">
              <a:buClr>
                <a:schemeClr val="bg2"/>
              </a:buClr>
              <a:buFont typeface="Wingdings" panose="05000000000000000000" pitchFamily="2" charset="2"/>
              <a:buChar char="§"/>
            </a:pPr>
            <a:r>
              <a:rPr lang="en-US" dirty="0"/>
              <a:t>Default string values are also displayed</a:t>
            </a:r>
          </a:p>
          <a:p>
            <a:pPr algn="just">
              <a:buClr>
                <a:schemeClr val="bg2"/>
              </a:buClr>
              <a:buFont typeface="Wingdings" panose="05000000000000000000" pitchFamily="2" charset="2"/>
              <a:buChar char="§"/>
            </a:pPr>
            <a:r>
              <a:rPr lang="en-US" dirty="0"/>
              <a:t>Click the “Revert to default” icon to revert to the default string</a:t>
            </a:r>
          </a:p>
          <a:p>
            <a:pPr marL="613818" lvl="1" indent="0">
              <a:buFont typeface="Arial" panose="020B0604020202020204" pitchFamily="34" charset="0"/>
              <a:buNone/>
            </a:pPr>
            <a:endParaRPr lang="en-US" sz="2400" dirty="0"/>
          </a:p>
        </p:txBody>
      </p:sp>
      <p:pic>
        <p:nvPicPr>
          <p:cNvPr id="5" name="Picture 2" descr="Screenshot of Web Admin Edit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363" y="1113562"/>
            <a:ext cx="4845707" cy="3063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3633609" y="3137699"/>
            <a:ext cx="3951215" cy="527507"/>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53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B5DC3-1861-FB85-F0DD-9C50BD8A5D7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8CB677D-790F-BE5D-D8CF-5FB01EF84DEE}"/>
              </a:ext>
            </a:extLst>
          </p:cNvPr>
          <p:cNvSpPr>
            <a:spLocks noGrp="1"/>
          </p:cNvSpPr>
          <p:nvPr>
            <p:ph type="title"/>
          </p:nvPr>
        </p:nvSpPr>
        <p:spPr/>
        <p:txBody>
          <a:bodyPr/>
          <a:lstStyle/>
          <a:p>
            <a:r>
              <a:rPr lang="en-GB" dirty="0"/>
              <a:t>Add Language Strings</a:t>
            </a:r>
          </a:p>
        </p:txBody>
      </p:sp>
      <p:sp>
        <p:nvSpPr>
          <p:cNvPr id="6" name="Footer Placeholder 5">
            <a:extLst>
              <a:ext uri="{FF2B5EF4-FFF2-40B4-BE49-F238E27FC236}">
                <a16:creationId xmlns:a16="http://schemas.microsoft.com/office/drawing/2014/main" id="{4531CEAE-D248-BB52-B7EE-96A0A9190F6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41BB9D7-9A2D-6799-D1B3-C28F3D292B7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8272" y="3898901"/>
            <a:ext cx="11404456" cy="2562860"/>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You can add your own language strings to the product of your choice instead of replacing default strings</a:t>
            </a:r>
          </a:p>
          <a:p>
            <a:pPr algn="just">
              <a:buClr>
                <a:schemeClr val="bg2"/>
              </a:buClr>
              <a:buFont typeface="Wingdings" panose="05000000000000000000" pitchFamily="2" charset="2"/>
              <a:buChar char="§"/>
            </a:pPr>
            <a:r>
              <a:rPr lang="en-US" dirty="0"/>
              <a:t>When you add a string, it is added to all licensed languages for the selected product at the system level</a:t>
            </a:r>
          </a:p>
          <a:p>
            <a:pPr algn="just">
              <a:buClr>
                <a:schemeClr val="bg2"/>
              </a:buClr>
              <a:buFont typeface="Wingdings" panose="05000000000000000000" pitchFamily="2" charset="2"/>
              <a:buChar char="§"/>
            </a:pPr>
            <a:r>
              <a:rPr lang="en-US" dirty="0"/>
              <a:t>You can then edit each organization and each language as needed </a:t>
            </a:r>
          </a:p>
          <a:p>
            <a:pPr algn="just">
              <a:buClr>
                <a:schemeClr val="bg2"/>
              </a:buClr>
              <a:buFont typeface="Wingdings" panose="05000000000000000000" pitchFamily="2" charset="2"/>
              <a:buChar char="§"/>
            </a:pPr>
            <a:r>
              <a:rPr lang="en-US" dirty="0"/>
              <a:t>To add a string, click on “Add” on the  Language Tools tab</a:t>
            </a:r>
          </a:p>
          <a:p>
            <a:pPr marL="613818" lvl="1" indent="0">
              <a:buFont typeface="Arial" panose="020B0604020202020204" pitchFamily="34" charset="0"/>
              <a:buNone/>
            </a:pPr>
            <a:endParaRPr lang="en-US" sz="2400" dirty="0"/>
          </a:p>
        </p:txBody>
      </p:sp>
      <p:sp>
        <p:nvSpPr>
          <p:cNvPr id="4" name="TextBox 3"/>
          <p:cNvSpPr txBox="1"/>
          <p:nvPr/>
        </p:nvSpPr>
        <p:spPr>
          <a:xfrm>
            <a:off x="877244" y="1454127"/>
            <a:ext cx="3181396" cy="1246495"/>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You must edit the HTML code of the </a:t>
            </a:r>
            <a:r>
              <a:rPr lang="en-US" sz="1500" dirty="0" err="1"/>
              <a:t>PowerPAC</a:t>
            </a:r>
            <a:r>
              <a:rPr lang="en-US" sz="1500" dirty="0"/>
              <a:t> files on the Web server to position the </a:t>
            </a:r>
          </a:p>
          <a:p>
            <a:pPr algn="just"/>
            <a:r>
              <a:rPr lang="en-US" sz="1500" dirty="0"/>
              <a:t>added language strings</a:t>
            </a:r>
            <a:endParaRPr lang="en-US" sz="1500" b="1" dirty="0">
              <a:cs typeface="Arial" pitchFamily="34" charset="0"/>
            </a:endParaRPr>
          </a:p>
        </p:txBody>
      </p:sp>
      <p:pic>
        <p:nvPicPr>
          <p:cNvPr id="9" name="Picture 8" descr="Screenshot of Web Admin Add Tool"/>
          <p:cNvPicPr>
            <a:picLocks noChangeAspect="1"/>
          </p:cNvPicPr>
          <p:nvPr/>
        </p:nvPicPr>
        <p:blipFill>
          <a:blip r:embed="rId2"/>
          <a:stretch>
            <a:fillRect/>
          </a:stretch>
        </p:blipFill>
        <p:spPr>
          <a:xfrm>
            <a:off x="4883199" y="1111624"/>
            <a:ext cx="5575975" cy="2188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164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5A694-1AD4-F29D-B34F-D8CAE6FBA79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6A67E7A-00F2-1390-19E7-7A8C715C853A}"/>
              </a:ext>
            </a:extLst>
          </p:cNvPr>
          <p:cNvSpPr>
            <a:spLocks noGrp="1"/>
          </p:cNvSpPr>
          <p:nvPr>
            <p:ph type="title"/>
          </p:nvPr>
        </p:nvSpPr>
        <p:spPr/>
        <p:txBody>
          <a:bodyPr/>
          <a:lstStyle/>
          <a:p>
            <a:r>
              <a:rPr lang="en-GB" dirty="0"/>
              <a:t>Language Strings</a:t>
            </a:r>
          </a:p>
        </p:txBody>
      </p:sp>
      <p:sp>
        <p:nvSpPr>
          <p:cNvPr id="6" name="Footer Placeholder 5">
            <a:extLst>
              <a:ext uri="{FF2B5EF4-FFF2-40B4-BE49-F238E27FC236}">
                <a16:creationId xmlns:a16="http://schemas.microsoft.com/office/drawing/2014/main" id="{B6DC882D-EC0A-BD63-01DC-87396EBA061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59731C9-BAD8-6C76-14CA-3037D73DEAE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Content Placeholder 1"/>
          <p:cNvSpPr txBox="1">
            <a:spLocks/>
          </p:cNvSpPr>
          <p:nvPr/>
        </p:nvSpPr>
        <p:spPr>
          <a:xfrm>
            <a:off x="550864" y="3877258"/>
            <a:ext cx="9996400" cy="245488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dirty="0"/>
              <a:t>You can import custom strings into the database from an XML file for use in a licensed language in </a:t>
            </a:r>
            <a:r>
              <a:rPr lang="en-US" sz="1600" dirty="0" err="1"/>
              <a:t>PowerPAC</a:t>
            </a:r>
            <a:r>
              <a:rPr lang="en-US" sz="1600" dirty="0"/>
              <a:t> and </a:t>
            </a:r>
            <a:r>
              <a:rPr lang="en-US" sz="1600" dirty="0" err="1"/>
              <a:t>ExpressCheck</a:t>
            </a:r>
            <a:endParaRPr lang="en-US" sz="1600" dirty="0"/>
          </a:p>
          <a:p>
            <a:pPr algn="just">
              <a:buClr>
                <a:schemeClr val="bg2"/>
              </a:buClr>
              <a:buFont typeface="Wingdings" panose="05000000000000000000" pitchFamily="2" charset="2"/>
              <a:buChar char="§"/>
            </a:pPr>
            <a:r>
              <a:rPr lang="en-US" sz="1600" dirty="0"/>
              <a:t>Click on Import on the Language Tools tabs</a:t>
            </a:r>
          </a:p>
          <a:p>
            <a:pPr marL="838179" lvl="1" indent="-380990" algn="just">
              <a:buClr>
                <a:schemeClr val="bg2"/>
              </a:buClr>
              <a:buFont typeface="Wingdings" panose="05000000000000000000" pitchFamily="2" charset="2"/>
              <a:buChar char="§"/>
            </a:pPr>
            <a:r>
              <a:rPr lang="en-US" sz="1600" dirty="0"/>
              <a:t>Product: Select the product </a:t>
            </a:r>
          </a:p>
          <a:p>
            <a:pPr marL="838179" lvl="1" indent="-380990" algn="just">
              <a:buClr>
                <a:schemeClr val="bg2"/>
              </a:buClr>
              <a:buFont typeface="Wingdings" panose="05000000000000000000" pitchFamily="2" charset="2"/>
              <a:buChar char="§"/>
            </a:pPr>
            <a:r>
              <a:rPr lang="en-US" sz="1600" dirty="0"/>
              <a:t>Organization: Select the organization—system, library or branch</a:t>
            </a:r>
          </a:p>
          <a:p>
            <a:pPr marL="838179" lvl="1" indent="-380990" algn="just">
              <a:buClr>
                <a:schemeClr val="bg2"/>
              </a:buClr>
              <a:buFont typeface="Wingdings" panose="05000000000000000000" pitchFamily="2" charset="2"/>
              <a:buChar char="§"/>
            </a:pPr>
            <a:r>
              <a:rPr lang="en-US" sz="1600" dirty="0"/>
              <a:t>File: Browse to select  (or type) the path to your file</a:t>
            </a:r>
          </a:p>
          <a:p>
            <a:pPr algn="just">
              <a:buClr>
                <a:schemeClr val="bg2"/>
              </a:buClr>
              <a:buFont typeface="Wingdings" panose="05000000000000000000" pitchFamily="2" charset="2"/>
              <a:buChar char="§"/>
            </a:pPr>
            <a:r>
              <a:rPr lang="en-US" sz="1600" dirty="0"/>
              <a:t>Click the “Import XML” button</a:t>
            </a:r>
          </a:p>
          <a:p>
            <a:pPr lvl="1"/>
            <a:endParaRPr lang="en-US" sz="2400" dirty="0"/>
          </a:p>
        </p:txBody>
      </p:sp>
      <p:pic>
        <p:nvPicPr>
          <p:cNvPr id="10" name="Picture 9" descr="Screenshot of Web Admin Add Tool"/>
          <p:cNvPicPr>
            <a:picLocks noChangeAspect="1"/>
          </p:cNvPicPr>
          <p:nvPr/>
        </p:nvPicPr>
        <p:blipFill>
          <a:blip r:embed="rId2"/>
          <a:stretch>
            <a:fillRect/>
          </a:stretch>
        </p:blipFill>
        <p:spPr>
          <a:xfrm>
            <a:off x="1981444" y="765343"/>
            <a:ext cx="8229111" cy="2967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611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877E-85D5-1379-CADC-287481DA603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E30850C-8960-7D4D-C717-82533D3DA80F}"/>
              </a:ext>
            </a:extLst>
          </p:cNvPr>
          <p:cNvSpPr>
            <a:spLocks noGrp="1"/>
          </p:cNvSpPr>
          <p:nvPr>
            <p:ph type="title"/>
          </p:nvPr>
        </p:nvSpPr>
        <p:spPr/>
        <p:txBody>
          <a:bodyPr/>
          <a:lstStyle/>
          <a:p>
            <a:r>
              <a:rPr lang="en-GB" dirty="0"/>
              <a:t>Import Custom Strings for a Specific Language</a:t>
            </a:r>
          </a:p>
        </p:txBody>
      </p:sp>
      <p:sp>
        <p:nvSpPr>
          <p:cNvPr id="6" name="Footer Placeholder 5">
            <a:extLst>
              <a:ext uri="{FF2B5EF4-FFF2-40B4-BE49-F238E27FC236}">
                <a16:creationId xmlns:a16="http://schemas.microsoft.com/office/drawing/2014/main" id="{78309405-1317-4A8D-DA9A-0E35B25E665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C0806E1-7A3F-037D-053D-928FD1298E2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3744998"/>
            <a:ext cx="9776179" cy="228750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You can import custom strings into the database from an XML file for use in a licensed language in </a:t>
            </a:r>
            <a:r>
              <a:rPr lang="en-US" dirty="0" err="1"/>
              <a:t>PowerPAC</a:t>
            </a:r>
            <a:r>
              <a:rPr lang="en-US" dirty="0"/>
              <a:t> and </a:t>
            </a:r>
            <a:r>
              <a:rPr lang="en-US" dirty="0" err="1"/>
              <a:t>ExpressCheck</a:t>
            </a:r>
            <a:endParaRPr lang="en-US" dirty="0"/>
          </a:p>
          <a:p>
            <a:pPr algn="just">
              <a:buClr>
                <a:schemeClr val="bg2"/>
              </a:buClr>
              <a:buFont typeface="Wingdings" panose="05000000000000000000" pitchFamily="2" charset="2"/>
              <a:buChar char="§"/>
            </a:pPr>
            <a:r>
              <a:rPr lang="en-US" dirty="0"/>
              <a:t>Click </a:t>
            </a:r>
            <a:r>
              <a:rPr lang="en-US"/>
              <a:t>on Import </a:t>
            </a:r>
            <a:r>
              <a:rPr lang="en-US" dirty="0"/>
              <a:t>on the Language Tools tabs</a:t>
            </a:r>
          </a:p>
          <a:p>
            <a:pPr marL="838179" lvl="1" indent="-380990" algn="just">
              <a:buClr>
                <a:schemeClr val="bg2"/>
              </a:buClr>
              <a:buFont typeface="Wingdings" panose="05000000000000000000" pitchFamily="2" charset="2"/>
              <a:buChar char="§"/>
            </a:pPr>
            <a:r>
              <a:rPr lang="en-US" dirty="0"/>
              <a:t>Product: Select the product </a:t>
            </a:r>
          </a:p>
          <a:p>
            <a:pPr marL="838179" lvl="1" indent="-380990" algn="just">
              <a:buClr>
                <a:schemeClr val="bg2"/>
              </a:buClr>
              <a:buFont typeface="Wingdings" panose="05000000000000000000" pitchFamily="2" charset="2"/>
              <a:buChar char="§"/>
            </a:pPr>
            <a:r>
              <a:rPr lang="en-US" dirty="0"/>
              <a:t>Organization: Select the organization—system, library or branch</a:t>
            </a:r>
          </a:p>
          <a:p>
            <a:pPr marL="838179" lvl="1" indent="-380990" algn="just">
              <a:buClr>
                <a:schemeClr val="bg2"/>
              </a:buClr>
              <a:buFont typeface="Wingdings" panose="05000000000000000000" pitchFamily="2" charset="2"/>
              <a:buChar char="§"/>
            </a:pPr>
            <a:r>
              <a:rPr lang="en-US" dirty="0"/>
              <a:t>File: Browse to select  (or type) the path to your file</a:t>
            </a:r>
          </a:p>
          <a:p>
            <a:pPr algn="just">
              <a:buClr>
                <a:schemeClr val="bg2"/>
              </a:buClr>
              <a:buFont typeface="Wingdings" panose="05000000000000000000" pitchFamily="2" charset="2"/>
              <a:buChar char="§"/>
            </a:pPr>
            <a:r>
              <a:rPr lang="en-US" dirty="0"/>
              <a:t>Click the “Import XML” button</a:t>
            </a:r>
          </a:p>
          <a:p>
            <a:pPr marL="613818" lvl="1" indent="0">
              <a:buFont typeface="Arial" panose="020B0604020202020204" pitchFamily="34" charset="0"/>
              <a:buNone/>
            </a:pPr>
            <a:endParaRPr lang="en-US" sz="2400" dirty="0"/>
          </a:p>
        </p:txBody>
      </p:sp>
      <p:pic>
        <p:nvPicPr>
          <p:cNvPr id="3" name="Picture 2" descr="Screenshot of Web Admin Import Tool"/>
          <p:cNvPicPr>
            <a:picLocks noChangeAspect="1"/>
          </p:cNvPicPr>
          <p:nvPr/>
        </p:nvPicPr>
        <p:blipFill>
          <a:blip r:embed="rId2"/>
          <a:stretch>
            <a:fillRect/>
          </a:stretch>
        </p:blipFill>
        <p:spPr>
          <a:xfrm>
            <a:off x="2278970" y="1407459"/>
            <a:ext cx="7866528" cy="1984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4096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7146C-9188-4EA3-5565-9D939A29C8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9AAFF85-EE32-303C-C343-5E6E6AD41E75}"/>
              </a:ext>
            </a:extLst>
          </p:cNvPr>
          <p:cNvSpPr>
            <a:spLocks noGrp="1"/>
          </p:cNvSpPr>
          <p:nvPr>
            <p:ph type="title"/>
          </p:nvPr>
        </p:nvSpPr>
        <p:spPr/>
        <p:txBody>
          <a:bodyPr/>
          <a:lstStyle/>
          <a:p>
            <a:r>
              <a:rPr lang="en-GB" dirty="0"/>
              <a:t>Export Language Strings to XML</a:t>
            </a:r>
          </a:p>
        </p:txBody>
      </p:sp>
      <p:sp>
        <p:nvSpPr>
          <p:cNvPr id="6" name="Footer Placeholder 5">
            <a:extLst>
              <a:ext uri="{FF2B5EF4-FFF2-40B4-BE49-F238E27FC236}">
                <a16:creationId xmlns:a16="http://schemas.microsoft.com/office/drawing/2014/main" id="{2C383673-CF35-D4CA-DE19-06981C18D80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6820C2B-80A4-E943-CBE6-B72709AADD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3857672"/>
            <a:ext cx="11404456" cy="2733548"/>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Language strings may be exported to an XML file</a:t>
            </a:r>
          </a:p>
          <a:p>
            <a:pPr algn="just">
              <a:buClr>
                <a:schemeClr val="bg2"/>
              </a:buClr>
              <a:buFont typeface="Wingdings" panose="05000000000000000000" pitchFamily="2" charset="2"/>
              <a:buChar char="§"/>
            </a:pPr>
            <a:r>
              <a:rPr lang="en-US" dirty="0"/>
              <a:t>Click Export on the Language Tools tabbed page</a:t>
            </a:r>
          </a:p>
          <a:p>
            <a:pPr marL="838179" lvl="1" indent="-380990" algn="just">
              <a:buClr>
                <a:schemeClr val="bg2"/>
              </a:buClr>
              <a:buFont typeface="Wingdings" panose="05000000000000000000" pitchFamily="2" charset="2"/>
              <a:buChar char="§"/>
            </a:pPr>
            <a:r>
              <a:rPr lang="en-US" dirty="0"/>
              <a:t>Product: Select the product </a:t>
            </a:r>
          </a:p>
          <a:p>
            <a:pPr marL="838179" lvl="1" indent="-380990" algn="just">
              <a:buClr>
                <a:schemeClr val="bg2"/>
              </a:buClr>
              <a:buFont typeface="Wingdings" panose="05000000000000000000" pitchFamily="2" charset="2"/>
              <a:buChar char="§"/>
            </a:pPr>
            <a:r>
              <a:rPr lang="en-US" dirty="0"/>
              <a:t>Language: Select the language to export</a:t>
            </a:r>
          </a:p>
          <a:p>
            <a:pPr marL="838179" lvl="1" indent="-380990" algn="just">
              <a:buClr>
                <a:schemeClr val="bg2"/>
              </a:buClr>
              <a:buFont typeface="Wingdings" panose="05000000000000000000" pitchFamily="2" charset="2"/>
              <a:buChar char="§"/>
            </a:pPr>
            <a:r>
              <a:rPr lang="en-US" dirty="0"/>
              <a:t>Organization: Select the organization—system, library or branch</a:t>
            </a:r>
          </a:p>
          <a:p>
            <a:pPr lvl="1">
              <a:buClr>
                <a:srgbClr val="4D4D4C"/>
              </a:buClr>
              <a:buFont typeface="Calibri" panose="020F0502020204030204" pitchFamily="34" charset="0"/>
              <a:buChar char="―"/>
            </a:pPr>
            <a:endParaRPr lang="en-US" sz="2400" dirty="0"/>
          </a:p>
        </p:txBody>
      </p:sp>
      <p:pic>
        <p:nvPicPr>
          <p:cNvPr id="5" name="Picture 4" descr="Screenshot of Web Admin Export Tool"/>
          <p:cNvPicPr>
            <a:picLocks noChangeAspect="1"/>
          </p:cNvPicPr>
          <p:nvPr/>
        </p:nvPicPr>
        <p:blipFill>
          <a:blip r:embed="rId2"/>
          <a:stretch>
            <a:fillRect/>
          </a:stretch>
        </p:blipFill>
        <p:spPr>
          <a:xfrm>
            <a:off x="2138725" y="1071796"/>
            <a:ext cx="7699715" cy="2334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6175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7D36A-8285-C242-DA3C-00D197CAA56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A41670D-98CC-9A60-13B6-03FAADF3164E}"/>
              </a:ext>
            </a:extLst>
          </p:cNvPr>
          <p:cNvSpPr>
            <a:spLocks noGrp="1"/>
          </p:cNvSpPr>
          <p:nvPr>
            <p:ph type="title"/>
          </p:nvPr>
        </p:nvSpPr>
        <p:spPr/>
        <p:txBody>
          <a:bodyPr/>
          <a:lstStyle/>
          <a:p>
            <a:r>
              <a:rPr lang="en-GB" dirty="0"/>
              <a:t>Export Language Strings to XML</a:t>
            </a:r>
          </a:p>
        </p:txBody>
      </p:sp>
      <p:sp>
        <p:nvSpPr>
          <p:cNvPr id="6" name="Footer Placeholder 5">
            <a:extLst>
              <a:ext uri="{FF2B5EF4-FFF2-40B4-BE49-F238E27FC236}">
                <a16:creationId xmlns:a16="http://schemas.microsoft.com/office/drawing/2014/main" id="{485E3D27-C3AA-316E-2E43-DE58726CB2D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C6D4D12-F153-DAD3-23C0-FC96BFB02EB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469800" y="1260567"/>
            <a:ext cx="11404456" cy="5492495"/>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Select an export option</a:t>
            </a:r>
          </a:p>
          <a:p>
            <a:pPr>
              <a:buClr>
                <a:schemeClr val="bg2"/>
              </a:buClr>
              <a:buFont typeface="Wingdings" panose="05000000000000000000" pitchFamily="2" charset="2"/>
              <a:buChar char="§"/>
            </a:pPr>
            <a:r>
              <a:rPr lang="en-US" dirty="0"/>
              <a:t>Click the Export XML button</a:t>
            </a:r>
          </a:p>
          <a:p>
            <a:pPr>
              <a:buClr>
                <a:schemeClr val="bg2"/>
              </a:buClr>
              <a:buFont typeface="Wingdings" panose="05000000000000000000" pitchFamily="2" charset="2"/>
              <a:buChar char="§"/>
            </a:pPr>
            <a:r>
              <a:rPr lang="en-US" dirty="0"/>
              <a:t>A file Download dialog box appears </a:t>
            </a:r>
          </a:p>
          <a:p>
            <a:pPr>
              <a:buClr>
                <a:schemeClr val="bg2"/>
              </a:buClr>
              <a:buFont typeface="Wingdings" panose="05000000000000000000" pitchFamily="2" charset="2"/>
              <a:buChar char="§"/>
            </a:pPr>
            <a:r>
              <a:rPr lang="en-US" dirty="0"/>
              <a:t>You can save the file to a chosen location</a:t>
            </a:r>
          </a:p>
          <a:p>
            <a:pPr>
              <a:buClr>
                <a:schemeClr val="bg2"/>
              </a:buClr>
              <a:buFont typeface="Wingdings" panose="05000000000000000000" pitchFamily="2" charset="2"/>
              <a:buChar char="§"/>
            </a:pPr>
            <a:r>
              <a:rPr lang="en-US" dirty="0"/>
              <a:t>Export current values </a:t>
            </a:r>
          </a:p>
          <a:p>
            <a:pPr marL="800089" lvl="1" indent="-342900">
              <a:buClr>
                <a:schemeClr val="bg2"/>
              </a:buClr>
              <a:buFont typeface="Wingdings" panose="05000000000000000000" pitchFamily="2" charset="2"/>
              <a:buChar char="§"/>
            </a:pPr>
            <a:r>
              <a:rPr lang="en-US" dirty="0"/>
              <a:t>Exports the current values for the specified product, language, and organization, including any customized strings.</a:t>
            </a:r>
          </a:p>
          <a:p>
            <a:pPr>
              <a:buClr>
                <a:schemeClr val="bg2"/>
              </a:buClr>
              <a:buFont typeface="Wingdings" panose="05000000000000000000" pitchFamily="2" charset="2"/>
              <a:buChar char="§"/>
            </a:pPr>
            <a:r>
              <a:rPr lang="en-US" dirty="0"/>
              <a:t>Export custom values </a:t>
            </a:r>
          </a:p>
          <a:p>
            <a:pPr marL="800089" lvl="1" indent="-342900">
              <a:buClr>
                <a:schemeClr val="bg2"/>
              </a:buClr>
              <a:buFont typeface="Wingdings" panose="05000000000000000000" pitchFamily="2" charset="2"/>
              <a:buChar char="§"/>
            </a:pPr>
            <a:r>
              <a:rPr lang="en-US" dirty="0"/>
              <a:t>Exports only the customized strings set for the organization.</a:t>
            </a:r>
          </a:p>
          <a:p>
            <a:pPr>
              <a:buClr>
                <a:schemeClr val="bg2"/>
              </a:buClr>
              <a:buFont typeface="Wingdings" panose="05000000000000000000" pitchFamily="2" charset="2"/>
              <a:buChar char="§"/>
            </a:pPr>
            <a:r>
              <a:rPr lang="en-US" dirty="0"/>
              <a:t>Export default Polaris values </a:t>
            </a:r>
          </a:p>
          <a:p>
            <a:pPr marL="800089" lvl="1" indent="-342900">
              <a:buClr>
                <a:schemeClr val="bg2"/>
              </a:buClr>
              <a:buFont typeface="Wingdings" panose="05000000000000000000" pitchFamily="2" charset="2"/>
              <a:buChar char="§"/>
            </a:pPr>
            <a:r>
              <a:rPr lang="en-US" dirty="0"/>
              <a:t>Exports the default language strings that are stored in the default database table; does not include any customized strings.</a:t>
            </a:r>
          </a:p>
          <a:p>
            <a:pPr marL="613818" lvl="1" indent="0">
              <a:buFont typeface="Arial" panose="020B0604020202020204" pitchFamily="34" charset="0"/>
              <a:buNone/>
            </a:pPr>
            <a:endParaRPr lang="en-US" sz="2400" dirty="0"/>
          </a:p>
        </p:txBody>
      </p:sp>
      <p:pic>
        <p:nvPicPr>
          <p:cNvPr id="3" name="Picture 2" descr="Screenshot of File Download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5987" y="1260567"/>
            <a:ext cx="2457451"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7" descr="Screenshot of export options"/>
          <p:cNvPicPr>
            <a:picLocks noChangeAspect="1"/>
          </p:cNvPicPr>
          <p:nvPr/>
        </p:nvPicPr>
        <p:blipFill>
          <a:blip r:embed="rId3"/>
          <a:stretch>
            <a:fillRect/>
          </a:stretch>
        </p:blipFill>
        <p:spPr>
          <a:xfrm>
            <a:off x="6295573" y="1726715"/>
            <a:ext cx="2028825" cy="895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097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4A3E3-5FFE-1940-A9BC-60A66902E11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236E2E1-D117-031D-EC19-9A813965AE57}"/>
              </a:ext>
            </a:extLst>
          </p:cNvPr>
          <p:cNvSpPr>
            <a:spLocks noGrp="1"/>
          </p:cNvSpPr>
          <p:nvPr>
            <p:ph type="title"/>
          </p:nvPr>
        </p:nvSpPr>
        <p:spPr/>
        <p:txBody>
          <a:bodyPr/>
          <a:lstStyle/>
          <a:p>
            <a:r>
              <a:rPr lang="en-GB" dirty="0"/>
              <a:t>Polaris Web Admin Tool Guide</a:t>
            </a:r>
          </a:p>
        </p:txBody>
      </p:sp>
      <p:sp>
        <p:nvSpPr>
          <p:cNvPr id="6" name="Footer Placeholder 5">
            <a:extLst>
              <a:ext uri="{FF2B5EF4-FFF2-40B4-BE49-F238E27FC236}">
                <a16:creationId xmlns:a16="http://schemas.microsoft.com/office/drawing/2014/main" id="{F6F51602-525E-BC25-26E2-B8A82D6D1BB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3575E13-09A3-DC49-2F3D-BC0C9E34B8D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4808640"/>
            <a:ext cx="11404456" cy="1755613"/>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buClr>
                <a:schemeClr val="bg2"/>
              </a:buClr>
              <a:buFont typeface="Wingdings" panose="05000000000000000000" pitchFamily="2" charset="2"/>
              <a:buChar char="§"/>
            </a:pPr>
            <a:r>
              <a:rPr lang="en-US" dirty="0"/>
              <a:t>The PDF Polaris Web Admin (Language Editor) Tool Guide is accessible via:</a:t>
            </a:r>
          </a:p>
          <a:p>
            <a:pPr lvl="2" algn="just">
              <a:buClr>
                <a:schemeClr val="bg2"/>
              </a:buClr>
            </a:pPr>
            <a:r>
              <a:rPr lang="en-US" dirty="0"/>
              <a:t>The “Help” tab when logged into Web Admin and requires customer login</a:t>
            </a:r>
          </a:p>
        </p:txBody>
      </p:sp>
      <p:pic>
        <p:nvPicPr>
          <p:cNvPr id="5" name="Picture 4" descr="Screenshot of Web Admin Help tab option"/>
          <p:cNvPicPr>
            <a:picLocks noChangeAspect="1"/>
          </p:cNvPicPr>
          <p:nvPr/>
        </p:nvPicPr>
        <p:blipFill>
          <a:blip r:embed="rId2"/>
          <a:stretch>
            <a:fillRect/>
          </a:stretch>
        </p:blipFill>
        <p:spPr>
          <a:xfrm>
            <a:off x="1388043" y="1682803"/>
            <a:ext cx="4707957" cy="932345"/>
          </a:xfrm>
          <a:prstGeom prst="rect">
            <a:avLst/>
          </a:prstGeom>
          <a:ln>
            <a:noFill/>
          </a:ln>
          <a:effectLst>
            <a:outerShdw blurRad="292100" dist="139700" dir="2700000" algn="tl" rotWithShape="0">
              <a:srgbClr val="333333">
                <a:alpha val="65000"/>
              </a:srgbClr>
            </a:outerShdw>
          </a:effectLst>
        </p:spPr>
      </p:pic>
      <p:pic>
        <p:nvPicPr>
          <p:cNvPr id="9" name="Picture 2" descr="Screenshot of Web Admin Tool Guide 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88" y="1036205"/>
            <a:ext cx="3481637" cy="2622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1526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err="1"/>
              <a:t>WebAdmin</a:t>
            </a:r>
            <a:endParaRPr lang="en-GB" dirty="0"/>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FCEB4342-02E9-810C-367C-CC6E89B1C4D7}"/>
              </a:ext>
            </a:extLst>
          </p:cNvPr>
          <p:cNvSpPr>
            <a:spLocks noGrp="1"/>
          </p:cNvSpPr>
          <p:nvPr>
            <p:ph type="body" sz="quarter" idx="14"/>
          </p:nvPr>
        </p:nvSpPr>
        <p:spPr>
          <a:xfrm>
            <a:off x="550864" y="1818323"/>
            <a:ext cx="5076000" cy="1920557"/>
          </a:xfrm>
        </p:spPr>
        <p:txBody>
          <a:bodyPr/>
          <a:lstStyle/>
          <a:p>
            <a:pPr algn="just">
              <a:buClr>
                <a:schemeClr val="bg2"/>
              </a:buClr>
              <a:buFont typeface="Wingdings" panose="05000000000000000000" pitchFamily="2" charset="2"/>
              <a:buChar char="§"/>
            </a:pPr>
            <a:r>
              <a:rPr lang="en-US" dirty="0"/>
              <a:t>Overview</a:t>
            </a:r>
          </a:p>
          <a:p>
            <a:pPr algn="just">
              <a:buClr>
                <a:schemeClr val="bg2"/>
              </a:buClr>
              <a:buFont typeface="Wingdings" panose="05000000000000000000" pitchFamily="2" charset="2"/>
              <a:buChar char="§"/>
            </a:pPr>
            <a:r>
              <a:rPr lang="en-US" dirty="0"/>
              <a:t>Permission</a:t>
            </a:r>
          </a:p>
          <a:p>
            <a:pPr algn="just">
              <a:buClr>
                <a:schemeClr val="bg2"/>
              </a:buClr>
              <a:buFont typeface="Wingdings" panose="05000000000000000000" pitchFamily="2" charset="2"/>
              <a:buChar char="§"/>
            </a:pPr>
            <a:r>
              <a:rPr lang="en-US" dirty="0"/>
              <a:t>Logging into Web Admin</a:t>
            </a:r>
          </a:p>
          <a:p>
            <a:endParaRPr lang="en-US" dirty="0"/>
          </a:p>
        </p:txBody>
      </p:sp>
    </p:spTree>
    <p:extLst>
      <p:ext uri="{BB962C8B-B14F-4D97-AF65-F5344CB8AC3E}">
        <p14:creationId xmlns:p14="http://schemas.microsoft.com/office/powerpoint/2010/main" val="425853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449BC-F9B4-958B-4142-289EB400E18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D4CEB6F-18DB-9902-6141-AD1A45EB0CB1}"/>
              </a:ext>
            </a:extLst>
          </p:cNvPr>
          <p:cNvSpPr>
            <a:spLocks noGrp="1"/>
          </p:cNvSpPr>
          <p:nvPr>
            <p:ph type="title"/>
          </p:nvPr>
        </p:nvSpPr>
        <p:spPr/>
        <p:txBody>
          <a:bodyPr/>
          <a:lstStyle/>
          <a:p>
            <a:r>
              <a:rPr lang="en-GB" dirty="0"/>
              <a:t>Overview</a:t>
            </a:r>
          </a:p>
        </p:txBody>
      </p:sp>
      <p:sp>
        <p:nvSpPr>
          <p:cNvPr id="6" name="Footer Placeholder 5">
            <a:extLst>
              <a:ext uri="{FF2B5EF4-FFF2-40B4-BE49-F238E27FC236}">
                <a16:creationId xmlns:a16="http://schemas.microsoft.com/office/drawing/2014/main" id="{B5ADF399-333F-F48C-18F9-EABB3283F34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1458043-2C46-2734-1E8E-9DDED4AA4A6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689F8085-AB5E-0F52-F5E3-1754D5CF8E37}"/>
              </a:ext>
            </a:extLst>
          </p:cNvPr>
          <p:cNvSpPr>
            <a:spLocks noGrp="1"/>
          </p:cNvSpPr>
          <p:nvPr>
            <p:ph type="body" sz="quarter" idx="14"/>
          </p:nvPr>
        </p:nvSpPr>
        <p:spPr>
          <a:xfrm>
            <a:off x="550864" y="1818323"/>
            <a:ext cx="11171336" cy="1920557"/>
          </a:xfrm>
        </p:spPr>
        <p:txBody>
          <a:bodyPr/>
          <a:lstStyle/>
          <a:p>
            <a:pPr algn="just">
              <a:buClr>
                <a:schemeClr val="bg2"/>
              </a:buClr>
              <a:buFont typeface="Wingdings" panose="05000000000000000000" pitchFamily="2" charset="2"/>
              <a:buChar char="§"/>
            </a:pPr>
            <a:r>
              <a:rPr lang="en-US" dirty="0"/>
              <a:t>Web Admin (Language Editor) is a web-based tool that allows staff to customize English and other licensed language strings in many parts of Polaris.</a:t>
            </a:r>
          </a:p>
          <a:p>
            <a:pPr lvl="1" algn="just">
              <a:buClr>
                <a:schemeClr val="bg2"/>
              </a:buClr>
              <a:buFont typeface="Wingdings" panose="05000000000000000000" pitchFamily="2" charset="2"/>
              <a:buChar char="§"/>
            </a:pPr>
            <a:r>
              <a:rPr lang="en-US" dirty="0"/>
              <a:t>Staff can compare, add, edit and distribute language strings easily, without editing individual files</a:t>
            </a:r>
          </a:p>
          <a:p>
            <a:pPr lvl="1" algn="just">
              <a:buClr>
                <a:schemeClr val="bg2"/>
              </a:buClr>
              <a:buFont typeface="Wingdings" panose="05000000000000000000" pitchFamily="2" charset="2"/>
              <a:buChar char="§"/>
            </a:pPr>
            <a:r>
              <a:rPr lang="en-US" dirty="0"/>
              <a:t>Staff can add or customize language strings at the system, library, and branch levels</a:t>
            </a:r>
          </a:p>
          <a:p>
            <a:pPr algn="just">
              <a:buClr>
                <a:schemeClr val="bg2"/>
              </a:buClr>
              <a:buFont typeface="Wingdings" panose="05000000000000000000" pitchFamily="2" charset="2"/>
              <a:buChar char="§"/>
            </a:pPr>
            <a:r>
              <a:rPr lang="en-US" dirty="0"/>
              <a:t>Web Admin also provides tools specifically for PAC applications</a:t>
            </a:r>
          </a:p>
          <a:p>
            <a:pPr lvl="1" algn="just">
              <a:buClr>
                <a:schemeClr val="bg2"/>
              </a:buClr>
              <a:buFont typeface="Wingdings" panose="05000000000000000000" pitchFamily="2" charset="2"/>
              <a:buChar char="§"/>
            </a:pPr>
            <a:r>
              <a:rPr lang="en-US" dirty="0"/>
              <a:t>This includes a language string identifier for Polaris </a:t>
            </a:r>
            <a:r>
              <a:rPr lang="en-US" dirty="0" err="1"/>
              <a:t>PowerPAC</a:t>
            </a:r>
            <a:endParaRPr lang="en-US" dirty="0"/>
          </a:p>
          <a:p>
            <a:pPr lvl="1" algn="just">
              <a:buClr>
                <a:schemeClr val="bg2"/>
              </a:buClr>
              <a:buFont typeface="Wingdings" panose="05000000000000000000" pitchFamily="2" charset="2"/>
              <a:buChar char="§"/>
            </a:pPr>
            <a:r>
              <a:rPr lang="en-US" dirty="0"/>
              <a:t>Also includes a Reload tool to clear page caches for Polaris </a:t>
            </a:r>
            <a:r>
              <a:rPr lang="en-US" dirty="0" err="1"/>
              <a:t>PowerPAC</a:t>
            </a:r>
            <a:r>
              <a:rPr lang="en-US" dirty="0"/>
              <a:t>, Polaris </a:t>
            </a:r>
            <a:r>
              <a:rPr lang="en-US" dirty="0" err="1"/>
              <a:t>PowerPAC</a:t>
            </a:r>
            <a:r>
              <a:rPr lang="en-US" dirty="0"/>
              <a:t> Children’s Edition, and Mobile PAC pages</a:t>
            </a:r>
          </a:p>
          <a:p>
            <a:endParaRPr lang="en-US" dirty="0"/>
          </a:p>
        </p:txBody>
      </p:sp>
    </p:spTree>
    <p:extLst>
      <p:ext uri="{BB962C8B-B14F-4D97-AF65-F5344CB8AC3E}">
        <p14:creationId xmlns:p14="http://schemas.microsoft.com/office/powerpoint/2010/main" val="3882862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98D7-C469-E09B-0B20-D35E48BCF82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875CB9C-BDC1-7ED5-F0C1-27386B85CE89}"/>
              </a:ext>
            </a:extLst>
          </p:cNvPr>
          <p:cNvSpPr>
            <a:spLocks noGrp="1"/>
          </p:cNvSpPr>
          <p:nvPr>
            <p:ph type="title"/>
          </p:nvPr>
        </p:nvSpPr>
        <p:spPr/>
        <p:txBody>
          <a:bodyPr/>
          <a:lstStyle/>
          <a:p>
            <a:r>
              <a:rPr lang="en-GB" dirty="0"/>
              <a:t>Overview</a:t>
            </a:r>
          </a:p>
        </p:txBody>
      </p:sp>
      <p:sp>
        <p:nvSpPr>
          <p:cNvPr id="6" name="Footer Placeholder 5">
            <a:extLst>
              <a:ext uri="{FF2B5EF4-FFF2-40B4-BE49-F238E27FC236}">
                <a16:creationId xmlns:a16="http://schemas.microsoft.com/office/drawing/2014/main" id="{F6344D83-324F-B06C-5F63-74590EAAAEA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DC13456-41B9-ECB5-1E39-67F0DC2C680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1"/>
          <p:cNvSpPr txBox="1">
            <a:spLocks/>
          </p:cNvSpPr>
          <p:nvPr/>
        </p:nvSpPr>
        <p:spPr>
          <a:xfrm>
            <a:off x="6367832" y="960439"/>
            <a:ext cx="5112088" cy="5632272"/>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600" dirty="0" err="1"/>
              <a:t>PowerPAC</a:t>
            </a:r>
            <a:r>
              <a:rPr lang="en-US" sz="1600" dirty="0"/>
              <a:t>™, including Community Profiles </a:t>
            </a:r>
          </a:p>
          <a:p>
            <a:pPr algn="just">
              <a:buClr>
                <a:schemeClr val="bg2"/>
              </a:buClr>
              <a:buFont typeface="Wingdings" panose="05000000000000000000" pitchFamily="2" charset="2"/>
              <a:buChar char="§"/>
            </a:pPr>
            <a:r>
              <a:rPr lang="en-US" sz="1600" dirty="0" err="1"/>
              <a:t>ExpressCheck</a:t>
            </a:r>
            <a:r>
              <a:rPr lang="en-US" sz="1600" dirty="0"/>
              <a:t>™</a:t>
            </a:r>
          </a:p>
          <a:p>
            <a:pPr algn="just">
              <a:buClr>
                <a:schemeClr val="bg2"/>
              </a:buClr>
              <a:buFont typeface="Wingdings" panose="05000000000000000000" pitchFamily="2" charset="2"/>
              <a:buChar char="§"/>
            </a:pPr>
            <a:r>
              <a:rPr lang="en-US" sz="1600" dirty="0"/>
              <a:t>Outbound telephony</a:t>
            </a:r>
          </a:p>
          <a:p>
            <a:pPr algn="just">
              <a:buClr>
                <a:schemeClr val="bg2"/>
              </a:buClr>
              <a:buFont typeface="Wingdings" panose="05000000000000000000" pitchFamily="2" charset="2"/>
              <a:buChar char="§"/>
            </a:pPr>
            <a:r>
              <a:rPr lang="en-US" sz="1600" dirty="0"/>
              <a:t>Inbound telephony</a:t>
            </a:r>
          </a:p>
          <a:p>
            <a:pPr algn="just">
              <a:buClr>
                <a:schemeClr val="bg2"/>
              </a:buClr>
              <a:buFont typeface="Wingdings" panose="05000000000000000000" pitchFamily="2" charset="2"/>
              <a:buChar char="§"/>
            </a:pPr>
            <a:r>
              <a:rPr lang="en-US" sz="1600" dirty="0"/>
              <a:t>Notices (print, email and text messages)</a:t>
            </a:r>
          </a:p>
          <a:p>
            <a:pPr algn="just">
              <a:buClr>
                <a:schemeClr val="bg2"/>
              </a:buClr>
              <a:buFont typeface="Wingdings" panose="05000000000000000000" pitchFamily="2" charset="2"/>
              <a:buChar char="§"/>
            </a:pPr>
            <a:r>
              <a:rPr lang="en-US" sz="1600" dirty="0"/>
              <a:t>PAC Inter-library Loan</a:t>
            </a:r>
          </a:p>
          <a:p>
            <a:pPr algn="just">
              <a:buClr>
                <a:schemeClr val="bg2"/>
              </a:buClr>
              <a:buFont typeface="Wingdings" panose="05000000000000000000" pitchFamily="2" charset="2"/>
              <a:buChar char="§"/>
            </a:pPr>
            <a:r>
              <a:rPr lang="en-US" sz="1600" dirty="0"/>
              <a:t>Polaris® Fusion™</a:t>
            </a:r>
          </a:p>
          <a:p>
            <a:pPr algn="just">
              <a:buClr>
                <a:schemeClr val="bg2"/>
              </a:buClr>
              <a:buFont typeface="Wingdings" panose="05000000000000000000" pitchFamily="2" charset="2"/>
              <a:buChar char="§"/>
            </a:pPr>
            <a:r>
              <a:rPr lang="en-US" sz="1600" dirty="0"/>
              <a:t>Acquisitions Exchange</a:t>
            </a:r>
          </a:p>
          <a:p>
            <a:pPr algn="just">
              <a:buClr>
                <a:schemeClr val="bg2"/>
              </a:buClr>
              <a:buFont typeface="Wingdings" panose="05000000000000000000" pitchFamily="2" charset="2"/>
              <a:buChar char="§"/>
            </a:pPr>
            <a:r>
              <a:rPr lang="en-US" sz="1600" dirty="0" err="1"/>
              <a:t>MobilePAC</a:t>
            </a:r>
            <a:r>
              <a:rPr lang="en-US" sz="1600" dirty="0"/>
              <a:t>™</a:t>
            </a:r>
          </a:p>
          <a:p>
            <a:pPr algn="just">
              <a:buClr>
                <a:schemeClr val="bg2"/>
              </a:buClr>
              <a:buFont typeface="Wingdings" panose="05000000000000000000" pitchFamily="2" charset="2"/>
              <a:buChar char="§"/>
            </a:pPr>
            <a:r>
              <a:rPr lang="en-US" sz="1600" dirty="0"/>
              <a:t>PAC search results labels (</a:t>
            </a:r>
            <a:r>
              <a:rPr lang="en-US" sz="1600" dirty="0" err="1"/>
              <a:t>ERMSPortal</a:t>
            </a:r>
            <a:r>
              <a:rPr lang="en-US" sz="1600" dirty="0"/>
              <a:t>)</a:t>
            </a:r>
          </a:p>
          <a:p>
            <a:pPr algn="just">
              <a:buClr>
                <a:schemeClr val="bg2"/>
              </a:buClr>
              <a:buFont typeface="Wingdings" panose="05000000000000000000" pitchFamily="2" charset="2"/>
              <a:buChar char="§"/>
            </a:pPr>
            <a:r>
              <a:rPr lang="en-US" sz="1600" dirty="0"/>
              <a:t>Receipts</a:t>
            </a:r>
          </a:p>
          <a:p>
            <a:pPr algn="just">
              <a:buClr>
                <a:schemeClr val="bg2"/>
              </a:buClr>
              <a:buFont typeface="Wingdings" panose="05000000000000000000" pitchFamily="2" charset="2"/>
              <a:buChar char="§"/>
            </a:pPr>
            <a:r>
              <a:rPr lang="en-US" sz="1600" dirty="0" err="1"/>
              <a:t>ContentXChange</a:t>
            </a:r>
            <a:endParaRPr lang="en-US" sz="1600" dirty="0"/>
          </a:p>
          <a:p>
            <a:pPr algn="just">
              <a:buClr>
                <a:schemeClr val="bg2"/>
              </a:buClr>
              <a:buFont typeface="Wingdings" panose="05000000000000000000" pitchFamily="2" charset="2"/>
              <a:buChar char="§"/>
            </a:pPr>
            <a:r>
              <a:rPr lang="en-US" sz="1600" dirty="0"/>
              <a:t>Staff Web Client (Leap)</a:t>
            </a:r>
          </a:p>
          <a:p>
            <a:pPr algn="just">
              <a:buClr>
                <a:schemeClr val="bg2"/>
              </a:buClr>
              <a:buFont typeface="Wingdings" panose="05000000000000000000" pitchFamily="2" charset="2"/>
              <a:buChar char="§"/>
            </a:pPr>
            <a:r>
              <a:rPr lang="en-US" sz="1600" dirty="0"/>
              <a:t>Staff Client</a:t>
            </a:r>
          </a:p>
          <a:p>
            <a:pPr marL="342891" indent="-342891"/>
            <a:endParaRPr lang="en-US" dirty="0"/>
          </a:p>
          <a:p>
            <a:pPr marL="342891" indent="-342891"/>
            <a:endParaRPr lang="en-US" dirty="0"/>
          </a:p>
          <a:p>
            <a:pPr lvl="1"/>
            <a:endParaRPr lang="en-US" sz="2400" dirty="0"/>
          </a:p>
        </p:txBody>
      </p:sp>
      <p:pic>
        <p:nvPicPr>
          <p:cNvPr id="8" name="Picture 2" descr="Screenshot of Web Admin Edit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00" y="1657988"/>
            <a:ext cx="5792100" cy="241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299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BC0E-21FE-72CE-FFAE-6BC81330EEC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4E9456F-8FC7-0CD2-091C-981E2BCA0BEE}"/>
              </a:ext>
            </a:extLst>
          </p:cNvPr>
          <p:cNvSpPr>
            <a:spLocks noGrp="1"/>
          </p:cNvSpPr>
          <p:nvPr>
            <p:ph type="title"/>
          </p:nvPr>
        </p:nvSpPr>
        <p:spPr/>
        <p:txBody>
          <a:bodyPr/>
          <a:lstStyle/>
          <a:p>
            <a:r>
              <a:rPr lang="en-GB" dirty="0"/>
              <a:t>Permission</a:t>
            </a:r>
          </a:p>
        </p:txBody>
      </p:sp>
      <p:sp>
        <p:nvSpPr>
          <p:cNvPr id="6" name="Footer Placeholder 5">
            <a:extLst>
              <a:ext uri="{FF2B5EF4-FFF2-40B4-BE49-F238E27FC236}">
                <a16:creationId xmlns:a16="http://schemas.microsoft.com/office/drawing/2014/main" id="{E487AF17-2797-69CB-7EB7-754A2905062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B215CB3-8C10-3B61-96EB-E3A15FE0B4C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2" descr="Image of Administration Explorer, displaying Security controls, highlighting WebAdmin access permission">
            <a:extLst>
              <a:ext uri="{FF2B5EF4-FFF2-40B4-BE49-F238E27FC236}">
                <a16:creationId xmlns:a16="http://schemas.microsoft.com/office/drawing/2014/main" id="{FE20D249-0C9B-59BE-BCE5-EA9677618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116" y="1509904"/>
            <a:ext cx="5625144" cy="3949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EF7E447A-6CF6-0BB4-02D8-BF9B54DBB5B4}"/>
              </a:ext>
            </a:extLst>
          </p:cNvPr>
          <p:cNvSpPr txBox="1"/>
          <p:nvPr/>
        </p:nvSpPr>
        <p:spPr>
          <a:xfrm>
            <a:off x="953636" y="3036585"/>
            <a:ext cx="3176873" cy="784830"/>
          </a:xfrm>
          <a:prstGeom prst="rect">
            <a:avLst/>
          </a:prstGeom>
          <a:solidFill>
            <a:schemeClr val="bg1"/>
          </a:solidFill>
          <a:ln>
            <a:solidFill>
              <a:schemeClr val="accent2"/>
            </a:solidFill>
          </a:ln>
        </p:spPr>
        <p:txBody>
          <a:bodyPr wrap="square">
            <a:spAutoFit/>
          </a:bodyPr>
          <a:lstStyle/>
          <a:p>
            <a:pPr marL="0" indent="0" algn="just">
              <a:buClr>
                <a:schemeClr val="bg2"/>
              </a:buClr>
              <a:buFont typeface="Wingdings" panose="05000000000000000000" pitchFamily="2" charset="2"/>
              <a:buChar char="§"/>
            </a:pPr>
            <a:r>
              <a:rPr lang="en-US" sz="1500" dirty="0"/>
              <a:t> The staff user must have the System Administration permission </a:t>
            </a:r>
            <a:r>
              <a:rPr lang="en-US" sz="1500" dirty="0" err="1"/>
              <a:t>WebAdmin</a:t>
            </a:r>
            <a:r>
              <a:rPr lang="en-US" sz="1500" dirty="0"/>
              <a:t> access: Allow </a:t>
            </a:r>
          </a:p>
        </p:txBody>
      </p:sp>
    </p:spTree>
    <p:extLst>
      <p:ext uri="{BB962C8B-B14F-4D97-AF65-F5344CB8AC3E}">
        <p14:creationId xmlns:p14="http://schemas.microsoft.com/office/powerpoint/2010/main" val="27529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AAE23-AA62-81C4-799B-E51B3FCCB94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41D73D5-6C47-6F9C-D3E9-F761147AF371}"/>
              </a:ext>
            </a:extLst>
          </p:cNvPr>
          <p:cNvSpPr>
            <a:spLocks noGrp="1"/>
          </p:cNvSpPr>
          <p:nvPr>
            <p:ph type="title"/>
          </p:nvPr>
        </p:nvSpPr>
        <p:spPr/>
        <p:txBody>
          <a:bodyPr/>
          <a:lstStyle/>
          <a:p>
            <a:r>
              <a:rPr lang="en-GB" dirty="0"/>
              <a:t>Logging into Web Admin</a:t>
            </a:r>
          </a:p>
        </p:txBody>
      </p:sp>
      <p:sp>
        <p:nvSpPr>
          <p:cNvPr id="6" name="Footer Placeholder 5">
            <a:extLst>
              <a:ext uri="{FF2B5EF4-FFF2-40B4-BE49-F238E27FC236}">
                <a16:creationId xmlns:a16="http://schemas.microsoft.com/office/drawing/2014/main" id="{A5634E0E-73B4-662E-8824-0D7475CCC40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AE5E392-D50C-C28D-C527-D610313EF14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464689"/>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 URL for Web Admin is typically </a:t>
            </a:r>
            <a:r>
              <a:rPr lang="en-US" dirty="0">
                <a:hlinkClick r:id="rId2"/>
              </a:rPr>
              <a:t>http://servername/WebAdmin</a:t>
            </a:r>
            <a:endParaRPr lang="en-US" dirty="0"/>
          </a:p>
          <a:p>
            <a:pPr algn="just">
              <a:buClr>
                <a:schemeClr val="bg2"/>
              </a:buClr>
              <a:buFont typeface="Wingdings" panose="05000000000000000000" pitchFamily="2" charset="2"/>
              <a:buChar char="§"/>
            </a:pPr>
            <a:r>
              <a:rPr lang="en-US" dirty="0"/>
              <a:t>To log in: Supply your username, domain, and password, then click “Log in”</a:t>
            </a:r>
          </a:p>
          <a:p>
            <a:pPr algn="just">
              <a:buClr>
                <a:schemeClr val="bg2"/>
              </a:buClr>
              <a:buFont typeface="Wingdings" panose="05000000000000000000" pitchFamily="2" charset="2"/>
              <a:buChar char="§"/>
            </a:pPr>
            <a:r>
              <a:rPr lang="en-US" dirty="0"/>
              <a:t>Log off: It is important to click “Log Off” when done</a:t>
            </a:r>
          </a:p>
          <a:p>
            <a:pPr marL="613818" lvl="1" indent="0">
              <a:buFont typeface="Arial" panose="020B0604020202020204" pitchFamily="34" charset="0"/>
              <a:buNone/>
            </a:pPr>
            <a:endParaRPr lang="en-US" sz="2400" dirty="0"/>
          </a:p>
        </p:txBody>
      </p:sp>
      <p:pic>
        <p:nvPicPr>
          <p:cNvPr id="11" name="Picture 3" descr="Screenshot of Web Admin Tool Log 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570" y="3025134"/>
            <a:ext cx="7279761" cy="942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descr="Screenshot of Web Admin Tool log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005" y="998401"/>
            <a:ext cx="7586347" cy="18442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a:xfrm>
            <a:off x="7041859" y="3709933"/>
            <a:ext cx="538844" cy="26125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3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A3E8E-8BE7-AFE3-2FC7-1C6D6E07373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5919ED2-3AB7-59BA-F65E-76C8A9E6CADC}"/>
              </a:ext>
            </a:extLst>
          </p:cNvPr>
          <p:cNvSpPr>
            <a:spLocks noGrp="1"/>
          </p:cNvSpPr>
          <p:nvPr>
            <p:ph type="title"/>
          </p:nvPr>
        </p:nvSpPr>
        <p:spPr/>
        <p:txBody>
          <a:bodyPr/>
          <a:lstStyle/>
          <a:p>
            <a:r>
              <a:rPr lang="en-GB" dirty="0"/>
              <a:t>Working with Language Strings</a:t>
            </a:r>
          </a:p>
        </p:txBody>
      </p:sp>
      <p:sp>
        <p:nvSpPr>
          <p:cNvPr id="6" name="Footer Placeholder 5">
            <a:extLst>
              <a:ext uri="{FF2B5EF4-FFF2-40B4-BE49-F238E27FC236}">
                <a16:creationId xmlns:a16="http://schemas.microsoft.com/office/drawing/2014/main" id="{F56F4538-FE8A-A575-846D-788B40C6FD5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721886A-4A25-49F0-9FF2-6F3C52037AF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1975613"/>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 Compare and edit language strings</a:t>
            </a:r>
          </a:p>
          <a:p>
            <a:pPr algn="just">
              <a:buClr>
                <a:schemeClr val="bg2"/>
              </a:buClr>
              <a:buFont typeface="Wingdings" panose="05000000000000000000" pitchFamily="2" charset="2"/>
              <a:buChar char="§"/>
            </a:pPr>
            <a:r>
              <a:rPr lang="en-US" dirty="0"/>
              <a:t>  Add language strings</a:t>
            </a:r>
          </a:p>
          <a:p>
            <a:pPr algn="just">
              <a:buClr>
                <a:schemeClr val="bg2"/>
              </a:buClr>
              <a:buFont typeface="Wingdings" panose="05000000000000000000" pitchFamily="2" charset="2"/>
              <a:buChar char="§"/>
            </a:pPr>
            <a:r>
              <a:rPr lang="en-US" dirty="0"/>
              <a:t>  Import custom strings for a specific language</a:t>
            </a:r>
          </a:p>
          <a:p>
            <a:pPr algn="just">
              <a:buClr>
                <a:schemeClr val="bg2"/>
              </a:buClr>
              <a:buFont typeface="Wingdings" panose="05000000000000000000" pitchFamily="2" charset="2"/>
              <a:buChar char="§"/>
            </a:pPr>
            <a:r>
              <a:rPr lang="en-US" dirty="0"/>
              <a:t>  Export Language Strings to XML</a:t>
            </a:r>
            <a:endParaRPr lang="en-US" sz="2400" dirty="0"/>
          </a:p>
        </p:txBody>
      </p:sp>
    </p:spTree>
    <p:extLst>
      <p:ext uri="{BB962C8B-B14F-4D97-AF65-F5344CB8AC3E}">
        <p14:creationId xmlns:p14="http://schemas.microsoft.com/office/powerpoint/2010/main" val="59887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4682F-3604-C0BD-1588-56F6E5621F8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8D69241-3FE1-4BDC-A159-AFD53DC136FC}"/>
              </a:ext>
            </a:extLst>
          </p:cNvPr>
          <p:cNvSpPr>
            <a:spLocks noGrp="1"/>
          </p:cNvSpPr>
          <p:nvPr>
            <p:ph type="title"/>
          </p:nvPr>
        </p:nvSpPr>
        <p:spPr/>
        <p:txBody>
          <a:bodyPr/>
          <a:lstStyle/>
          <a:p>
            <a:r>
              <a:rPr lang="en-GB" dirty="0"/>
              <a:t>Editing Notice Text</a:t>
            </a:r>
          </a:p>
        </p:txBody>
      </p:sp>
      <p:sp>
        <p:nvSpPr>
          <p:cNvPr id="6" name="Footer Placeholder 5">
            <a:extLst>
              <a:ext uri="{FF2B5EF4-FFF2-40B4-BE49-F238E27FC236}">
                <a16:creationId xmlns:a16="http://schemas.microsoft.com/office/drawing/2014/main" id="{360DE983-FBB9-E511-C718-D47A41F6D82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EDF799F-01A9-B57B-31D1-5E89CBC0C0E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2" descr="Screenshot of Web Admin Tool Edit T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4559" y="1062882"/>
            <a:ext cx="7485184" cy="4732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091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6CC1D-C559-E371-24BB-830C9F7DB91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AFE7073-4AFB-A429-9B6C-58EFE5EDB311}"/>
              </a:ext>
            </a:extLst>
          </p:cNvPr>
          <p:cNvSpPr>
            <a:spLocks noGrp="1"/>
          </p:cNvSpPr>
          <p:nvPr>
            <p:ph type="title"/>
          </p:nvPr>
        </p:nvSpPr>
        <p:spPr/>
        <p:txBody>
          <a:bodyPr/>
          <a:lstStyle/>
          <a:p>
            <a:r>
              <a:rPr lang="en-GB" dirty="0"/>
              <a:t>Compare and Edit Language Strings</a:t>
            </a:r>
          </a:p>
        </p:txBody>
      </p:sp>
      <p:sp>
        <p:nvSpPr>
          <p:cNvPr id="6" name="Footer Placeholder 5">
            <a:extLst>
              <a:ext uri="{FF2B5EF4-FFF2-40B4-BE49-F238E27FC236}">
                <a16:creationId xmlns:a16="http://schemas.microsoft.com/office/drawing/2014/main" id="{64CD12F1-E634-9CC8-C0BD-C6EEDD5FDC4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289346E-1C0D-ED03-4996-D593C146AD0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029001"/>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After logging in, Web Admin defaults to the Language Tools tab/edit page</a:t>
            </a:r>
          </a:p>
          <a:p>
            <a:pPr algn="just">
              <a:buClr>
                <a:schemeClr val="bg2"/>
              </a:buClr>
              <a:buFont typeface="Wingdings" panose="05000000000000000000" pitchFamily="2" charset="2"/>
              <a:buChar char="§"/>
            </a:pPr>
            <a:r>
              <a:rPr lang="en-US" dirty="0"/>
              <a:t>In the Language Options dialog:</a:t>
            </a:r>
          </a:p>
          <a:p>
            <a:pPr marL="800089" lvl="1" indent="-342900" algn="just">
              <a:buClr>
                <a:schemeClr val="bg2"/>
              </a:buClr>
              <a:buFont typeface="Wingdings" panose="05000000000000000000" pitchFamily="2" charset="2"/>
              <a:buChar char="§"/>
            </a:pPr>
            <a:r>
              <a:rPr lang="en-US" dirty="0"/>
              <a:t>Product:  Select the product you would like to customize</a:t>
            </a:r>
          </a:p>
          <a:p>
            <a:pPr marL="800089" lvl="1" indent="-342900" algn="just">
              <a:buClr>
                <a:schemeClr val="bg2"/>
              </a:buClr>
              <a:buFont typeface="Wingdings" panose="05000000000000000000" pitchFamily="2" charset="2"/>
              <a:buChar char="§"/>
            </a:pPr>
            <a:r>
              <a:rPr lang="en-US" dirty="0"/>
              <a:t>Organization: Select the organization for which you are making the change</a:t>
            </a:r>
          </a:p>
          <a:p>
            <a:pPr marL="800089" lvl="1" indent="-342900" algn="just">
              <a:buClr>
                <a:schemeClr val="bg2"/>
              </a:buClr>
              <a:buFont typeface="Wingdings" panose="05000000000000000000" pitchFamily="2" charset="2"/>
              <a:buChar char="§"/>
            </a:pPr>
            <a:r>
              <a:rPr lang="en-US" dirty="0"/>
              <a:t>Language 1 &amp; 2: Select languages to compare and edit</a:t>
            </a:r>
          </a:p>
          <a:p>
            <a:pPr lvl="1"/>
            <a:endParaRPr lang="en-US" sz="2400" dirty="0"/>
          </a:p>
        </p:txBody>
      </p:sp>
      <p:sp>
        <p:nvSpPr>
          <p:cNvPr id="3" name="TextBox 2"/>
          <p:cNvSpPr txBox="1"/>
          <p:nvPr/>
        </p:nvSpPr>
        <p:spPr>
          <a:xfrm>
            <a:off x="964330" y="1479848"/>
            <a:ext cx="3181396" cy="1349152"/>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Only licensed products are available in the Product box.</a:t>
            </a:r>
          </a:p>
          <a:p>
            <a:endParaRPr lang="en-US" sz="1867" dirty="0"/>
          </a:p>
          <a:p>
            <a:endParaRPr lang="en-US" b="1" dirty="0">
              <a:cs typeface="Arial" pitchFamily="34" charset="0"/>
            </a:endParaRPr>
          </a:p>
        </p:txBody>
      </p:sp>
      <p:pic>
        <p:nvPicPr>
          <p:cNvPr id="4" name="Picture 3" descr="Screenshot of Web Admin Tool Edit Tool Language Options"/>
          <p:cNvPicPr>
            <a:picLocks noChangeAspect="1"/>
          </p:cNvPicPr>
          <p:nvPr/>
        </p:nvPicPr>
        <p:blipFill>
          <a:blip r:embed="rId2"/>
          <a:stretch>
            <a:fillRect/>
          </a:stretch>
        </p:blipFill>
        <p:spPr>
          <a:xfrm>
            <a:off x="4728869" y="1268826"/>
            <a:ext cx="5585039" cy="2172916"/>
          </a:xfrm>
          <a:prstGeom prst="rect">
            <a:avLst/>
          </a:prstGeom>
          <a:ln>
            <a:solidFill>
              <a:schemeClr val="tx1"/>
            </a:solidFill>
          </a:ln>
        </p:spPr>
      </p:pic>
      <p:sp>
        <p:nvSpPr>
          <p:cNvPr id="8" name="Rounded Rectangle 7"/>
          <p:cNvSpPr/>
          <p:nvPr/>
        </p:nvSpPr>
        <p:spPr>
          <a:xfrm>
            <a:off x="5209162" y="2024888"/>
            <a:ext cx="2167844" cy="705541"/>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34578"/>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3.xml><?xml version="1.0" encoding="utf-8"?>
<ds:datastoreItem xmlns:ds="http://schemas.openxmlformats.org/officeDocument/2006/customXml" ds:itemID="{61275C85-6292-4C99-B763-292547563F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104</TotalTime>
  <Words>1143</Words>
  <Application>Microsoft Office PowerPoint</Application>
  <PresentationFormat>Widescreen</PresentationFormat>
  <Paragraphs>150</Paragraphs>
  <Slides>19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WebAdmin</vt:lpstr>
      <vt:lpstr>Overview</vt:lpstr>
      <vt:lpstr>Overview</vt:lpstr>
      <vt:lpstr>Permission</vt:lpstr>
      <vt:lpstr>Logging into Web Admin</vt:lpstr>
      <vt:lpstr>Working with Language Strings</vt:lpstr>
      <vt:lpstr>Editing Notice Text</vt:lpstr>
      <vt:lpstr>Compare and Edit Language Strings</vt:lpstr>
      <vt:lpstr>Compare and Edit Language Strings</vt:lpstr>
      <vt:lpstr>Compare and Edit Language Strings</vt:lpstr>
      <vt:lpstr>Compare and Edit Language Strings</vt:lpstr>
      <vt:lpstr>Add Language Strings</vt:lpstr>
      <vt:lpstr>Language Strings</vt:lpstr>
      <vt:lpstr>Import Custom Strings for a Specific Language</vt:lpstr>
      <vt:lpstr>Export Language Strings to XML</vt:lpstr>
      <vt:lpstr>Export Language Strings to XML</vt:lpstr>
      <vt:lpstr>Polaris Web Admin Tool Guide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3</cp:revision>
  <dcterms:created xsi:type="dcterms:W3CDTF">2024-02-15T18:25:33Z</dcterms:created>
  <dcterms:modified xsi:type="dcterms:W3CDTF">2025-10-02T19:10:05Z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