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4" r:id="rId5"/>
  </p:sldMasterIdLst>
  <p:notesMasterIdLst>
    <p:notesMasterId r:id="rId34"/>
  </p:notesMasterIdLst>
  <p:handoutMasterIdLst>
    <p:handoutMasterId r:id="rId35"/>
  </p:handoutMasterIdLst>
  <p:sldIdLst>
    <p:sldId id="834" r:id="rId6"/>
    <p:sldId id="824" r:id="rId7"/>
    <p:sldId id="4351" r:id="rId8"/>
    <p:sldId id="4352" r:id="rId9"/>
    <p:sldId id="4353" r:id="rId10"/>
    <p:sldId id="4354" r:id="rId11"/>
    <p:sldId id="4355" r:id="rId12"/>
    <p:sldId id="4356" r:id="rId13"/>
    <p:sldId id="4357" r:id="rId14"/>
    <p:sldId id="4358" r:id="rId15"/>
    <p:sldId id="4359" r:id="rId16"/>
    <p:sldId id="4360" r:id="rId17"/>
    <p:sldId id="4361" r:id="rId18"/>
    <p:sldId id="4362" r:id="rId19"/>
    <p:sldId id="4363" r:id="rId20"/>
    <p:sldId id="4364" r:id="rId21"/>
    <p:sldId id="4365" r:id="rId22"/>
    <p:sldId id="4367" r:id="rId23"/>
    <p:sldId id="4368" r:id="rId24"/>
    <p:sldId id="4369" r:id="rId25"/>
    <p:sldId id="4370" r:id="rId26"/>
    <p:sldId id="4371" r:id="rId27"/>
    <p:sldId id="4372" r:id="rId28"/>
    <p:sldId id="4373" r:id="rId29"/>
    <p:sldId id="4374" r:id="rId30"/>
    <p:sldId id="4375" r:id="rId31"/>
    <p:sldId id="4376" r:id="rId32"/>
    <p:sldId id="4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256E6-C2A3-41B8-9A97-A59120EC293E}" v="250" dt="2025-10-02T20:57:21.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81" autoAdjust="0"/>
    <p:restoredTop sz="94690" autoAdjust="0"/>
  </p:normalViewPr>
  <p:slideViewPr>
    <p:cSldViewPr snapToGrid="0">
      <p:cViewPr varScale="1">
        <p:scale>
          <a:sx n="59" d="100"/>
          <a:sy n="59" d="100"/>
        </p:scale>
        <p:origin x="92" y="144"/>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386256E6-C2A3-41B8-9A97-A59120EC293E}"/>
    <pc:docChg chg="undo redo custSel addSld delSld modSld">
      <pc:chgData name="Kevin Shehan" userId="08a9fb75-bfa9-4619-a08a-5a0f62c1c55f" providerId="ADAL" clId="{386256E6-C2A3-41B8-9A97-A59120EC293E}" dt="2025-10-02T20:57:21.189" v="1140" actId="1440"/>
      <pc:docMkLst>
        <pc:docMk/>
      </pc:docMkLst>
      <pc:sldChg chg="del">
        <pc:chgData name="Kevin Shehan" userId="08a9fb75-bfa9-4619-a08a-5a0f62c1c55f" providerId="ADAL" clId="{386256E6-C2A3-41B8-9A97-A59120EC293E}" dt="2025-10-02T19:11:49.121" v="35" actId="47"/>
        <pc:sldMkLst>
          <pc:docMk/>
          <pc:sldMk cId="1408476793" sldId="298"/>
        </pc:sldMkLst>
      </pc:sldChg>
      <pc:sldChg chg="add del">
        <pc:chgData name="Kevin Shehan" userId="08a9fb75-bfa9-4619-a08a-5a0f62c1c55f" providerId="ADAL" clId="{386256E6-C2A3-41B8-9A97-A59120EC293E}" dt="2025-10-02T19:08:18.150" v="11" actId="47"/>
        <pc:sldMkLst>
          <pc:docMk/>
          <pc:sldMk cId="1420629000" sldId="359"/>
        </pc:sldMkLst>
      </pc:sldChg>
      <pc:sldChg chg="add del">
        <pc:chgData name="Kevin Shehan" userId="08a9fb75-bfa9-4619-a08a-5a0f62c1c55f" providerId="ADAL" clId="{386256E6-C2A3-41B8-9A97-A59120EC293E}" dt="2025-10-02T19:10:15.735" v="25" actId="47"/>
        <pc:sldMkLst>
          <pc:docMk/>
          <pc:sldMk cId="2238155514" sldId="360"/>
        </pc:sldMkLst>
      </pc:sldChg>
      <pc:sldChg chg="del">
        <pc:chgData name="Kevin Shehan" userId="08a9fb75-bfa9-4619-a08a-5a0f62c1c55f" providerId="ADAL" clId="{386256E6-C2A3-41B8-9A97-A59120EC293E}" dt="2025-10-02T19:10:43.067" v="27" actId="47"/>
        <pc:sldMkLst>
          <pc:docMk/>
          <pc:sldMk cId="331547376" sldId="361"/>
        </pc:sldMkLst>
      </pc:sldChg>
      <pc:sldChg chg="del">
        <pc:chgData name="Kevin Shehan" userId="08a9fb75-bfa9-4619-a08a-5a0f62c1c55f" providerId="ADAL" clId="{386256E6-C2A3-41B8-9A97-A59120EC293E}" dt="2025-10-02T19:11:36.961" v="33" actId="47"/>
        <pc:sldMkLst>
          <pc:docMk/>
          <pc:sldMk cId="803031390" sldId="367"/>
        </pc:sldMkLst>
      </pc:sldChg>
      <pc:sldChg chg="del">
        <pc:chgData name="Kevin Shehan" userId="08a9fb75-bfa9-4619-a08a-5a0f62c1c55f" providerId="ADAL" clId="{386256E6-C2A3-41B8-9A97-A59120EC293E}" dt="2025-10-02T19:12:06.089" v="37" actId="47"/>
        <pc:sldMkLst>
          <pc:docMk/>
          <pc:sldMk cId="541411400" sldId="368"/>
        </pc:sldMkLst>
      </pc:sldChg>
      <pc:sldChg chg="del">
        <pc:chgData name="Kevin Shehan" userId="08a9fb75-bfa9-4619-a08a-5a0f62c1c55f" providerId="ADAL" clId="{386256E6-C2A3-41B8-9A97-A59120EC293E}" dt="2025-10-02T19:12:47.991" v="39" actId="47"/>
        <pc:sldMkLst>
          <pc:docMk/>
          <pc:sldMk cId="723562962" sldId="369"/>
        </pc:sldMkLst>
      </pc:sldChg>
      <pc:sldChg chg="del">
        <pc:chgData name="Kevin Shehan" userId="08a9fb75-bfa9-4619-a08a-5a0f62c1c55f" providerId="ADAL" clId="{386256E6-C2A3-41B8-9A97-A59120EC293E}" dt="2025-10-02T19:23:48.443" v="41" actId="47"/>
        <pc:sldMkLst>
          <pc:docMk/>
          <pc:sldMk cId="74730729" sldId="370"/>
        </pc:sldMkLst>
      </pc:sldChg>
      <pc:sldChg chg="del">
        <pc:chgData name="Kevin Shehan" userId="08a9fb75-bfa9-4619-a08a-5a0f62c1c55f" providerId="ADAL" clId="{386256E6-C2A3-41B8-9A97-A59120EC293E}" dt="2025-10-02T19:24:11.325" v="43" actId="47"/>
        <pc:sldMkLst>
          <pc:docMk/>
          <pc:sldMk cId="151508112" sldId="371"/>
        </pc:sldMkLst>
      </pc:sldChg>
      <pc:sldChg chg="del">
        <pc:chgData name="Kevin Shehan" userId="08a9fb75-bfa9-4619-a08a-5a0f62c1c55f" providerId="ADAL" clId="{386256E6-C2A3-41B8-9A97-A59120EC293E}" dt="2025-10-02T19:25:56.916" v="45" actId="47"/>
        <pc:sldMkLst>
          <pc:docMk/>
          <pc:sldMk cId="1475218385" sldId="372"/>
        </pc:sldMkLst>
      </pc:sldChg>
      <pc:sldChg chg="del">
        <pc:chgData name="Kevin Shehan" userId="08a9fb75-bfa9-4619-a08a-5a0f62c1c55f" providerId="ADAL" clId="{386256E6-C2A3-41B8-9A97-A59120EC293E}" dt="2025-10-02T19:26:31.167" v="47" actId="47"/>
        <pc:sldMkLst>
          <pc:docMk/>
          <pc:sldMk cId="4283764351" sldId="373"/>
        </pc:sldMkLst>
      </pc:sldChg>
      <pc:sldChg chg="add del">
        <pc:chgData name="Kevin Shehan" userId="08a9fb75-bfa9-4619-a08a-5a0f62c1c55f" providerId="ADAL" clId="{386256E6-C2A3-41B8-9A97-A59120EC293E}" dt="2025-10-02T19:27:08.490" v="51" actId="47"/>
        <pc:sldMkLst>
          <pc:docMk/>
          <pc:sldMk cId="3582953614" sldId="374"/>
        </pc:sldMkLst>
      </pc:sldChg>
      <pc:sldChg chg="del">
        <pc:chgData name="Kevin Shehan" userId="08a9fb75-bfa9-4619-a08a-5a0f62c1c55f" providerId="ADAL" clId="{386256E6-C2A3-41B8-9A97-A59120EC293E}" dt="2025-10-02T19:27:13.431" v="52" actId="47"/>
        <pc:sldMkLst>
          <pc:docMk/>
          <pc:sldMk cId="3661859607" sldId="375"/>
        </pc:sldMkLst>
      </pc:sldChg>
      <pc:sldChg chg="del">
        <pc:chgData name="Kevin Shehan" userId="08a9fb75-bfa9-4619-a08a-5a0f62c1c55f" providerId="ADAL" clId="{386256E6-C2A3-41B8-9A97-A59120EC293E}" dt="2025-10-02T19:27:29.685" v="54" actId="47"/>
        <pc:sldMkLst>
          <pc:docMk/>
          <pc:sldMk cId="4123525954" sldId="376"/>
        </pc:sldMkLst>
      </pc:sldChg>
      <pc:sldChg chg="del">
        <pc:chgData name="Kevin Shehan" userId="08a9fb75-bfa9-4619-a08a-5a0f62c1c55f" providerId="ADAL" clId="{386256E6-C2A3-41B8-9A97-A59120EC293E}" dt="2025-10-02T19:27:47.494" v="56" actId="47"/>
        <pc:sldMkLst>
          <pc:docMk/>
          <pc:sldMk cId="4113766363" sldId="377"/>
        </pc:sldMkLst>
      </pc:sldChg>
      <pc:sldChg chg="addSp delSp modSp del mod">
        <pc:chgData name="Kevin Shehan" userId="08a9fb75-bfa9-4619-a08a-5a0f62c1c55f" providerId="ADAL" clId="{386256E6-C2A3-41B8-9A97-A59120EC293E}" dt="2025-10-02T20:45:04.290" v="99" actId="47"/>
        <pc:sldMkLst>
          <pc:docMk/>
          <pc:sldMk cId="1120334038" sldId="378"/>
        </pc:sldMkLst>
        <pc:spChg chg="del">
          <ac:chgData name="Kevin Shehan" userId="08a9fb75-bfa9-4619-a08a-5a0f62c1c55f" providerId="ADAL" clId="{386256E6-C2A3-41B8-9A97-A59120EC293E}" dt="2025-10-02T20:45:01.676" v="97" actId="21"/>
          <ac:spMkLst>
            <pc:docMk/>
            <pc:sldMk cId="1120334038" sldId="378"/>
            <ac:spMk id="2" creationId="{00000000-0000-0000-0000-000000000000}"/>
          </ac:spMkLst>
        </pc:spChg>
        <pc:spChg chg="add mod">
          <ac:chgData name="Kevin Shehan" userId="08a9fb75-bfa9-4619-a08a-5a0f62c1c55f" providerId="ADAL" clId="{386256E6-C2A3-41B8-9A97-A59120EC293E}" dt="2025-10-02T20:45:01.676" v="97" actId="21"/>
          <ac:spMkLst>
            <pc:docMk/>
            <pc:sldMk cId="1120334038" sldId="378"/>
            <ac:spMk id="5" creationId="{F79E968B-01AE-4FED-1101-C3710AD8BF36}"/>
          </ac:spMkLst>
        </pc:spChg>
      </pc:sldChg>
      <pc:sldChg chg="addSp delSp modSp del mod">
        <pc:chgData name="Kevin Shehan" userId="08a9fb75-bfa9-4619-a08a-5a0f62c1c55f" providerId="ADAL" clId="{386256E6-C2A3-41B8-9A97-A59120EC293E}" dt="2025-10-02T20:45:33.704" v="154" actId="47"/>
        <pc:sldMkLst>
          <pc:docMk/>
          <pc:sldMk cId="1597062268" sldId="379"/>
        </pc:sldMkLst>
        <pc:spChg chg="del">
          <ac:chgData name="Kevin Shehan" userId="08a9fb75-bfa9-4619-a08a-5a0f62c1c55f" providerId="ADAL" clId="{386256E6-C2A3-41B8-9A97-A59120EC293E}" dt="2025-10-02T20:45:31.114" v="152" actId="21"/>
          <ac:spMkLst>
            <pc:docMk/>
            <pc:sldMk cId="1597062268" sldId="379"/>
            <ac:spMk id="2" creationId="{00000000-0000-0000-0000-000000000000}"/>
          </ac:spMkLst>
        </pc:spChg>
        <pc:spChg chg="add mod">
          <ac:chgData name="Kevin Shehan" userId="08a9fb75-bfa9-4619-a08a-5a0f62c1c55f" providerId="ADAL" clId="{386256E6-C2A3-41B8-9A97-A59120EC293E}" dt="2025-10-02T20:45:31.114" v="152" actId="21"/>
          <ac:spMkLst>
            <pc:docMk/>
            <pc:sldMk cId="1597062268" sldId="379"/>
            <ac:spMk id="5" creationId="{249A3B46-F9D0-354E-40D0-70F9A9B790F9}"/>
          </ac:spMkLst>
        </pc:spChg>
      </pc:sldChg>
      <pc:sldChg chg="addSp delSp modSp del mod">
        <pc:chgData name="Kevin Shehan" userId="08a9fb75-bfa9-4619-a08a-5a0f62c1c55f" providerId="ADAL" clId="{386256E6-C2A3-41B8-9A97-A59120EC293E}" dt="2025-10-02T20:45:55.184" v="162" actId="47"/>
        <pc:sldMkLst>
          <pc:docMk/>
          <pc:sldMk cId="3473981923" sldId="380"/>
        </pc:sldMkLst>
        <pc:spChg chg="del">
          <ac:chgData name="Kevin Shehan" userId="08a9fb75-bfa9-4619-a08a-5a0f62c1c55f" providerId="ADAL" clId="{386256E6-C2A3-41B8-9A97-A59120EC293E}" dt="2025-10-02T20:45:42.907" v="157" actId="21"/>
          <ac:spMkLst>
            <pc:docMk/>
            <pc:sldMk cId="3473981923" sldId="380"/>
            <ac:spMk id="2" creationId="{00000000-0000-0000-0000-000000000000}"/>
          </ac:spMkLst>
        </pc:spChg>
        <pc:spChg chg="add del mod">
          <ac:chgData name="Kevin Shehan" userId="08a9fb75-bfa9-4619-a08a-5a0f62c1c55f" providerId="ADAL" clId="{386256E6-C2A3-41B8-9A97-A59120EC293E}" dt="2025-10-02T20:45:49.267" v="159" actId="478"/>
          <ac:spMkLst>
            <pc:docMk/>
            <pc:sldMk cId="3473981923" sldId="380"/>
            <ac:spMk id="5" creationId="{F2D39A66-2ED7-9C26-7B60-EA1F36289A69}"/>
          </ac:spMkLst>
        </pc:spChg>
        <pc:picChg chg="del">
          <ac:chgData name="Kevin Shehan" userId="08a9fb75-bfa9-4619-a08a-5a0f62c1c55f" providerId="ADAL" clId="{386256E6-C2A3-41B8-9A97-A59120EC293E}" dt="2025-10-02T20:45:42.907" v="157" actId="21"/>
          <ac:picMkLst>
            <pc:docMk/>
            <pc:sldMk cId="3473981923" sldId="380"/>
            <ac:picMk id="6" creationId="{00000000-0000-0000-0000-000000000000}"/>
          </ac:picMkLst>
        </pc:picChg>
        <pc:picChg chg="del">
          <ac:chgData name="Kevin Shehan" userId="08a9fb75-bfa9-4619-a08a-5a0f62c1c55f" providerId="ADAL" clId="{386256E6-C2A3-41B8-9A97-A59120EC293E}" dt="2025-10-02T20:45:52.382" v="160" actId="21"/>
          <ac:picMkLst>
            <pc:docMk/>
            <pc:sldMk cId="3473981923" sldId="380"/>
            <ac:picMk id="7" creationId="{00000000-0000-0000-0000-000000000000}"/>
          </ac:picMkLst>
        </pc:picChg>
        <pc:picChg chg="del">
          <ac:chgData name="Kevin Shehan" userId="08a9fb75-bfa9-4619-a08a-5a0f62c1c55f" providerId="ADAL" clId="{386256E6-C2A3-41B8-9A97-A59120EC293E}" dt="2025-10-02T20:45:52.382" v="160" actId="21"/>
          <ac:picMkLst>
            <pc:docMk/>
            <pc:sldMk cId="3473981923" sldId="380"/>
            <ac:picMk id="8" creationId="{00000000-0000-0000-0000-000000000000}"/>
          </ac:picMkLst>
        </pc:picChg>
      </pc:sldChg>
      <pc:sldChg chg="addSp delSp modSp del mod">
        <pc:chgData name="Kevin Shehan" userId="08a9fb75-bfa9-4619-a08a-5a0f62c1c55f" providerId="ADAL" clId="{386256E6-C2A3-41B8-9A97-A59120EC293E}" dt="2025-10-02T20:46:25.748" v="173" actId="47"/>
        <pc:sldMkLst>
          <pc:docMk/>
          <pc:sldMk cId="870300907" sldId="381"/>
        </pc:sldMkLst>
        <pc:spChg chg="del">
          <ac:chgData name="Kevin Shehan" userId="08a9fb75-bfa9-4619-a08a-5a0f62c1c55f" providerId="ADAL" clId="{386256E6-C2A3-41B8-9A97-A59120EC293E}" dt="2025-10-02T20:46:23.172" v="171" actId="21"/>
          <ac:spMkLst>
            <pc:docMk/>
            <pc:sldMk cId="870300907" sldId="381"/>
            <ac:spMk id="2" creationId="{00000000-0000-0000-0000-000000000000}"/>
          </ac:spMkLst>
        </pc:spChg>
        <pc:spChg chg="add mod">
          <ac:chgData name="Kevin Shehan" userId="08a9fb75-bfa9-4619-a08a-5a0f62c1c55f" providerId="ADAL" clId="{386256E6-C2A3-41B8-9A97-A59120EC293E}" dt="2025-10-02T20:46:23.172" v="171" actId="21"/>
          <ac:spMkLst>
            <pc:docMk/>
            <pc:sldMk cId="870300907" sldId="381"/>
            <ac:spMk id="6" creationId="{96967F3A-FF71-510A-1AFC-F6A2B02B65C1}"/>
          </ac:spMkLst>
        </pc:spChg>
        <pc:picChg chg="del">
          <ac:chgData name="Kevin Shehan" userId="08a9fb75-bfa9-4619-a08a-5a0f62c1c55f" providerId="ADAL" clId="{386256E6-C2A3-41B8-9A97-A59120EC293E}" dt="2025-10-02T20:46:23.172" v="171" actId="21"/>
          <ac:picMkLst>
            <pc:docMk/>
            <pc:sldMk cId="870300907" sldId="381"/>
            <ac:picMk id="4" creationId="{00000000-0000-0000-0000-000000000000}"/>
          </ac:picMkLst>
        </pc:picChg>
      </pc:sldChg>
      <pc:sldChg chg="addSp delSp modSp del mod">
        <pc:chgData name="Kevin Shehan" userId="08a9fb75-bfa9-4619-a08a-5a0f62c1c55f" providerId="ADAL" clId="{386256E6-C2A3-41B8-9A97-A59120EC293E}" dt="2025-10-02T20:46:11.029" v="168" actId="47"/>
        <pc:sldMkLst>
          <pc:docMk/>
          <pc:sldMk cId="3066534154" sldId="382"/>
        </pc:sldMkLst>
        <pc:spChg chg="del">
          <ac:chgData name="Kevin Shehan" userId="08a9fb75-bfa9-4619-a08a-5a0f62c1c55f" providerId="ADAL" clId="{386256E6-C2A3-41B8-9A97-A59120EC293E}" dt="2025-10-02T20:46:08.417" v="166" actId="21"/>
          <ac:spMkLst>
            <pc:docMk/>
            <pc:sldMk cId="3066534154" sldId="382"/>
            <ac:spMk id="2" creationId="{00000000-0000-0000-0000-000000000000}"/>
          </ac:spMkLst>
        </pc:spChg>
        <pc:spChg chg="add mod">
          <ac:chgData name="Kevin Shehan" userId="08a9fb75-bfa9-4619-a08a-5a0f62c1c55f" providerId="ADAL" clId="{386256E6-C2A3-41B8-9A97-A59120EC293E}" dt="2025-10-02T20:46:08.417" v="166" actId="21"/>
          <ac:spMkLst>
            <pc:docMk/>
            <pc:sldMk cId="3066534154" sldId="382"/>
            <ac:spMk id="5" creationId="{6D159994-5E3F-ABE2-BFBE-3D48DF8EF81B}"/>
          </ac:spMkLst>
        </pc:spChg>
        <pc:picChg chg="del">
          <ac:chgData name="Kevin Shehan" userId="08a9fb75-bfa9-4619-a08a-5a0f62c1c55f" providerId="ADAL" clId="{386256E6-C2A3-41B8-9A97-A59120EC293E}" dt="2025-10-02T20:46:08.417" v="166" actId="21"/>
          <ac:picMkLst>
            <pc:docMk/>
            <pc:sldMk cId="3066534154" sldId="382"/>
            <ac:picMk id="6" creationId="{00000000-0000-0000-0000-000000000000}"/>
          </ac:picMkLst>
        </pc:picChg>
        <pc:picChg chg="del">
          <ac:chgData name="Kevin Shehan" userId="08a9fb75-bfa9-4619-a08a-5a0f62c1c55f" providerId="ADAL" clId="{386256E6-C2A3-41B8-9A97-A59120EC293E}" dt="2025-10-02T20:46:08.417" v="166" actId="21"/>
          <ac:picMkLst>
            <pc:docMk/>
            <pc:sldMk cId="3066534154" sldId="382"/>
            <ac:picMk id="7" creationId="{00000000-0000-0000-0000-000000000000}"/>
          </ac:picMkLst>
        </pc:picChg>
      </pc:sldChg>
      <pc:sldChg chg="addSp delSp modSp add del mod">
        <pc:chgData name="Kevin Shehan" userId="08a9fb75-bfa9-4619-a08a-5a0f62c1c55f" providerId="ADAL" clId="{386256E6-C2A3-41B8-9A97-A59120EC293E}" dt="2025-10-02T20:47:15.775" v="207" actId="47"/>
        <pc:sldMkLst>
          <pc:docMk/>
          <pc:sldMk cId="3097890677" sldId="383"/>
        </pc:sldMkLst>
        <pc:spChg chg="add del">
          <ac:chgData name="Kevin Shehan" userId="08a9fb75-bfa9-4619-a08a-5a0f62c1c55f" providerId="ADAL" clId="{386256E6-C2A3-41B8-9A97-A59120EC293E}" dt="2025-10-02T20:47:07.630" v="200" actId="21"/>
          <ac:spMkLst>
            <pc:docMk/>
            <pc:sldMk cId="3097890677" sldId="383"/>
            <ac:spMk id="2" creationId="{00000000-0000-0000-0000-000000000000}"/>
          </ac:spMkLst>
        </pc:spChg>
        <pc:spChg chg="add del mod">
          <ac:chgData name="Kevin Shehan" userId="08a9fb75-bfa9-4619-a08a-5a0f62c1c55f" providerId="ADAL" clId="{386256E6-C2A3-41B8-9A97-A59120EC293E}" dt="2025-10-02T20:47:07.630" v="200" actId="21"/>
          <ac:spMkLst>
            <pc:docMk/>
            <pc:sldMk cId="3097890677" sldId="383"/>
            <ac:spMk id="5" creationId="{9DB22417-4E38-A8A7-245B-A419CFB9B7F0}"/>
          </ac:spMkLst>
        </pc:spChg>
        <pc:picChg chg="add del">
          <ac:chgData name="Kevin Shehan" userId="08a9fb75-bfa9-4619-a08a-5a0f62c1c55f" providerId="ADAL" clId="{386256E6-C2A3-41B8-9A97-A59120EC293E}" dt="2025-10-02T20:47:07.630" v="200" actId="21"/>
          <ac:picMkLst>
            <pc:docMk/>
            <pc:sldMk cId="3097890677" sldId="383"/>
            <ac:picMk id="6" creationId="{00000000-0000-0000-0000-000000000000}"/>
          </ac:picMkLst>
        </pc:picChg>
      </pc:sldChg>
      <pc:sldChg chg="addSp delSp modSp del">
        <pc:chgData name="Kevin Shehan" userId="08a9fb75-bfa9-4619-a08a-5a0f62c1c55f" providerId="ADAL" clId="{386256E6-C2A3-41B8-9A97-A59120EC293E}" dt="2025-10-02T20:47:30.206" v="212" actId="47"/>
        <pc:sldMkLst>
          <pc:docMk/>
          <pc:sldMk cId="22688576" sldId="384"/>
        </pc:sldMkLst>
        <pc:spChg chg="del">
          <ac:chgData name="Kevin Shehan" userId="08a9fb75-bfa9-4619-a08a-5a0f62c1c55f" providerId="ADAL" clId="{386256E6-C2A3-41B8-9A97-A59120EC293E}" dt="2025-10-02T20:47:27.311" v="210" actId="21"/>
          <ac:spMkLst>
            <pc:docMk/>
            <pc:sldMk cId="22688576" sldId="384"/>
            <ac:spMk id="2" creationId="{00000000-0000-0000-0000-000000000000}"/>
          </ac:spMkLst>
        </pc:spChg>
        <pc:spChg chg="add mod">
          <ac:chgData name="Kevin Shehan" userId="08a9fb75-bfa9-4619-a08a-5a0f62c1c55f" providerId="ADAL" clId="{386256E6-C2A3-41B8-9A97-A59120EC293E}" dt="2025-10-02T20:47:27.311" v="210" actId="21"/>
          <ac:spMkLst>
            <pc:docMk/>
            <pc:sldMk cId="22688576" sldId="384"/>
            <ac:spMk id="4" creationId="{BA28F61C-4B12-10D0-D6A2-F60125802FFD}"/>
          </ac:spMkLst>
        </pc:spChg>
        <pc:grpChg chg="del">
          <ac:chgData name="Kevin Shehan" userId="08a9fb75-bfa9-4619-a08a-5a0f62c1c55f" providerId="ADAL" clId="{386256E6-C2A3-41B8-9A97-A59120EC293E}" dt="2025-10-02T20:47:27.311" v="210" actId="21"/>
          <ac:grpSpMkLst>
            <pc:docMk/>
            <pc:sldMk cId="22688576" sldId="384"/>
            <ac:grpSpMk id="6" creationId="{00000000-0000-0000-0000-000000000000}"/>
          </ac:grpSpMkLst>
        </pc:grpChg>
        <pc:picChg chg="del">
          <ac:chgData name="Kevin Shehan" userId="08a9fb75-bfa9-4619-a08a-5a0f62c1c55f" providerId="ADAL" clId="{386256E6-C2A3-41B8-9A97-A59120EC293E}" dt="2025-10-02T20:47:27.311" v="210" actId="21"/>
          <ac:picMkLst>
            <pc:docMk/>
            <pc:sldMk cId="22688576" sldId="384"/>
            <ac:picMk id="9" creationId="{00000000-0000-0000-0000-000000000000}"/>
          </ac:picMkLst>
        </pc:picChg>
      </pc:sldChg>
      <pc:sldChg chg="addSp delSp modSp del mod">
        <pc:chgData name="Kevin Shehan" userId="08a9fb75-bfa9-4619-a08a-5a0f62c1c55f" providerId="ADAL" clId="{386256E6-C2A3-41B8-9A97-A59120EC293E}" dt="2025-10-02T20:47:52.917" v="232" actId="47"/>
        <pc:sldMkLst>
          <pc:docMk/>
          <pc:sldMk cId="1097754997" sldId="385"/>
        </pc:sldMkLst>
        <pc:spChg chg="del">
          <ac:chgData name="Kevin Shehan" userId="08a9fb75-bfa9-4619-a08a-5a0f62c1c55f" providerId="ADAL" clId="{386256E6-C2A3-41B8-9A97-A59120EC293E}" dt="2025-10-02T20:47:49.335" v="230" actId="21"/>
          <ac:spMkLst>
            <pc:docMk/>
            <pc:sldMk cId="1097754997" sldId="385"/>
            <ac:spMk id="2" creationId="{00000000-0000-0000-0000-000000000000}"/>
          </ac:spMkLst>
        </pc:spChg>
        <pc:spChg chg="del">
          <ac:chgData name="Kevin Shehan" userId="08a9fb75-bfa9-4619-a08a-5a0f62c1c55f" providerId="ADAL" clId="{386256E6-C2A3-41B8-9A97-A59120EC293E}" dt="2025-10-02T20:47:49.335" v="230" actId="21"/>
          <ac:spMkLst>
            <pc:docMk/>
            <pc:sldMk cId="1097754997" sldId="385"/>
            <ac:spMk id="4" creationId="{00000000-0000-0000-0000-000000000000}"/>
          </ac:spMkLst>
        </pc:spChg>
        <pc:spChg chg="add mod">
          <ac:chgData name="Kevin Shehan" userId="08a9fb75-bfa9-4619-a08a-5a0f62c1c55f" providerId="ADAL" clId="{386256E6-C2A3-41B8-9A97-A59120EC293E}" dt="2025-10-02T20:47:49.335" v="230" actId="21"/>
          <ac:spMkLst>
            <pc:docMk/>
            <pc:sldMk cId="1097754997" sldId="385"/>
            <ac:spMk id="6" creationId="{E054C473-4574-5DF6-FB26-BF21A1330F01}"/>
          </ac:spMkLst>
        </pc:spChg>
        <pc:picChg chg="del">
          <ac:chgData name="Kevin Shehan" userId="08a9fb75-bfa9-4619-a08a-5a0f62c1c55f" providerId="ADAL" clId="{386256E6-C2A3-41B8-9A97-A59120EC293E}" dt="2025-10-02T20:47:49.335" v="230" actId="21"/>
          <ac:picMkLst>
            <pc:docMk/>
            <pc:sldMk cId="1097754997" sldId="385"/>
            <ac:picMk id="7" creationId="{00000000-0000-0000-0000-000000000000}"/>
          </ac:picMkLst>
        </pc:picChg>
      </pc:sldChg>
      <pc:sldChg chg="addSp delSp modSp del">
        <pc:chgData name="Kevin Shehan" userId="08a9fb75-bfa9-4619-a08a-5a0f62c1c55f" providerId="ADAL" clId="{386256E6-C2A3-41B8-9A97-A59120EC293E}" dt="2025-10-02T20:48:09.490" v="252" actId="47"/>
        <pc:sldMkLst>
          <pc:docMk/>
          <pc:sldMk cId="2053303322" sldId="386"/>
        </pc:sldMkLst>
        <pc:spChg chg="del">
          <ac:chgData name="Kevin Shehan" userId="08a9fb75-bfa9-4619-a08a-5a0f62c1c55f" providerId="ADAL" clId="{386256E6-C2A3-41B8-9A97-A59120EC293E}" dt="2025-10-02T20:48:07.167" v="250" actId="21"/>
          <ac:spMkLst>
            <pc:docMk/>
            <pc:sldMk cId="2053303322" sldId="386"/>
            <ac:spMk id="2" creationId="{00000000-0000-0000-0000-000000000000}"/>
          </ac:spMkLst>
        </pc:spChg>
        <pc:spChg chg="add mod">
          <ac:chgData name="Kevin Shehan" userId="08a9fb75-bfa9-4619-a08a-5a0f62c1c55f" providerId="ADAL" clId="{386256E6-C2A3-41B8-9A97-A59120EC293E}" dt="2025-10-02T20:48:07.167" v="250" actId="21"/>
          <ac:spMkLst>
            <pc:docMk/>
            <pc:sldMk cId="2053303322" sldId="386"/>
            <ac:spMk id="4" creationId="{834348E9-4455-8630-65BA-685759750DAA}"/>
          </ac:spMkLst>
        </pc:spChg>
        <pc:picChg chg="del">
          <ac:chgData name="Kevin Shehan" userId="08a9fb75-bfa9-4619-a08a-5a0f62c1c55f" providerId="ADAL" clId="{386256E6-C2A3-41B8-9A97-A59120EC293E}" dt="2025-10-02T20:48:07.167" v="250" actId="21"/>
          <ac:picMkLst>
            <pc:docMk/>
            <pc:sldMk cId="2053303322" sldId="386"/>
            <ac:picMk id="6" creationId="{00000000-0000-0000-0000-000000000000}"/>
          </ac:picMkLst>
        </pc:picChg>
      </pc:sldChg>
      <pc:sldChg chg="del">
        <pc:chgData name="Kevin Shehan" userId="08a9fb75-bfa9-4619-a08a-5a0f62c1c55f" providerId="ADAL" clId="{386256E6-C2A3-41B8-9A97-A59120EC293E}" dt="2025-10-02T19:28:28.191" v="58" actId="47"/>
        <pc:sldMkLst>
          <pc:docMk/>
          <pc:sldMk cId="874209112" sldId="387"/>
        </pc:sldMkLst>
      </pc:sldChg>
      <pc:sldChg chg="addSp modSp del">
        <pc:chgData name="Kevin Shehan" userId="08a9fb75-bfa9-4619-a08a-5a0f62c1c55f" providerId="ADAL" clId="{386256E6-C2A3-41B8-9A97-A59120EC293E}" dt="2025-10-02T19:07:12.578" v="3" actId="47"/>
        <pc:sldMkLst>
          <pc:docMk/>
          <pc:sldMk cId="1637256743" sldId="657"/>
        </pc:sldMkLst>
        <pc:picChg chg="add mod">
          <ac:chgData name="Kevin Shehan" userId="08a9fb75-bfa9-4619-a08a-5a0f62c1c55f" providerId="ADAL" clId="{386256E6-C2A3-41B8-9A97-A59120EC293E}" dt="2025-10-02T19:06:46.772" v="1"/>
          <ac:picMkLst>
            <pc:docMk/>
            <pc:sldMk cId="1637256743" sldId="657"/>
            <ac:picMk id="2" creationId="{71444F55-1168-1ACB-3E5C-D2476E1946A6}"/>
          </ac:picMkLst>
        </pc:picChg>
      </pc:sldChg>
      <pc:sldChg chg="del">
        <pc:chgData name="Kevin Shehan" userId="08a9fb75-bfa9-4619-a08a-5a0f62c1c55f" providerId="ADAL" clId="{386256E6-C2A3-41B8-9A97-A59120EC293E}" dt="2025-10-02T19:11:16.458" v="31" actId="47"/>
        <pc:sldMkLst>
          <pc:docMk/>
          <pc:sldMk cId="143622750" sldId="724"/>
        </pc:sldMkLst>
      </pc:sldChg>
      <pc:sldChg chg="del">
        <pc:chgData name="Kevin Shehan" userId="08a9fb75-bfa9-4619-a08a-5a0f62c1c55f" providerId="ADAL" clId="{386256E6-C2A3-41B8-9A97-A59120EC293E}" dt="2025-10-02T19:11:05.398" v="29" actId="47"/>
        <pc:sldMkLst>
          <pc:docMk/>
          <pc:sldMk cId="2565503306" sldId="725"/>
        </pc:sldMkLst>
      </pc:sldChg>
      <pc:sldChg chg="add del">
        <pc:chgData name="Kevin Shehan" userId="08a9fb75-bfa9-4619-a08a-5a0f62c1c55f" providerId="ADAL" clId="{386256E6-C2A3-41B8-9A97-A59120EC293E}" dt="2025-10-02T19:08:16.196" v="10"/>
        <pc:sldMkLst>
          <pc:docMk/>
          <pc:sldMk cId="4258539784" sldId="824"/>
        </pc:sldMkLst>
      </pc:sldChg>
      <pc:sldChg chg="add">
        <pc:chgData name="Kevin Shehan" userId="08a9fb75-bfa9-4619-a08a-5a0f62c1c55f" providerId="ADAL" clId="{386256E6-C2A3-41B8-9A97-A59120EC293E}" dt="2025-10-02T19:07:06.016" v="2"/>
        <pc:sldMkLst>
          <pc:docMk/>
          <pc:sldMk cId="1575880147" sldId="834"/>
        </pc:sldMkLst>
      </pc:sldChg>
      <pc:sldChg chg="del">
        <pc:chgData name="Kevin Shehan" userId="08a9fb75-bfa9-4619-a08a-5a0f62c1c55f" providerId="ADAL" clId="{386256E6-C2A3-41B8-9A97-A59120EC293E}" dt="2025-10-02T19:07:31.258" v="5" actId="47"/>
        <pc:sldMkLst>
          <pc:docMk/>
          <pc:sldMk cId="2432623637" sldId="4330"/>
        </pc:sldMkLst>
      </pc:sldChg>
      <pc:sldChg chg="add">
        <pc:chgData name="Kevin Shehan" userId="08a9fb75-bfa9-4619-a08a-5a0f62c1c55f" providerId="ADAL" clId="{386256E6-C2A3-41B8-9A97-A59120EC293E}" dt="2025-10-02T19:07:29.307" v="4"/>
        <pc:sldMkLst>
          <pc:docMk/>
          <pc:sldMk cId="3687924093" sldId="4350"/>
        </pc:sldMkLst>
      </pc:sldChg>
      <pc:sldChg chg="modSp add mod">
        <pc:chgData name="Kevin Shehan" userId="08a9fb75-bfa9-4619-a08a-5a0f62c1c55f" providerId="ADAL" clId="{386256E6-C2A3-41B8-9A97-A59120EC293E}" dt="2025-10-02T19:09:45.250" v="22" actId="15"/>
        <pc:sldMkLst>
          <pc:docMk/>
          <pc:sldMk cId="3882862953" sldId="4351"/>
        </pc:sldMkLst>
        <pc:spChg chg="mod">
          <ac:chgData name="Kevin Shehan" userId="08a9fb75-bfa9-4619-a08a-5a0f62c1c55f" providerId="ADAL" clId="{386256E6-C2A3-41B8-9A97-A59120EC293E}" dt="2025-10-02T19:09:45.250" v="22" actId="15"/>
          <ac:spMkLst>
            <pc:docMk/>
            <pc:sldMk cId="3882862953" sldId="4351"/>
            <ac:spMk id="3" creationId="{689F8085-AB5E-0F52-F5E3-1754D5CF8E37}"/>
          </ac:spMkLst>
        </pc:spChg>
      </pc:sldChg>
      <pc:sldChg chg="add">
        <pc:chgData name="Kevin Shehan" userId="08a9fb75-bfa9-4619-a08a-5a0f62c1c55f" providerId="ADAL" clId="{386256E6-C2A3-41B8-9A97-A59120EC293E}" dt="2025-10-02T19:10:40.411" v="26"/>
        <pc:sldMkLst>
          <pc:docMk/>
          <pc:sldMk cId="2412994246" sldId="4352"/>
        </pc:sldMkLst>
      </pc:sldChg>
      <pc:sldChg chg="add">
        <pc:chgData name="Kevin Shehan" userId="08a9fb75-bfa9-4619-a08a-5a0f62c1c55f" providerId="ADAL" clId="{386256E6-C2A3-41B8-9A97-A59120EC293E}" dt="2025-10-02T19:11:02.545" v="28"/>
        <pc:sldMkLst>
          <pc:docMk/>
          <pc:sldMk cId="275290718" sldId="4353"/>
        </pc:sldMkLst>
      </pc:sldChg>
      <pc:sldChg chg="modSp add">
        <pc:chgData name="Kevin Shehan" userId="08a9fb75-bfa9-4619-a08a-5a0f62c1c55f" providerId="ADAL" clId="{386256E6-C2A3-41B8-9A97-A59120EC293E}" dt="2025-10-02T20:57:21.189" v="1140" actId="1440"/>
        <pc:sldMkLst>
          <pc:docMk/>
          <pc:sldMk cId="259339527" sldId="4354"/>
        </pc:sldMkLst>
        <pc:picChg chg="mod">
          <ac:chgData name="Kevin Shehan" userId="08a9fb75-bfa9-4619-a08a-5a0f62c1c55f" providerId="ADAL" clId="{386256E6-C2A3-41B8-9A97-A59120EC293E}" dt="2025-10-02T20:57:21.189" v="1140" actId="1440"/>
          <ac:picMkLst>
            <pc:docMk/>
            <pc:sldMk cId="259339527" sldId="4354"/>
            <ac:picMk id="11" creationId="{00000000-0000-0000-0000-000000000000}"/>
          </ac:picMkLst>
        </pc:picChg>
        <pc:picChg chg="mod">
          <ac:chgData name="Kevin Shehan" userId="08a9fb75-bfa9-4619-a08a-5a0f62c1c55f" providerId="ADAL" clId="{386256E6-C2A3-41B8-9A97-A59120EC293E}" dt="2025-10-02T20:57:21.189" v="1140" actId="1440"/>
          <ac:picMkLst>
            <pc:docMk/>
            <pc:sldMk cId="259339527" sldId="4354"/>
            <ac:picMk id="12" creationId="{00000000-0000-0000-0000-000000000000}"/>
          </ac:picMkLst>
        </pc:picChg>
      </pc:sldChg>
      <pc:sldChg chg="add">
        <pc:chgData name="Kevin Shehan" userId="08a9fb75-bfa9-4619-a08a-5a0f62c1c55f" providerId="ADAL" clId="{386256E6-C2A3-41B8-9A97-A59120EC293E}" dt="2025-10-02T19:11:31.810" v="32"/>
        <pc:sldMkLst>
          <pc:docMk/>
          <pc:sldMk cId="598878204" sldId="4355"/>
        </pc:sldMkLst>
      </pc:sldChg>
      <pc:sldChg chg="add">
        <pc:chgData name="Kevin Shehan" userId="08a9fb75-bfa9-4619-a08a-5a0f62c1c55f" providerId="ADAL" clId="{386256E6-C2A3-41B8-9A97-A59120EC293E}" dt="2025-10-02T19:11:46.765" v="34"/>
        <pc:sldMkLst>
          <pc:docMk/>
          <pc:sldMk cId="1108091064" sldId="4356"/>
        </pc:sldMkLst>
      </pc:sldChg>
      <pc:sldChg chg="modSp add mod">
        <pc:chgData name="Kevin Shehan" userId="08a9fb75-bfa9-4619-a08a-5a0f62c1c55f" providerId="ADAL" clId="{386256E6-C2A3-41B8-9A97-A59120EC293E}" dt="2025-10-02T20:57:07.749" v="1139" actId="1440"/>
        <pc:sldMkLst>
          <pc:docMk/>
          <pc:sldMk cId="215134578" sldId="4357"/>
        </pc:sldMkLst>
        <pc:picChg chg="mod">
          <ac:chgData name="Kevin Shehan" userId="08a9fb75-bfa9-4619-a08a-5a0f62c1c55f" providerId="ADAL" clId="{386256E6-C2A3-41B8-9A97-A59120EC293E}" dt="2025-10-02T20:57:07.749" v="1139" actId="1440"/>
          <ac:picMkLst>
            <pc:docMk/>
            <pc:sldMk cId="215134578" sldId="4357"/>
            <ac:picMk id="4" creationId="{00000000-0000-0000-0000-000000000000}"/>
          </ac:picMkLst>
        </pc:picChg>
      </pc:sldChg>
      <pc:sldChg chg="modSp add">
        <pc:chgData name="Kevin Shehan" userId="08a9fb75-bfa9-4619-a08a-5a0f62c1c55f" providerId="ADAL" clId="{386256E6-C2A3-41B8-9A97-A59120EC293E}" dt="2025-10-02T20:57:04.132" v="1138" actId="1440"/>
        <pc:sldMkLst>
          <pc:docMk/>
          <pc:sldMk cId="635201206" sldId="4358"/>
        </pc:sldMkLst>
        <pc:picChg chg="mod">
          <ac:chgData name="Kevin Shehan" userId="08a9fb75-bfa9-4619-a08a-5a0f62c1c55f" providerId="ADAL" clId="{386256E6-C2A3-41B8-9A97-A59120EC293E}" dt="2025-10-02T20:57:04.132" v="1138" actId="1440"/>
          <ac:picMkLst>
            <pc:docMk/>
            <pc:sldMk cId="635201206" sldId="4358"/>
            <ac:picMk id="10" creationId="{00000000-0000-0000-0000-000000000000}"/>
          </ac:picMkLst>
        </pc:picChg>
      </pc:sldChg>
      <pc:sldChg chg="add">
        <pc:chgData name="Kevin Shehan" userId="08a9fb75-bfa9-4619-a08a-5a0f62c1c55f" providerId="ADAL" clId="{386256E6-C2A3-41B8-9A97-A59120EC293E}" dt="2025-10-02T19:23:44.821" v="40"/>
        <pc:sldMkLst>
          <pc:docMk/>
          <pc:sldMk cId="432159844" sldId="4359"/>
        </pc:sldMkLst>
      </pc:sldChg>
      <pc:sldChg chg="add">
        <pc:chgData name="Kevin Shehan" userId="08a9fb75-bfa9-4619-a08a-5a0f62c1c55f" providerId="ADAL" clId="{386256E6-C2A3-41B8-9A97-A59120EC293E}" dt="2025-10-02T19:24:03.908" v="42"/>
        <pc:sldMkLst>
          <pc:docMk/>
          <pc:sldMk cId="3956536639" sldId="4360"/>
        </pc:sldMkLst>
      </pc:sldChg>
      <pc:sldChg chg="add">
        <pc:chgData name="Kevin Shehan" userId="08a9fb75-bfa9-4619-a08a-5a0f62c1c55f" providerId="ADAL" clId="{386256E6-C2A3-41B8-9A97-A59120EC293E}" dt="2025-10-02T19:25:53.449" v="44"/>
        <pc:sldMkLst>
          <pc:docMk/>
          <pc:sldMk cId="2782164956" sldId="4361"/>
        </pc:sldMkLst>
      </pc:sldChg>
      <pc:sldChg chg="add">
        <pc:chgData name="Kevin Shehan" userId="08a9fb75-bfa9-4619-a08a-5a0f62c1c55f" providerId="ADAL" clId="{386256E6-C2A3-41B8-9A97-A59120EC293E}" dt="2025-10-02T19:26:28.560" v="46"/>
        <pc:sldMkLst>
          <pc:docMk/>
          <pc:sldMk cId="2336111388" sldId="4362"/>
        </pc:sldMkLst>
      </pc:sldChg>
      <pc:sldChg chg="add">
        <pc:chgData name="Kevin Shehan" userId="08a9fb75-bfa9-4619-a08a-5a0f62c1c55f" providerId="ADAL" clId="{386256E6-C2A3-41B8-9A97-A59120EC293E}" dt="2025-10-02T19:26:52.800" v="48"/>
        <pc:sldMkLst>
          <pc:docMk/>
          <pc:sldMk cId="1874096564" sldId="4363"/>
        </pc:sldMkLst>
      </pc:sldChg>
      <pc:sldChg chg="add">
        <pc:chgData name="Kevin Shehan" userId="08a9fb75-bfa9-4619-a08a-5a0f62c1c55f" providerId="ADAL" clId="{386256E6-C2A3-41B8-9A97-A59120EC293E}" dt="2025-10-02T19:27:25.963" v="53"/>
        <pc:sldMkLst>
          <pc:docMk/>
          <pc:sldMk cId="2756175864" sldId="4364"/>
        </pc:sldMkLst>
      </pc:sldChg>
      <pc:sldChg chg="add">
        <pc:chgData name="Kevin Shehan" userId="08a9fb75-bfa9-4619-a08a-5a0f62c1c55f" providerId="ADAL" clId="{386256E6-C2A3-41B8-9A97-A59120EC293E}" dt="2025-10-02T19:27:41.768" v="55"/>
        <pc:sldMkLst>
          <pc:docMk/>
          <pc:sldMk cId="3550975265" sldId="4365"/>
        </pc:sldMkLst>
      </pc:sldChg>
      <pc:sldChg chg="add del">
        <pc:chgData name="Kevin Shehan" userId="08a9fb75-bfa9-4619-a08a-5a0f62c1c55f" providerId="ADAL" clId="{386256E6-C2A3-41B8-9A97-A59120EC293E}" dt="2025-10-02T20:48:44.914" v="257" actId="47"/>
        <pc:sldMkLst>
          <pc:docMk/>
          <pc:sldMk cId="2351526938" sldId="4366"/>
        </pc:sldMkLst>
      </pc:sldChg>
      <pc:sldChg chg="addSp delSp modSp add mod">
        <pc:chgData name="Kevin Shehan" userId="08a9fb75-bfa9-4619-a08a-5a0f62c1c55f" providerId="ADAL" clId="{386256E6-C2A3-41B8-9A97-A59120EC293E}" dt="2025-10-02T20:45:02.776" v="98"/>
        <pc:sldMkLst>
          <pc:docMk/>
          <pc:sldMk cId="3234107819" sldId="4367"/>
        </pc:sldMkLst>
        <pc:spChg chg="del">
          <ac:chgData name="Kevin Shehan" userId="08a9fb75-bfa9-4619-a08a-5a0f62c1c55f" providerId="ADAL" clId="{386256E6-C2A3-41B8-9A97-A59120EC293E}" dt="2025-10-02T20:44:52.276" v="95" actId="478"/>
          <ac:spMkLst>
            <pc:docMk/>
            <pc:sldMk cId="3234107819" sldId="4367"/>
            <ac:spMk id="2" creationId="{20FD5A81-412B-E838-8932-58E6493C8FDA}"/>
          </ac:spMkLst>
        </pc:spChg>
        <pc:spChg chg="add mod">
          <ac:chgData name="Kevin Shehan" userId="08a9fb75-bfa9-4619-a08a-5a0f62c1c55f" providerId="ADAL" clId="{386256E6-C2A3-41B8-9A97-A59120EC293E}" dt="2025-10-02T20:45:02.776" v="98"/>
          <ac:spMkLst>
            <pc:docMk/>
            <pc:sldMk cId="3234107819" sldId="4367"/>
            <ac:spMk id="4" creationId="{00000000-0000-0000-0000-000000000000}"/>
          </ac:spMkLst>
        </pc:spChg>
        <pc:spChg chg="mod">
          <ac:chgData name="Kevin Shehan" userId="08a9fb75-bfa9-4619-a08a-5a0f62c1c55f" providerId="ADAL" clId="{386256E6-C2A3-41B8-9A97-A59120EC293E}" dt="2025-10-02T20:44:48.766" v="94" actId="20577"/>
          <ac:spMkLst>
            <pc:docMk/>
            <pc:sldMk cId="3234107819" sldId="4367"/>
            <ac:spMk id="13" creationId="{A32D1897-1BFF-1D11-646B-B12526288E22}"/>
          </ac:spMkLst>
        </pc:spChg>
        <pc:picChg chg="del">
          <ac:chgData name="Kevin Shehan" userId="08a9fb75-bfa9-4619-a08a-5a0f62c1c55f" providerId="ADAL" clId="{386256E6-C2A3-41B8-9A97-A59120EC293E}" dt="2025-10-02T20:44:54.751" v="96" actId="478"/>
          <ac:picMkLst>
            <pc:docMk/>
            <pc:sldMk cId="3234107819" sldId="4367"/>
            <ac:picMk id="3" creationId="{5A5CD026-A76D-40B3-4907-DAE119059BE3}"/>
          </ac:picMkLst>
        </pc:picChg>
        <pc:picChg chg="del">
          <ac:chgData name="Kevin Shehan" userId="08a9fb75-bfa9-4619-a08a-5a0f62c1c55f" providerId="ADAL" clId="{386256E6-C2A3-41B8-9A97-A59120EC293E}" dt="2025-10-02T20:44:54.751" v="96" actId="478"/>
          <ac:picMkLst>
            <pc:docMk/>
            <pc:sldMk cId="3234107819" sldId="4367"/>
            <ac:picMk id="8" creationId="{D5F78DCD-5566-1FB7-F307-97778A36695F}"/>
          </ac:picMkLst>
        </pc:picChg>
      </pc:sldChg>
      <pc:sldChg chg="addSp delSp modSp add mod">
        <pc:chgData name="Kevin Shehan" userId="08a9fb75-bfa9-4619-a08a-5a0f62c1c55f" providerId="ADAL" clId="{386256E6-C2A3-41B8-9A97-A59120EC293E}" dt="2025-10-02T20:49:07.182" v="262" actId="27636"/>
        <pc:sldMkLst>
          <pc:docMk/>
          <pc:sldMk cId="2504437337" sldId="4368"/>
        </pc:sldMkLst>
        <pc:spChg chg="add mod">
          <ac:chgData name="Kevin Shehan" userId="08a9fb75-bfa9-4619-a08a-5a0f62c1c55f" providerId="ADAL" clId="{386256E6-C2A3-41B8-9A97-A59120EC293E}" dt="2025-10-02T20:49:07.182" v="262" actId="27636"/>
          <ac:spMkLst>
            <pc:docMk/>
            <pc:sldMk cId="2504437337" sldId="4368"/>
            <ac:spMk id="2" creationId="{00000000-0000-0000-0000-000000000000}"/>
          </ac:spMkLst>
        </pc:spChg>
        <pc:spChg chg="del">
          <ac:chgData name="Kevin Shehan" userId="08a9fb75-bfa9-4619-a08a-5a0f62c1c55f" providerId="ADAL" clId="{386256E6-C2A3-41B8-9A97-A59120EC293E}" dt="2025-10-02T20:45:27.632" v="151" actId="478"/>
          <ac:spMkLst>
            <pc:docMk/>
            <pc:sldMk cId="2504437337" sldId="4368"/>
            <ac:spMk id="4" creationId="{3A798DE9-2B5B-E849-CCEE-0366BAC544E0}"/>
          </ac:spMkLst>
        </pc:spChg>
        <pc:spChg chg="mod">
          <ac:chgData name="Kevin Shehan" userId="08a9fb75-bfa9-4619-a08a-5a0f62c1c55f" providerId="ADAL" clId="{386256E6-C2A3-41B8-9A97-A59120EC293E}" dt="2025-10-02T20:45:16.976" v="150" actId="20577"/>
          <ac:spMkLst>
            <pc:docMk/>
            <pc:sldMk cId="2504437337" sldId="4368"/>
            <ac:spMk id="13" creationId="{2A5081BF-8987-8036-8DB8-955C93D2E85F}"/>
          </ac:spMkLst>
        </pc:spChg>
      </pc:sldChg>
      <pc:sldChg chg="addSp delSp modSp add mod">
        <pc:chgData name="Kevin Shehan" userId="08a9fb75-bfa9-4619-a08a-5a0f62c1c55f" providerId="ADAL" clId="{386256E6-C2A3-41B8-9A97-A59120EC293E}" dt="2025-10-02T20:50:47.298" v="513" actId="962"/>
        <pc:sldMkLst>
          <pc:docMk/>
          <pc:sldMk cId="1636400665" sldId="4369"/>
        </pc:sldMkLst>
        <pc:spChg chg="del">
          <ac:chgData name="Kevin Shehan" userId="08a9fb75-bfa9-4619-a08a-5a0f62c1c55f" providerId="ADAL" clId="{386256E6-C2A3-41B8-9A97-A59120EC293E}" dt="2025-10-02T20:45:39.902" v="156" actId="478"/>
          <ac:spMkLst>
            <pc:docMk/>
            <pc:sldMk cId="1636400665" sldId="4369"/>
            <ac:spMk id="2" creationId="{EFA49027-6495-1EE3-18A5-BC9F734DB9FE}"/>
          </ac:spMkLst>
        </pc:spChg>
        <pc:spChg chg="add mod">
          <ac:chgData name="Kevin Shehan" userId="08a9fb75-bfa9-4619-a08a-5a0f62c1c55f" providerId="ADAL" clId="{386256E6-C2A3-41B8-9A97-A59120EC293E}" dt="2025-10-02T20:50:03.266" v="427" actId="1076"/>
          <ac:spMkLst>
            <pc:docMk/>
            <pc:sldMk cId="1636400665" sldId="4369"/>
            <ac:spMk id="3" creationId="{00000000-0000-0000-0000-000000000000}"/>
          </ac:spMkLst>
        </pc:spChg>
        <pc:picChg chg="add mod">
          <ac:chgData name="Kevin Shehan" userId="08a9fb75-bfa9-4619-a08a-5a0f62c1c55f" providerId="ADAL" clId="{386256E6-C2A3-41B8-9A97-A59120EC293E}" dt="2025-10-02T20:50:47.298" v="513" actId="962"/>
          <ac:picMkLst>
            <pc:docMk/>
            <pc:sldMk cId="1636400665" sldId="4369"/>
            <ac:picMk id="4" creationId="{00000000-0000-0000-0000-000000000000}"/>
          </ac:picMkLst>
        </pc:picChg>
        <pc:picChg chg="add mod">
          <ac:chgData name="Kevin Shehan" userId="08a9fb75-bfa9-4619-a08a-5a0f62c1c55f" providerId="ADAL" clId="{386256E6-C2A3-41B8-9A97-A59120EC293E}" dt="2025-10-02T20:45:53.561" v="161"/>
          <ac:picMkLst>
            <pc:docMk/>
            <pc:sldMk cId="1636400665" sldId="4369"/>
            <ac:picMk id="5" creationId="{00000000-0000-0000-0000-000000000000}"/>
          </ac:picMkLst>
        </pc:picChg>
        <pc:picChg chg="add mod">
          <ac:chgData name="Kevin Shehan" userId="08a9fb75-bfa9-4619-a08a-5a0f62c1c55f" providerId="ADAL" clId="{386256E6-C2A3-41B8-9A97-A59120EC293E}" dt="2025-10-02T20:45:53.561" v="161"/>
          <ac:picMkLst>
            <pc:docMk/>
            <pc:sldMk cId="1636400665" sldId="4369"/>
            <ac:picMk id="8" creationId="{00000000-0000-0000-0000-000000000000}"/>
          </ac:picMkLst>
        </pc:picChg>
      </pc:sldChg>
      <pc:sldChg chg="addSp delSp modSp add mod">
        <pc:chgData name="Kevin Shehan" userId="08a9fb75-bfa9-4619-a08a-5a0f62c1c55f" providerId="ADAL" clId="{386256E6-C2A3-41B8-9A97-A59120EC293E}" dt="2025-10-02T20:51:17.799" v="543" actId="255"/>
        <pc:sldMkLst>
          <pc:docMk/>
          <pc:sldMk cId="2920308254" sldId="4370"/>
        </pc:sldMkLst>
        <pc:spChg chg="add mod">
          <ac:chgData name="Kevin Shehan" userId="08a9fb75-bfa9-4619-a08a-5a0f62c1c55f" providerId="ADAL" clId="{386256E6-C2A3-41B8-9A97-A59120EC293E}" dt="2025-10-02T20:51:17.799" v="543" actId="255"/>
          <ac:spMkLst>
            <pc:docMk/>
            <pc:sldMk cId="2920308254" sldId="4370"/>
            <ac:spMk id="2" creationId="{00000000-0000-0000-0000-000000000000}"/>
          </ac:spMkLst>
        </pc:spChg>
        <pc:spChg chg="del">
          <ac:chgData name="Kevin Shehan" userId="08a9fb75-bfa9-4619-a08a-5a0f62c1c55f" providerId="ADAL" clId="{386256E6-C2A3-41B8-9A97-A59120EC293E}" dt="2025-10-02T20:46:01.741" v="164" actId="478"/>
          <ac:spMkLst>
            <pc:docMk/>
            <pc:sldMk cId="2920308254" sldId="4370"/>
            <ac:spMk id="3" creationId="{2F4A2384-37AD-2C75-C17E-5B49D9BD9E14}"/>
          </ac:spMkLst>
        </pc:spChg>
        <pc:picChg chg="del">
          <ac:chgData name="Kevin Shehan" userId="08a9fb75-bfa9-4619-a08a-5a0f62c1c55f" providerId="ADAL" clId="{386256E6-C2A3-41B8-9A97-A59120EC293E}" dt="2025-10-02T20:46:01.741" v="164" actId="478"/>
          <ac:picMkLst>
            <pc:docMk/>
            <pc:sldMk cId="2920308254" sldId="4370"/>
            <ac:picMk id="4" creationId="{BFA665AE-ECD4-2FD4-DF55-F57ADF217F64}"/>
          </ac:picMkLst>
        </pc:picChg>
        <pc:picChg chg="del">
          <ac:chgData name="Kevin Shehan" userId="08a9fb75-bfa9-4619-a08a-5a0f62c1c55f" providerId="ADAL" clId="{386256E6-C2A3-41B8-9A97-A59120EC293E}" dt="2025-10-02T20:46:04.464" v="165" actId="478"/>
          <ac:picMkLst>
            <pc:docMk/>
            <pc:sldMk cId="2920308254" sldId="4370"/>
            <ac:picMk id="5" creationId="{C96700A9-48E6-2ACD-DFB8-38696CB82C70}"/>
          </ac:picMkLst>
        </pc:picChg>
        <pc:picChg chg="del">
          <ac:chgData name="Kevin Shehan" userId="08a9fb75-bfa9-4619-a08a-5a0f62c1c55f" providerId="ADAL" clId="{386256E6-C2A3-41B8-9A97-A59120EC293E}" dt="2025-10-02T20:46:04.464" v="165" actId="478"/>
          <ac:picMkLst>
            <pc:docMk/>
            <pc:sldMk cId="2920308254" sldId="4370"/>
            <ac:picMk id="8" creationId="{95726B7C-B0A9-F8E6-BF14-43C0E5FD039D}"/>
          </ac:picMkLst>
        </pc:picChg>
        <pc:picChg chg="add mod">
          <ac:chgData name="Kevin Shehan" userId="08a9fb75-bfa9-4619-a08a-5a0f62c1c55f" providerId="ADAL" clId="{386256E6-C2A3-41B8-9A97-A59120EC293E}" dt="2025-10-02T20:50:57.528" v="537" actId="962"/>
          <ac:picMkLst>
            <pc:docMk/>
            <pc:sldMk cId="2920308254" sldId="4370"/>
            <ac:picMk id="9" creationId="{00000000-0000-0000-0000-000000000000}"/>
          </ac:picMkLst>
        </pc:picChg>
        <pc:picChg chg="add mod">
          <ac:chgData name="Kevin Shehan" userId="08a9fb75-bfa9-4619-a08a-5a0f62c1c55f" providerId="ADAL" clId="{386256E6-C2A3-41B8-9A97-A59120EC293E}" dt="2025-10-02T20:50:26.595" v="494" actId="962"/>
          <ac:picMkLst>
            <pc:docMk/>
            <pc:sldMk cId="2920308254" sldId="4370"/>
            <ac:picMk id="10" creationId="{00000000-0000-0000-0000-000000000000}"/>
          </ac:picMkLst>
        </pc:picChg>
      </pc:sldChg>
      <pc:sldChg chg="addSp delSp modSp add mod">
        <pc:chgData name="Kevin Shehan" userId="08a9fb75-bfa9-4619-a08a-5a0f62c1c55f" providerId="ADAL" clId="{386256E6-C2A3-41B8-9A97-A59120EC293E}" dt="2025-10-02T20:51:47.577" v="628" actId="123"/>
        <pc:sldMkLst>
          <pc:docMk/>
          <pc:sldMk cId="2864635849" sldId="4371"/>
        </pc:sldMkLst>
        <pc:spChg chg="del">
          <ac:chgData name="Kevin Shehan" userId="08a9fb75-bfa9-4619-a08a-5a0f62c1c55f" providerId="ADAL" clId="{386256E6-C2A3-41B8-9A97-A59120EC293E}" dt="2025-10-02T20:46:19.232" v="170" actId="478"/>
          <ac:spMkLst>
            <pc:docMk/>
            <pc:sldMk cId="2864635849" sldId="4371"/>
            <ac:spMk id="2" creationId="{7EF1E49F-C866-425B-2671-19686C29FF51}"/>
          </ac:spMkLst>
        </pc:spChg>
        <pc:spChg chg="add mod">
          <ac:chgData name="Kevin Shehan" userId="08a9fb75-bfa9-4619-a08a-5a0f62c1c55f" providerId="ADAL" clId="{386256E6-C2A3-41B8-9A97-A59120EC293E}" dt="2025-10-02T20:51:47.577" v="628" actId="123"/>
          <ac:spMkLst>
            <pc:docMk/>
            <pc:sldMk cId="2864635849" sldId="4371"/>
            <ac:spMk id="3" creationId="{00000000-0000-0000-0000-000000000000}"/>
          </ac:spMkLst>
        </pc:spChg>
        <pc:picChg chg="add mod">
          <ac:chgData name="Kevin Shehan" userId="08a9fb75-bfa9-4619-a08a-5a0f62c1c55f" providerId="ADAL" clId="{386256E6-C2A3-41B8-9A97-A59120EC293E}" dt="2025-10-02T20:51:31.723" v="624" actId="962"/>
          <ac:picMkLst>
            <pc:docMk/>
            <pc:sldMk cId="2864635849" sldId="4371"/>
            <ac:picMk id="4" creationId="{00000000-0000-0000-0000-000000000000}"/>
          </ac:picMkLst>
        </pc:picChg>
        <pc:picChg chg="del">
          <ac:chgData name="Kevin Shehan" userId="08a9fb75-bfa9-4619-a08a-5a0f62c1c55f" providerId="ADAL" clId="{386256E6-C2A3-41B8-9A97-A59120EC293E}" dt="2025-10-02T20:46:19.232" v="170" actId="478"/>
          <ac:picMkLst>
            <pc:docMk/>
            <pc:sldMk cId="2864635849" sldId="4371"/>
            <ac:picMk id="9" creationId="{BA5AB194-835E-CDAB-711F-8CF2290A3AB6}"/>
          </ac:picMkLst>
        </pc:picChg>
        <pc:picChg chg="del">
          <ac:chgData name="Kevin Shehan" userId="08a9fb75-bfa9-4619-a08a-5a0f62c1c55f" providerId="ADAL" clId="{386256E6-C2A3-41B8-9A97-A59120EC293E}" dt="2025-10-02T20:46:19.232" v="170" actId="478"/>
          <ac:picMkLst>
            <pc:docMk/>
            <pc:sldMk cId="2864635849" sldId="4371"/>
            <ac:picMk id="10" creationId="{92D76B95-B748-565C-D4F8-620CCF79CB4B}"/>
          </ac:picMkLst>
        </pc:picChg>
      </pc:sldChg>
      <pc:sldChg chg="addSp delSp modSp add mod">
        <pc:chgData name="Kevin Shehan" userId="08a9fb75-bfa9-4619-a08a-5a0f62c1c55f" providerId="ADAL" clId="{386256E6-C2A3-41B8-9A97-A59120EC293E}" dt="2025-10-02T20:52:30.927" v="699" actId="12"/>
        <pc:sldMkLst>
          <pc:docMk/>
          <pc:sldMk cId="4040776695" sldId="4372"/>
        </pc:sldMkLst>
        <pc:spChg chg="add del">
          <ac:chgData name="Kevin Shehan" userId="08a9fb75-bfa9-4619-a08a-5a0f62c1c55f" providerId="ADAL" clId="{386256E6-C2A3-41B8-9A97-A59120EC293E}" dt="2025-10-02T20:46:48.685" v="193" actId="478"/>
          <ac:spMkLst>
            <pc:docMk/>
            <pc:sldMk cId="4040776695" sldId="4372"/>
            <ac:spMk id="3" creationId="{C92E2020-AF9B-A16C-CF1A-4A30AF8F7B46}"/>
          </ac:spMkLst>
        </pc:spChg>
        <pc:spChg chg="add del mod">
          <ac:chgData name="Kevin Shehan" userId="08a9fb75-bfa9-4619-a08a-5a0f62c1c55f" providerId="ADAL" clId="{386256E6-C2A3-41B8-9A97-A59120EC293E}" dt="2025-10-02T20:46:46.034" v="192" actId="478"/>
          <ac:spMkLst>
            <pc:docMk/>
            <pc:sldMk cId="4040776695" sldId="4372"/>
            <ac:spMk id="5" creationId="{B9A560BB-47B4-E46D-F84B-772586089A8C}"/>
          </ac:spMkLst>
        </pc:spChg>
        <pc:spChg chg="add mod">
          <ac:chgData name="Kevin Shehan" userId="08a9fb75-bfa9-4619-a08a-5a0f62c1c55f" providerId="ADAL" clId="{386256E6-C2A3-41B8-9A97-A59120EC293E}" dt="2025-10-02T20:52:30.927" v="699" actId="12"/>
          <ac:spMkLst>
            <pc:docMk/>
            <pc:sldMk cId="4040776695" sldId="4372"/>
            <ac:spMk id="8" creationId="{00000000-0000-0000-0000-000000000000}"/>
          </ac:spMkLst>
        </pc:spChg>
        <pc:spChg chg="add del mod">
          <ac:chgData name="Kevin Shehan" userId="08a9fb75-bfa9-4619-a08a-5a0f62c1c55f" providerId="ADAL" clId="{386256E6-C2A3-41B8-9A97-A59120EC293E}" dt="2025-10-02T20:47:13.744" v="206" actId="20577"/>
          <ac:spMkLst>
            <pc:docMk/>
            <pc:sldMk cId="4040776695" sldId="4372"/>
            <ac:spMk id="13" creationId="{4D6B66EA-A0EF-8BBF-FC87-BAF59B6F4B13}"/>
          </ac:spMkLst>
        </pc:spChg>
        <pc:picChg chg="add del">
          <ac:chgData name="Kevin Shehan" userId="08a9fb75-bfa9-4619-a08a-5a0f62c1c55f" providerId="ADAL" clId="{386256E6-C2A3-41B8-9A97-A59120EC293E}" dt="2025-10-02T20:46:48.685" v="193" actId="478"/>
          <ac:picMkLst>
            <pc:docMk/>
            <pc:sldMk cId="4040776695" sldId="4372"/>
            <ac:picMk id="4" creationId="{4353E91C-2F2E-8D17-32FB-4059D8913982}"/>
          </ac:picMkLst>
        </pc:picChg>
        <pc:picChg chg="add mod">
          <ac:chgData name="Kevin Shehan" userId="08a9fb75-bfa9-4619-a08a-5a0f62c1c55f" providerId="ADAL" clId="{386256E6-C2A3-41B8-9A97-A59120EC293E}" dt="2025-10-02T20:52:13.049" v="695" actId="962"/>
          <ac:picMkLst>
            <pc:docMk/>
            <pc:sldMk cId="4040776695" sldId="4372"/>
            <ac:picMk id="9" creationId="{00000000-0000-0000-0000-000000000000}"/>
          </ac:picMkLst>
        </pc:picChg>
      </pc:sldChg>
      <pc:sldChg chg="addSp delSp modSp add mod">
        <pc:chgData name="Kevin Shehan" userId="08a9fb75-bfa9-4619-a08a-5a0f62c1c55f" providerId="ADAL" clId="{386256E6-C2A3-41B8-9A97-A59120EC293E}" dt="2025-10-02T20:53:21.372" v="914" actId="12"/>
        <pc:sldMkLst>
          <pc:docMk/>
          <pc:sldMk cId="3859936841" sldId="4373"/>
        </pc:sldMkLst>
        <pc:spChg chg="add mod">
          <ac:chgData name="Kevin Shehan" userId="08a9fb75-bfa9-4619-a08a-5a0f62c1c55f" providerId="ADAL" clId="{386256E6-C2A3-41B8-9A97-A59120EC293E}" dt="2025-10-02T20:53:21.372" v="914" actId="12"/>
          <ac:spMkLst>
            <pc:docMk/>
            <pc:sldMk cId="3859936841" sldId="4373"/>
            <ac:spMk id="2" creationId="{00000000-0000-0000-0000-000000000000}"/>
          </ac:spMkLst>
        </pc:spChg>
        <pc:spChg chg="mod">
          <ac:chgData name="Kevin Shehan" userId="08a9fb75-bfa9-4619-a08a-5a0f62c1c55f" providerId="ADAL" clId="{386256E6-C2A3-41B8-9A97-A59120EC293E}" dt="2025-10-02T20:47:28.359" v="211"/>
          <ac:spMkLst>
            <pc:docMk/>
            <pc:sldMk cId="3859936841" sldId="4373"/>
            <ac:spMk id="5" creationId="{00000000-0000-0000-0000-000000000000}"/>
          </ac:spMkLst>
        </pc:spChg>
        <pc:spChg chg="del">
          <ac:chgData name="Kevin Shehan" userId="08a9fb75-bfa9-4619-a08a-5a0f62c1c55f" providerId="ADAL" clId="{386256E6-C2A3-41B8-9A97-A59120EC293E}" dt="2025-10-02T20:47:23.913" v="209" actId="478"/>
          <ac:spMkLst>
            <pc:docMk/>
            <pc:sldMk cId="3859936841" sldId="4373"/>
            <ac:spMk id="8" creationId="{80CB5E76-97EB-45E1-9805-BEE1CF0145B0}"/>
          </ac:spMkLst>
        </pc:spChg>
        <pc:grpChg chg="add mod">
          <ac:chgData name="Kevin Shehan" userId="08a9fb75-bfa9-4619-a08a-5a0f62c1c55f" providerId="ADAL" clId="{386256E6-C2A3-41B8-9A97-A59120EC293E}" dt="2025-10-02T20:52:55.065" v="822" actId="962"/>
          <ac:grpSpMkLst>
            <pc:docMk/>
            <pc:sldMk cId="3859936841" sldId="4373"/>
            <ac:grpSpMk id="3" creationId="{00000000-0000-0000-0000-000000000000}"/>
          </ac:grpSpMkLst>
        </pc:grpChg>
        <pc:picChg chg="mod">
          <ac:chgData name="Kevin Shehan" userId="08a9fb75-bfa9-4619-a08a-5a0f62c1c55f" providerId="ADAL" clId="{386256E6-C2A3-41B8-9A97-A59120EC293E}" dt="2025-10-02T20:47:28.359" v="211"/>
          <ac:picMkLst>
            <pc:docMk/>
            <pc:sldMk cId="3859936841" sldId="4373"/>
            <ac:picMk id="4" creationId="{00000000-0000-0000-0000-000000000000}"/>
          </ac:picMkLst>
        </pc:picChg>
        <pc:picChg chg="del">
          <ac:chgData name="Kevin Shehan" userId="08a9fb75-bfa9-4619-a08a-5a0f62c1c55f" providerId="ADAL" clId="{386256E6-C2A3-41B8-9A97-A59120EC293E}" dt="2025-10-02T20:47:23.913" v="209" actId="478"/>
          <ac:picMkLst>
            <pc:docMk/>
            <pc:sldMk cId="3859936841" sldId="4373"/>
            <ac:picMk id="9" creationId="{53DBB8B0-5F61-E615-003D-1C50302CAC44}"/>
          </ac:picMkLst>
        </pc:picChg>
        <pc:picChg chg="add mod">
          <ac:chgData name="Kevin Shehan" userId="08a9fb75-bfa9-4619-a08a-5a0f62c1c55f" providerId="ADAL" clId="{386256E6-C2A3-41B8-9A97-A59120EC293E}" dt="2025-10-02T20:53:06.279" v="910" actId="962"/>
          <ac:picMkLst>
            <pc:docMk/>
            <pc:sldMk cId="3859936841" sldId="4373"/>
            <ac:picMk id="10" creationId="{00000000-0000-0000-0000-000000000000}"/>
          </ac:picMkLst>
        </pc:picChg>
      </pc:sldChg>
      <pc:sldChg chg="addSp delSp modSp add mod">
        <pc:chgData name="Kevin Shehan" userId="08a9fb75-bfa9-4619-a08a-5a0f62c1c55f" providerId="ADAL" clId="{386256E6-C2A3-41B8-9A97-A59120EC293E}" dt="2025-10-02T20:54:24.748" v="1052" actId="12"/>
        <pc:sldMkLst>
          <pc:docMk/>
          <pc:sldMk cId="88864895" sldId="4374"/>
        </pc:sldMkLst>
        <pc:spChg chg="del">
          <ac:chgData name="Kevin Shehan" userId="08a9fb75-bfa9-4619-a08a-5a0f62c1c55f" providerId="ADAL" clId="{386256E6-C2A3-41B8-9A97-A59120EC293E}" dt="2025-10-02T20:47:45.950" v="229" actId="478"/>
          <ac:spMkLst>
            <pc:docMk/>
            <pc:sldMk cId="88864895" sldId="4374"/>
            <ac:spMk id="2" creationId="{2378B5A1-1C61-D7FB-2E98-BAFA669880DE}"/>
          </ac:spMkLst>
        </pc:spChg>
        <pc:spChg chg="add mod">
          <ac:chgData name="Kevin Shehan" userId="08a9fb75-bfa9-4619-a08a-5a0f62c1c55f" providerId="ADAL" clId="{386256E6-C2A3-41B8-9A97-A59120EC293E}" dt="2025-10-02T20:54:24.748" v="1052" actId="12"/>
          <ac:spMkLst>
            <pc:docMk/>
            <pc:sldMk cId="88864895" sldId="4374"/>
            <ac:spMk id="8" creationId="{00000000-0000-0000-0000-000000000000}"/>
          </ac:spMkLst>
        </pc:spChg>
        <pc:spChg chg="add mod">
          <ac:chgData name="Kevin Shehan" userId="08a9fb75-bfa9-4619-a08a-5a0f62c1c55f" providerId="ADAL" clId="{386256E6-C2A3-41B8-9A97-A59120EC293E}" dt="2025-10-02T20:54:09.885" v="1046" actId="207"/>
          <ac:spMkLst>
            <pc:docMk/>
            <pc:sldMk cId="88864895" sldId="4374"/>
            <ac:spMk id="11" creationId="{00000000-0000-0000-0000-000000000000}"/>
          </ac:spMkLst>
        </pc:spChg>
        <pc:spChg chg="mod">
          <ac:chgData name="Kevin Shehan" userId="08a9fb75-bfa9-4619-a08a-5a0f62c1c55f" providerId="ADAL" clId="{386256E6-C2A3-41B8-9A97-A59120EC293E}" dt="2025-10-02T20:47:41.936" v="228" actId="20577"/>
          <ac:spMkLst>
            <pc:docMk/>
            <pc:sldMk cId="88864895" sldId="4374"/>
            <ac:spMk id="13" creationId="{DDED72BC-EDBA-6FAD-CD88-85322372A6D2}"/>
          </ac:spMkLst>
        </pc:spChg>
        <pc:grpChg chg="del">
          <ac:chgData name="Kevin Shehan" userId="08a9fb75-bfa9-4619-a08a-5a0f62c1c55f" providerId="ADAL" clId="{386256E6-C2A3-41B8-9A97-A59120EC293E}" dt="2025-10-02T20:47:45.950" v="229" actId="478"/>
          <ac:grpSpMkLst>
            <pc:docMk/>
            <pc:sldMk cId="88864895" sldId="4374"/>
            <ac:grpSpMk id="3" creationId="{1F20C586-A462-F633-A533-D6EE45F96F86}"/>
          </ac:grpSpMkLst>
        </pc:grpChg>
        <pc:picChg chg="add mod">
          <ac:chgData name="Kevin Shehan" userId="08a9fb75-bfa9-4619-a08a-5a0f62c1c55f" providerId="ADAL" clId="{386256E6-C2A3-41B8-9A97-A59120EC293E}" dt="2025-10-02T20:53:40.400" v="1029" actId="962"/>
          <ac:picMkLst>
            <pc:docMk/>
            <pc:sldMk cId="88864895" sldId="4374"/>
            <ac:picMk id="9" creationId="{00000000-0000-0000-0000-000000000000}"/>
          </ac:picMkLst>
        </pc:picChg>
        <pc:picChg chg="del">
          <ac:chgData name="Kevin Shehan" userId="08a9fb75-bfa9-4619-a08a-5a0f62c1c55f" providerId="ADAL" clId="{386256E6-C2A3-41B8-9A97-A59120EC293E}" dt="2025-10-02T20:47:45.950" v="229" actId="478"/>
          <ac:picMkLst>
            <pc:docMk/>
            <pc:sldMk cId="88864895" sldId="4374"/>
            <ac:picMk id="10" creationId="{70746A6E-EBA6-4106-2B17-BEB211D38E41}"/>
          </ac:picMkLst>
        </pc:picChg>
      </pc:sldChg>
      <pc:sldChg chg="addSp delSp modSp add mod">
        <pc:chgData name="Kevin Shehan" userId="08a9fb75-bfa9-4619-a08a-5a0f62c1c55f" providerId="ADAL" clId="{386256E6-C2A3-41B8-9A97-A59120EC293E}" dt="2025-10-02T20:55:00.021" v="1137" actId="12"/>
        <pc:sldMkLst>
          <pc:docMk/>
          <pc:sldMk cId="3903120428" sldId="4375"/>
        </pc:sldMkLst>
        <pc:spChg chg="add mod">
          <ac:chgData name="Kevin Shehan" userId="08a9fb75-bfa9-4619-a08a-5a0f62c1c55f" providerId="ADAL" clId="{386256E6-C2A3-41B8-9A97-A59120EC293E}" dt="2025-10-02T20:55:00.021" v="1137" actId="12"/>
          <ac:spMkLst>
            <pc:docMk/>
            <pc:sldMk cId="3903120428" sldId="4375"/>
            <ac:spMk id="2" creationId="{00000000-0000-0000-0000-000000000000}"/>
          </ac:spMkLst>
        </pc:spChg>
        <pc:spChg chg="del">
          <ac:chgData name="Kevin Shehan" userId="08a9fb75-bfa9-4619-a08a-5a0f62c1c55f" providerId="ADAL" clId="{386256E6-C2A3-41B8-9A97-A59120EC293E}" dt="2025-10-02T20:48:03.241" v="249" actId="478"/>
          <ac:spMkLst>
            <pc:docMk/>
            <pc:sldMk cId="3903120428" sldId="4375"/>
            <ac:spMk id="8" creationId="{AC9F5835-4541-084C-2B51-A11E0FC83825}"/>
          </ac:spMkLst>
        </pc:spChg>
        <pc:spChg chg="del">
          <ac:chgData name="Kevin Shehan" userId="08a9fb75-bfa9-4619-a08a-5a0f62c1c55f" providerId="ADAL" clId="{386256E6-C2A3-41B8-9A97-A59120EC293E}" dt="2025-10-02T20:48:03.241" v="249" actId="478"/>
          <ac:spMkLst>
            <pc:docMk/>
            <pc:sldMk cId="3903120428" sldId="4375"/>
            <ac:spMk id="11" creationId="{7B745E62-75EB-D31A-27B6-4C8E09B9FAE8}"/>
          </ac:spMkLst>
        </pc:spChg>
        <pc:spChg chg="mod">
          <ac:chgData name="Kevin Shehan" userId="08a9fb75-bfa9-4619-a08a-5a0f62c1c55f" providerId="ADAL" clId="{386256E6-C2A3-41B8-9A97-A59120EC293E}" dt="2025-10-02T20:48:00.665" v="248" actId="20577"/>
          <ac:spMkLst>
            <pc:docMk/>
            <pc:sldMk cId="3903120428" sldId="4375"/>
            <ac:spMk id="13" creationId="{5375FBFB-DEBB-152B-8C2D-16948176C84B}"/>
          </ac:spMkLst>
        </pc:spChg>
        <pc:picChg chg="add mod">
          <ac:chgData name="Kevin Shehan" userId="08a9fb75-bfa9-4619-a08a-5a0f62c1c55f" providerId="ADAL" clId="{386256E6-C2A3-41B8-9A97-A59120EC293E}" dt="2025-10-02T20:54:45.020" v="1133" actId="962"/>
          <ac:picMkLst>
            <pc:docMk/>
            <pc:sldMk cId="3903120428" sldId="4375"/>
            <ac:picMk id="3" creationId="{00000000-0000-0000-0000-000000000000}"/>
          </ac:picMkLst>
        </pc:picChg>
        <pc:picChg chg="del">
          <ac:chgData name="Kevin Shehan" userId="08a9fb75-bfa9-4619-a08a-5a0f62c1c55f" providerId="ADAL" clId="{386256E6-C2A3-41B8-9A97-A59120EC293E}" dt="2025-10-02T20:48:03.241" v="249" actId="478"/>
          <ac:picMkLst>
            <pc:docMk/>
            <pc:sldMk cId="3903120428" sldId="4375"/>
            <ac:picMk id="9" creationId="{B5B11C1C-3267-2A22-E402-AAA24AB87774}"/>
          </ac:picMkLst>
        </pc:picChg>
      </pc:sldChg>
      <pc:sldChg chg="add">
        <pc:chgData name="Kevin Shehan" userId="08a9fb75-bfa9-4619-a08a-5a0f62c1c55f" providerId="ADAL" clId="{386256E6-C2A3-41B8-9A97-A59120EC293E}" dt="2025-10-02T20:48:41.673" v="256"/>
        <pc:sldMkLst>
          <pc:docMk/>
          <pc:sldMk cId="3602528640" sldId="4376"/>
        </pc:sldMkLst>
      </pc:sldChg>
      <pc:sldChg chg="addSp add del">
        <pc:chgData name="Kevin Shehan" userId="08a9fb75-bfa9-4619-a08a-5a0f62c1c55f" providerId="ADAL" clId="{386256E6-C2A3-41B8-9A97-A59120EC293E}" dt="2025-10-02T20:48:39.597" v="255"/>
        <pc:sldMkLst>
          <pc:docMk/>
          <pc:sldMk cId="3984189680" sldId="4376"/>
        </pc:sldMkLst>
        <pc:picChg chg="add">
          <ac:chgData name="Kevin Shehan" userId="08a9fb75-bfa9-4619-a08a-5a0f62c1c55f" providerId="ADAL" clId="{386256E6-C2A3-41B8-9A97-A59120EC293E}" dt="2025-10-02T20:48:36.707" v="254"/>
          <ac:picMkLst>
            <pc:docMk/>
            <pc:sldMk cId="3984189680" sldId="4376"/>
            <ac:picMk id="2" creationId="{ED60E09D-F1A5-E601-F57D-8E9B88F99B1D}"/>
          </ac:picMkLst>
        </pc:picChg>
      </pc:sldChg>
      <pc:sldMasterChg chg="delSldLayout">
        <pc:chgData name="Kevin Shehan" userId="08a9fb75-bfa9-4619-a08a-5a0f62c1c55f" providerId="ADAL" clId="{386256E6-C2A3-41B8-9A97-A59120EC293E}" dt="2025-10-02T20:48:44.914" v="257" actId="47"/>
        <pc:sldMasterMkLst>
          <pc:docMk/>
          <pc:sldMasterMk cId="1691894521" sldId="2147483966"/>
        </pc:sldMasterMkLst>
        <pc:sldLayoutChg chg="del">
          <pc:chgData name="Kevin Shehan" userId="08a9fb75-bfa9-4619-a08a-5a0f62c1c55f" providerId="ADAL" clId="{386256E6-C2A3-41B8-9A97-A59120EC293E}" dt="2025-10-02T20:48:09.490" v="252" actId="47"/>
          <pc:sldLayoutMkLst>
            <pc:docMk/>
            <pc:sldMasterMk cId="1691894521" sldId="2147483966"/>
            <pc:sldLayoutMk cId="1333997936" sldId="2147484671"/>
          </pc:sldLayoutMkLst>
        </pc:sldLayoutChg>
        <pc:sldLayoutChg chg="del">
          <pc:chgData name="Kevin Shehan" userId="08a9fb75-bfa9-4619-a08a-5a0f62c1c55f" providerId="ADAL" clId="{386256E6-C2A3-41B8-9A97-A59120EC293E}" dt="2025-10-02T19:11:49.121" v="35" actId="47"/>
          <pc:sldLayoutMkLst>
            <pc:docMk/>
            <pc:sldMasterMk cId="1691894521" sldId="2147483966"/>
            <pc:sldLayoutMk cId="4016914540" sldId="2147484672"/>
          </pc:sldLayoutMkLst>
        </pc:sldLayoutChg>
        <pc:sldLayoutChg chg="del">
          <pc:chgData name="Kevin Shehan" userId="08a9fb75-bfa9-4619-a08a-5a0f62c1c55f" providerId="ADAL" clId="{386256E6-C2A3-41B8-9A97-A59120EC293E}" dt="2025-10-02T20:48:44.914" v="257" actId="47"/>
          <pc:sldLayoutMkLst>
            <pc:docMk/>
            <pc:sldMasterMk cId="1691894521" sldId="2147483966"/>
            <pc:sldLayoutMk cId="2044022622" sldId="214748471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02/10/2025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02/10/2025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110494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41863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721871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036273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92471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944500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177851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303186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887065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23280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24670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186877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10043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765389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747547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060268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69192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755527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67428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8761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155593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784808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39955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50801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2224251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98121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10897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635872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0184769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674181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4611354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32067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985129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297016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62459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56718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41828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980311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692061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716956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878041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741137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375572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9508709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1403922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3"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30933058"/>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 id="2147484692" r:id="rId18"/>
    <p:sldLayoutId id="2147484693" r:id="rId19"/>
    <p:sldLayoutId id="2147484694" r:id="rId20"/>
    <p:sldLayoutId id="2147484695" r:id="rId21"/>
    <p:sldLayoutId id="2147484696" r:id="rId22"/>
    <p:sldLayoutId id="2147484697" r:id="rId23"/>
    <p:sldLayoutId id="2147484698" r:id="rId24"/>
    <p:sldLayoutId id="2147484699" r:id="rId25"/>
    <p:sldLayoutId id="2147484700" r:id="rId26"/>
    <p:sldLayoutId id="2147484701" r:id="rId27"/>
    <p:sldLayoutId id="2147484702" r:id="rId28"/>
    <p:sldLayoutId id="2147484703" r:id="rId29"/>
    <p:sldLayoutId id="2147484704" r:id="rId30"/>
    <p:sldLayoutId id="2147484705" r:id="rId31"/>
    <p:sldLayoutId id="2147484706" r:id="rId32"/>
    <p:sldLayoutId id="2147484707" r:id="rId33"/>
    <p:sldLayoutId id="2147484708" r:id="rId34"/>
    <p:sldLayoutId id="2147484709" r:id="rId35"/>
    <p:sldLayoutId id="2147484710" r:id="rId36"/>
    <p:sldLayoutId id="2147484711" r:id="rId37"/>
    <p:sldLayoutId id="2147484712" r:id="rId38"/>
    <p:sldLayoutId id="2147484713" r:id="rId39"/>
    <p:sldLayoutId id="2147484714" r:id="rId40"/>
    <p:sldLayoutId id="2147484715" r:id="rId41"/>
    <p:sldLayoutId id="2147484716" r:id="rId42"/>
    <p:sldLayoutId id="2147484717" r:id="rId43"/>
    <p:sldLayoutId id="2147484718"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rvername/WebAdmin" TargetMode="External"/><Relationship Id="rId1" Type="http://schemas.openxmlformats.org/officeDocument/2006/relationships/slideLayout" Target="../slideLayouts/slideLayout89.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Web Admin</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2E167-43CA-6D3B-0FF2-6A2C872D896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98F3206-6F12-AEE1-6098-FAE2A2D3ED96}"/>
              </a:ext>
            </a:extLst>
          </p:cNvPr>
          <p:cNvSpPr>
            <a:spLocks noGrp="1"/>
          </p:cNvSpPr>
          <p:nvPr>
            <p:ph type="title"/>
          </p:nvPr>
        </p:nvSpPr>
        <p:spPr/>
        <p:txBody>
          <a:bodyPr/>
          <a:lstStyle/>
          <a:p>
            <a:r>
              <a:rPr lang="en-GB" dirty="0"/>
              <a:t>Compare and Edit Language Strings</a:t>
            </a:r>
          </a:p>
        </p:txBody>
      </p:sp>
      <p:sp>
        <p:nvSpPr>
          <p:cNvPr id="6" name="Footer Placeholder 5">
            <a:extLst>
              <a:ext uri="{FF2B5EF4-FFF2-40B4-BE49-F238E27FC236}">
                <a16:creationId xmlns:a16="http://schemas.microsoft.com/office/drawing/2014/main" id="{BC397BCF-C90D-F7F2-6E8A-889CD76C639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0BEA5C2-1032-759B-0340-A5D72808B7F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Content Placeholder 1"/>
          <p:cNvSpPr txBox="1">
            <a:spLocks/>
          </p:cNvSpPr>
          <p:nvPr/>
        </p:nvSpPr>
        <p:spPr>
          <a:xfrm>
            <a:off x="3747911" y="4063063"/>
            <a:ext cx="776130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buClr>
                <a:schemeClr val="bg2"/>
              </a:buClr>
              <a:buFont typeface="Wingdings" panose="05000000000000000000" pitchFamily="2" charset="2"/>
              <a:buChar char="§"/>
            </a:pPr>
            <a:r>
              <a:rPr lang="en-US" dirty="0"/>
              <a:t>Limit language strings by:</a:t>
            </a:r>
          </a:p>
          <a:p>
            <a:pPr lvl="2" algn="just">
              <a:buClr>
                <a:schemeClr val="bg2"/>
              </a:buClr>
            </a:pPr>
            <a:r>
              <a:rPr lang="en-US" dirty="0"/>
              <a:t>Specific string ID</a:t>
            </a:r>
          </a:p>
          <a:p>
            <a:pPr lvl="2" algn="just">
              <a:buClr>
                <a:schemeClr val="bg2"/>
              </a:buClr>
            </a:pPr>
            <a:r>
              <a:rPr lang="en-US" dirty="0"/>
              <a:t>String contains (a specific word or words)</a:t>
            </a:r>
          </a:p>
          <a:p>
            <a:pPr lvl="2" algn="just">
              <a:buClr>
                <a:schemeClr val="bg2"/>
              </a:buClr>
            </a:pPr>
            <a:r>
              <a:rPr lang="en-US" dirty="0"/>
              <a:t>Only show customized language strings</a:t>
            </a:r>
          </a:p>
          <a:p>
            <a:pPr lvl="1" algn="just">
              <a:buClr>
                <a:schemeClr val="bg2"/>
              </a:buClr>
              <a:buFont typeface="Wingdings" panose="05000000000000000000" pitchFamily="2" charset="2"/>
              <a:buChar char="§"/>
            </a:pPr>
            <a:r>
              <a:rPr lang="en-US" dirty="0"/>
              <a:t>Click the Load Strings button</a:t>
            </a:r>
          </a:p>
        </p:txBody>
      </p:sp>
      <p:sp>
        <p:nvSpPr>
          <p:cNvPr id="9" name="TextBox 8"/>
          <p:cNvSpPr txBox="1"/>
          <p:nvPr/>
        </p:nvSpPr>
        <p:spPr>
          <a:xfrm>
            <a:off x="1252596" y="1186478"/>
            <a:ext cx="3181396" cy="2446824"/>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t>If you want to edit only one language, for example English, set both languages to English.</a:t>
            </a:r>
          </a:p>
          <a:p>
            <a:pPr algn="just"/>
            <a:endParaRPr lang="en-US" sz="1500" dirty="0"/>
          </a:p>
          <a:p>
            <a:pPr algn="just"/>
            <a:r>
              <a:rPr lang="en-US" sz="1500" dirty="0"/>
              <a:t>Language string ID references are available in the Web Admin documentation and through the PAC Tools tab</a:t>
            </a:r>
          </a:p>
          <a:p>
            <a:endParaRPr lang="en-US" b="1" dirty="0">
              <a:cs typeface="Arial" pitchFamily="34" charset="0"/>
            </a:endParaRPr>
          </a:p>
        </p:txBody>
      </p:sp>
      <p:pic>
        <p:nvPicPr>
          <p:cNvPr id="10" name="Picture 2" descr="Screenshot of Web Admin Tool Edit Tool Language Op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468" y="1164739"/>
            <a:ext cx="5439936" cy="2209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35201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D0B2B-46A6-50AE-0C97-CDD42C2F281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88DD322-A09D-D49C-E6C4-072FA2123866}"/>
              </a:ext>
            </a:extLst>
          </p:cNvPr>
          <p:cNvSpPr>
            <a:spLocks noGrp="1"/>
          </p:cNvSpPr>
          <p:nvPr>
            <p:ph type="title"/>
          </p:nvPr>
        </p:nvSpPr>
        <p:spPr/>
        <p:txBody>
          <a:bodyPr/>
          <a:lstStyle/>
          <a:p>
            <a:r>
              <a:rPr lang="en-GB" dirty="0"/>
              <a:t>Compare and Edit Language Strings</a:t>
            </a:r>
          </a:p>
        </p:txBody>
      </p:sp>
      <p:sp>
        <p:nvSpPr>
          <p:cNvPr id="6" name="Footer Placeholder 5">
            <a:extLst>
              <a:ext uri="{FF2B5EF4-FFF2-40B4-BE49-F238E27FC236}">
                <a16:creationId xmlns:a16="http://schemas.microsoft.com/office/drawing/2014/main" id="{AFDD1B8F-4D0F-1752-CCBB-D8DC442FE5D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4973D7C-4898-18AF-0367-9DF5A6F9359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4248789"/>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Once the strings are loaded, if two languages were selected, the first language is on the left and the equivalent string in the second language is on the right</a:t>
            </a:r>
          </a:p>
          <a:p>
            <a:pPr algn="just">
              <a:buClr>
                <a:schemeClr val="bg2"/>
              </a:buClr>
              <a:buFont typeface="Wingdings" panose="05000000000000000000" pitchFamily="2" charset="2"/>
              <a:buChar char="§"/>
            </a:pPr>
            <a:r>
              <a:rPr lang="en-US" dirty="0"/>
              <a:t>The string ID is displayed above each string for both languages</a:t>
            </a:r>
          </a:p>
          <a:p>
            <a:pPr algn="just">
              <a:buClr>
                <a:schemeClr val="bg2"/>
              </a:buClr>
              <a:buFont typeface="Wingdings" panose="05000000000000000000" pitchFamily="2" charset="2"/>
              <a:buChar char="§"/>
            </a:pPr>
            <a:r>
              <a:rPr lang="en-US" dirty="0"/>
              <a:t>Click the New Custom String icon to edit each language separately</a:t>
            </a:r>
          </a:p>
          <a:p>
            <a:pPr lvl="1"/>
            <a:endParaRPr lang="en-US" sz="2400" dirty="0"/>
          </a:p>
        </p:txBody>
      </p:sp>
      <p:pic>
        <p:nvPicPr>
          <p:cNvPr id="4" name="Picture 3" descr="Screenshot of Web Admin language string examples"/>
          <p:cNvPicPr>
            <a:picLocks noChangeAspect="1"/>
          </p:cNvPicPr>
          <p:nvPr/>
        </p:nvPicPr>
        <p:blipFill>
          <a:blip r:embed="rId2"/>
          <a:stretch>
            <a:fillRect/>
          </a:stretch>
        </p:blipFill>
        <p:spPr>
          <a:xfrm>
            <a:off x="2006941" y="1135688"/>
            <a:ext cx="7845743" cy="2897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2159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A750B-3F3C-A0F0-7BFA-EAA18F88C6A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BA5E3FC-673F-872C-E7C2-EAF0F4203D6F}"/>
              </a:ext>
            </a:extLst>
          </p:cNvPr>
          <p:cNvSpPr>
            <a:spLocks noGrp="1"/>
          </p:cNvSpPr>
          <p:nvPr>
            <p:ph type="title"/>
          </p:nvPr>
        </p:nvSpPr>
        <p:spPr/>
        <p:txBody>
          <a:bodyPr/>
          <a:lstStyle/>
          <a:p>
            <a:r>
              <a:rPr lang="en-GB" dirty="0"/>
              <a:t>Compare and Edit Language Strings</a:t>
            </a:r>
          </a:p>
        </p:txBody>
      </p:sp>
      <p:sp>
        <p:nvSpPr>
          <p:cNvPr id="6" name="Footer Placeholder 5">
            <a:extLst>
              <a:ext uri="{FF2B5EF4-FFF2-40B4-BE49-F238E27FC236}">
                <a16:creationId xmlns:a16="http://schemas.microsoft.com/office/drawing/2014/main" id="{C7CE74CE-862A-FBF3-8184-1B7F6E2C189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E33CDF0-60BE-787A-B342-F1344A43FA7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550864" y="4464689"/>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Select “Only show customized strings” to load only strings that have been changed</a:t>
            </a:r>
          </a:p>
          <a:p>
            <a:pPr algn="just">
              <a:buClr>
                <a:schemeClr val="bg2"/>
              </a:buClr>
              <a:buFont typeface="Wingdings" panose="05000000000000000000" pitchFamily="2" charset="2"/>
              <a:buChar char="§"/>
            </a:pPr>
            <a:r>
              <a:rPr lang="en-US" dirty="0"/>
              <a:t>Default string values are also displayed</a:t>
            </a:r>
          </a:p>
          <a:p>
            <a:pPr algn="just">
              <a:buClr>
                <a:schemeClr val="bg2"/>
              </a:buClr>
              <a:buFont typeface="Wingdings" panose="05000000000000000000" pitchFamily="2" charset="2"/>
              <a:buChar char="§"/>
            </a:pPr>
            <a:r>
              <a:rPr lang="en-US" dirty="0"/>
              <a:t>Click the “Revert to default” icon to revert to the default string</a:t>
            </a:r>
          </a:p>
          <a:p>
            <a:pPr marL="613818" lvl="1" indent="0">
              <a:buFont typeface="Arial" panose="020B0604020202020204" pitchFamily="34" charset="0"/>
              <a:buNone/>
            </a:pPr>
            <a:endParaRPr lang="en-US" sz="2400" dirty="0"/>
          </a:p>
        </p:txBody>
      </p:sp>
      <p:pic>
        <p:nvPicPr>
          <p:cNvPr id="5" name="Picture 2" descr="Screenshot of Web Admin Edit 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363" y="1113562"/>
            <a:ext cx="4845707" cy="3063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3633609" y="3137699"/>
            <a:ext cx="3951215" cy="527507"/>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53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B5DC3-1861-FB85-F0DD-9C50BD8A5D7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8CB677D-790F-BE5D-D8CF-5FB01EF84DEE}"/>
              </a:ext>
            </a:extLst>
          </p:cNvPr>
          <p:cNvSpPr>
            <a:spLocks noGrp="1"/>
          </p:cNvSpPr>
          <p:nvPr>
            <p:ph type="title"/>
          </p:nvPr>
        </p:nvSpPr>
        <p:spPr/>
        <p:txBody>
          <a:bodyPr/>
          <a:lstStyle/>
          <a:p>
            <a:r>
              <a:rPr lang="en-GB" dirty="0"/>
              <a:t>Add Language Strings</a:t>
            </a:r>
          </a:p>
        </p:txBody>
      </p:sp>
      <p:sp>
        <p:nvSpPr>
          <p:cNvPr id="6" name="Footer Placeholder 5">
            <a:extLst>
              <a:ext uri="{FF2B5EF4-FFF2-40B4-BE49-F238E27FC236}">
                <a16:creationId xmlns:a16="http://schemas.microsoft.com/office/drawing/2014/main" id="{4531CEAE-D248-BB52-B7EE-96A0A9190F6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41BB9D7-9A2D-6799-D1B3-C28F3D292B7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398272" y="3898901"/>
            <a:ext cx="11404456" cy="2562860"/>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You can add your own language strings to the product of your choice instead of replacing default strings</a:t>
            </a:r>
          </a:p>
          <a:p>
            <a:pPr algn="just">
              <a:buClr>
                <a:schemeClr val="bg2"/>
              </a:buClr>
              <a:buFont typeface="Wingdings" panose="05000000000000000000" pitchFamily="2" charset="2"/>
              <a:buChar char="§"/>
            </a:pPr>
            <a:r>
              <a:rPr lang="en-US" dirty="0"/>
              <a:t>When you add a string, it is added to all licensed languages for the selected product at the system level</a:t>
            </a:r>
          </a:p>
          <a:p>
            <a:pPr algn="just">
              <a:buClr>
                <a:schemeClr val="bg2"/>
              </a:buClr>
              <a:buFont typeface="Wingdings" panose="05000000000000000000" pitchFamily="2" charset="2"/>
              <a:buChar char="§"/>
            </a:pPr>
            <a:r>
              <a:rPr lang="en-US" dirty="0"/>
              <a:t>You can then edit each organization and each language as needed </a:t>
            </a:r>
          </a:p>
          <a:p>
            <a:pPr algn="just">
              <a:buClr>
                <a:schemeClr val="bg2"/>
              </a:buClr>
              <a:buFont typeface="Wingdings" panose="05000000000000000000" pitchFamily="2" charset="2"/>
              <a:buChar char="§"/>
            </a:pPr>
            <a:r>
              <a:rPr lang="en-US" dirty="0"/>
              <a:t>To add a string, click on “Add” on the  Language Tools tab</a:t>
            </a:r>
          </a:p>
          <a:p>
            <a:pPr marL="613818" lvl="1" indent="0">
              <a:buFont typeface="Arial" panose="020B0604020202020204" pitchFamily="34" charset="0"/>
              <a:buNone/>
            </a:pPr>
            <a:endParaRPr lang="en-US" sz="2400" dirty="0"/>
          </a:p>
        </p:txBody>
      </p:sp>
      <p:sp>
        <p:nvSpPr>
          <p:cNvPr id="4" name="TextBox 3"/>
          <p:cNvSpPr txBox="1"/>
          <p:nvPr/>
        </p:nvSpPr>
        <p:spPr>
          <a:xfrm>
            <a:off x="877244" y="1454127"/>
            <a:ext cx="3181396" cy="1246495"/>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t>You must edit the HTML code of the </a:t>
            </a:r>
            <a:r>
              <a:rPr lang="en-US" sz="1500" dirty="0" err="1"/>
              <a:t>PowerPAC</a:t>
            </a:r>
            <a:r>
              <a:rPr lang="en-US" sz="1500" dirty="0"/>
              <a:t> files on the Web server to position the </a:t>
            </a:r>
          </a:p>
          <a:p>
            <a:pPr algn="just"/>
            <a:r>
              <a:rPr lang="en-US" sz="1500" dirty="0"/>
              <a:t>added language strings</a:t>
            </a:r>
            <a:endParaRPr lang="en-US" sz="1500" b="1" dirty="0">
              <a:cs typeface="Arial" pitchFamily="34" charset="0"/>
            </a:endParaRPr>
          </a:p>
        </p:txBody>
      </p:sp>
      <p:pic>
        <p:nvPicPr>
          <p:cNvPr id="9" name="Picture 8" descr="Screenshot of Web Admin Add Tool"/>
          <p:cNvPicPr>
            <a:picLocks noChangeAspect="1"/>
          </p:cNvPicPr>
          <p:nvPr/>
        </p:nvPicPr>
        <p:blipFill>
          <a:blip r:embed="rId2"/>
          <a:stretch>
            <a:fillRect/>
          </a:stretch>
        </p:blipFill>
        <p:spPr>
          <a:xfrm>
            <a:off x="4883199" y="1111624"/>
            <a:ext cx="5575975" cy="2188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164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5A694-1AD4-F29D-B34F-D8CAE6FBA79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6A67E7A-00F2-1390-19E7-7A8C715C853A}"/>
              </a:ext>
            </a:extLst>
          </p:cNvPr>
          <p:cNvSpPr>
            <a:spLocks noGrp="1"/>
          </p:cNvSpPr>
          <p:nvPr>
            <p:ph type="title"/>
          </p:nvPr>
        </p:nvSpPr>
        <p:spPr/>
        <p:txBody>
          <a:bodyPr/>
          <a:lstStyle/>
          <a:p>
            <a:r>
              <a:rPr lang="en-GB" dirty="0"/>
              <a:t>Language Strings</a:t>
            </a:r>
          </a:p>
        </p:txBody>
      </p:sp>
      <p:sp>
        <p:nvSpPr>
          <p:cNvPr id="6" name="Footer Placeholder 5">
            <a:extLst>
              <a:ext uri="{FF2B5EF4-FFF2-40B4-BE49-F238E27FC236}">
                <a16:creationId xmlns:a16="http://schemas.microsoft.com/office/drawing/2014/main" id="{B6DC882D-EC0A-BD63-01DC-87396EBA061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59731C9-BAD8-6C76-14CA-3037D73DEAE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Content Placeholder 1"/>
          <p:cNvSpPr txBox="1">
            <a:spLocks/>
          </p:cNvSpPr>
          <p:nvPr/>
        </p:nvSpPr>
        <p:spPr>
          <a:xfrm>
            <a:off x="550864" y="3877258"/>
            <a:ext cx="9996400" cy="245488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600" dirty="0"/>
              <a:t>You can import custom strings into the database from an XML file for use in a licensed language in </a:t>
            </a:r>
            <a:r>
              <a:rPr lang="en-US" sz="1600" dirty="0" err="1"/>
              <a:t>PowerPAC</a:t>
            </a:r>
            <a:r>
              <a:rPr lang="en-US" sz="1600" dirty="0"/>
              <a:t> and </a:t>
            </a:r>
            <a:r>
              <a:rPr lang="en-US" sz="1600" dirty="0" err="1"/>
              <a:t>ExpressCheck</a:t>
            </a:r>
            <a:endParaRPr lang="en-US" sz="1600" dirty="0"/>
          </a:p>
          <a:p>
            <a:pPr algn="just">
              <a:buClr>
                <a:schemeClr val="bg2"/>
              </a:buClr>
              <a:buFont typeface="Wingdings" panose="05000000000000000000" pitchFamily="2" charset="2"/>
              <a:buChar char="§"/>
            </a:pPr>
            <a:r>
              <a:rPr lang="en-US" sz="1600" dirty="0"/>
              <a:t>Click on Import on the Language Tools tabs</a:t>
            </a:r>
          </a:p>
          <a:p>
            <a:pPr marL="838179" lvl="1" indent="-380990" algn="just">
              <a:buClr>
                <a:schemeClr val="bg2"/>
              </a:buClr>
              <a:buFont typeface="Wingdings" panose="05000000000000000000" pitchFamily="2" charset="2"/>
              <a:buChar char="§"/>
            </a:pPr>
            <a:r>
              <a:rPr lang="en-US" sz="1600" dirty="0"/>
              <a:t>Product: Select the product </a:t>
            </a:r>
          </a:p>
          <a:p>
            <a:pPr marL="838179" lvl="1" indent="-380990" algn="just">
              <a:buClr>
                <a:schemeClr val="bg2"/>
              </a:buClr>
              <a:buFont typeface="Wingdings" panose="05000000000000000000" pitchFamily="2" charset="2"/>
              <a:buChar char="§"/>
            </a:pPr>
            <a:r>
              <a:rPr lang="en-US" sz="1600" dirty="0"/>
              <a:t>Organization: Select the organization—system, library or branch</a:t>
            </a:r>
          </a:p>
          <a:p>
            <a:pPr marL="838179" lvl="1" indent="-380990" algn="just">
              <a:buClr>
                <a:schemeClr val="bg2"/>
              </a:buClr>
              <a:buFont typeface="Wingdings" panose="05000000000000000000" pitchFamily="2" charset="2"/>
              <a:buChar char="§"/>
            </a:pPr>
            <a:r>
              <a:rPr lang="en-US" sz="1600" dirty="0"/>
              <a:t>File: Browse to select  (or type) the path to your file</a:t>
            </a:r>
          </a:p>
          <a:p>
            <a:pPr algn="just">
              <a:buClr>
                <a:schemeClr val="bg2"/>
              </a:buClr>
              <a:buFont typeface="Wingdings" panose="05000000000000000000" pitchFamily="2" charset="2"/>
              <a:buChar char="§"/>
            </a:pPr>
            <a:r>
              <a:rPr lang="en-US" sz="1600" dirty="0"/>
              <a:t>Click the “Import XML” button</a:t>
            </a:r>
          </a:p>
          <a:p>
            <a:pPr lvl="1"/>
            <a:endParaRPr lang="en-US" sz="2400" dirty="0"/>
          </a:p>
        </p:txBody>
      </p:sp>
      <p:pic>
        <p:nvPicPr>
          <p:cNvPr id="10" name="Picture 9" descr="Screenshot of Web Admin Add Tool"/>
          <p:cNvPicPr>
            <a:picLocks noChangeAspect="1"/>
          </p:cNvPicPr>
          <p:nvPr/>
        </p:nvPicPr>
        <p:blipFill>
          <a:blip r:embed="rId2"/>
          <a:stretch>
            <a:fillRect/>
          </a:stretch>
        </p:blipFill>
        <p:spPr>
          <a:xfrm>
            <a:off x="1981444" y="765343"/>
            <a:ext cx="8229111" cy="2967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611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4877E-85D5-1379-CADC-287481DA603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E30850C-8960-7D4D-C717-82533D3DA80F}"/>
              </a:ext>
            </a:extLst>
          </p:cNvPr>
          <p:cNvSpPr>
            <a:spLocks noGrp="1"/>
          </p:cNvSpPr>
          <p:nvPr>
            <p:ph type="title"/>
          </p:nvPr>
        </p:nvSpPr>
        <p:spPr/>
        <p:txBody>
          <a:bodyPr/>
          <a:lstStyle/>
          <a:p>
            <a:r>
              <a:rPr lang="en-GB" dirty="0"/>
              <a:t>Import Custom Strings for a Specific Language</a:t>
            </a:r>
          </a:p>
        </p:txBody>
      </p:sp>
      <p:sp>
        <p:nvSpPr>
          <p:cNvPr id="6" name="Footer Placeholder 5">
            <a:extLst>
              <a:ext uri="{FF2B5EF4-FFF2-40B4-BE49-F238E27FC236}">
                <a16:creationId xmlns:a16="http://schemas.microsoft.com/office/drawing/2014/main" id="{78309405-1317-4A8D-DA9A-0E35B25E665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C0806E1-7A3F-037D-053D-928FD1298E2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3744998"/>
            <a:ext cx="9776179" cy="2287501"/>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You can import custom strings into the database from an XML file for use in a licensed language in </a:t>
            </a:r>
            <a:r>
              <a:rPr lang="en-US" dirty="0" err="1"/>
              <a:t>PowerPAC</a:t>
            </a:r>
            <a:r>
              <a:rPr lang="en-US" dirty="0"/>
              <a:t> and </a:t>
            </a:r>
            <a:r>
              <a:rPr lang="en-US" dirty="0" err="1"/>
              <a:t>ExpressCheck</a:t>
            </a:r>
            <a:endParaRPr lang="en-US" dirty="0"/>
          </a:p>
          <a:p>
            <a:pPr algn="just">
              <a:buClr>
                <a:schemeClr val="bg2"/>
              </a:buClr>
              <a:buFont typeface="Wingdings" panose="05000000000000000000" pitchFamily="2" charset="2"/>
              <a:buChar char="§"/>
            </a:pPr>
            <a:r>
              <a:rPr lang="en-US" dirty="0"/>
              <a:t>Click </a:t>
            </a:r>
            <a:r>
              <a:rPr lang="en-US"/>
              <a:t>on Import </a:t>
            </a:r>
            <a:r>
              <a:rPr lang="en-US" dirty="0"/>
              <a:t>on the Language Tools tabs</a:t>
            </a:r>
          </a:p>
          <a:p>
            <a:pPr marL="838179" lvl="1" indent="-380990" algn="just">
              <a:buClr>
                <a:schemeClr val="bg2"/>
              </a:buClr>
              <a:buFont typeface="Wingdings" panose="05000000000000000000" pitchFamily="2" charset="2"/>
              <a:buChar char="§"/>
            </a:pPr>
            <a:r>
              <a:rPr lang="en-US" dirty="0"/>
              <a:t>Product: Select the product </a:t>
            </a:r>
          </a:p>
          <a:p>
            <a:pPr marL="838179" lvl="1" indent="-380990" algn="just">
              <a:buClr>
                <a:schemeClr val="bg2"/>
              </a:buClr>
              <a:buFont typeface="Wingdings" panose="05000000000000000000" pitchFamily="2" charset="2"/>
              <a:buChar char="§"/>
            </a:pPr>
            <a:r>
              <a:rPr lang="en-US" dirty="0"/>
              <a:t>Organization: Select the organization—system, library or branch</a:t>
            </a:r>
          </a:p>
          <a:p>
            <a:pPr marL="838179" lvl="1" indent="-380990" algn="just">
              <a:buClr>
                <a:schemeClr val="bg2"/>
              </a:buClr>
              <a:buFont typeface="Wingdings" panose="05000000000000000000" pitchFamily="2" charset="2"/>
              <a:buChar char="§"/>
            </a:pPr>
            <a:r>
              <a:rPr lang="en-US" dirty="0"/>
              <a:t>File: Browse to select  (or type) the path to your file</a:t>
            </a:r>
          </a:p>
          <a:p>
            <a:pPr algn="just">
              <a:buClr>
                <a:schemeClr val="bg2"/>
              </a:buClr>
              <a:buFont typeface="Wingdings" panose="05000000000000000000" pitchFamily="2" charset="2"/>
              <a:buChar char="§"/>
            </a:pPr>
            <a:r>
              <a:rPr lang="en-US" dirty="0"/>
              <a:t>Click the “Import XML” button</a:t>
            </a:r>
          </a:p>
          <a:p>
            <a:pPr marL="613818" lvl="1" indent="0">
              <a:buFont typeface="Arial" panose="020B0604020202020204" pitchFamily="34" charset="0"/>
              <a:buNone/>
            </a:pPr>
            <a:endParaRPr lang="en-US" sz="2400" dirty="0"/>
          </a:p>
        </p:txBody>
      </p:sp>
      <p:pic>
        <p:nvPicPr>
          <p:cNvPr id="3" name="Picture 2" descr="Screenshot of Web Admin Import Tool"/>
          <p:cNvPicPr>
            <a:picLocks noChangeAspect="1"/>
          </p:cNvPicPr>
          <p:nvPr/>
        </p:nvPicPr>
        <p:blipFill>
          <a:blip r:embed="rId2"/>
          <a:stretch>
            <a:fillRect/>
          </a:stretch>
        </p:blipFill>
        <p:spPr>
          <a:xfrm>
            <a:off x="2278970" y="1407459"/>
            <a:ext cx="7866528" cy="1984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4096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7146C-9188-4EA3-5565-9D939A29C8C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9AAFF85-EE32-303C-C343-5E6E6AD41E75}"/>
              </a:ext>
            </a:extLst>
          </p:cNvPr>
          <p:cNvSpPr>
            <a:spLocks noGrp="1"/>
          </p:cNvSpPr>
          <p:nvPr>
            <p:ph type="title"/>
          </p:nvPr>
        </p:nvSpPr>
        <p:spPr/>
        <p:txBody>
          <a:bodyPr/>
          <a:lstStyle/>
          <a:p>
            <a:r>
              <a:rPr lang="en-GB" dirty="0"/>
              <a:t>Export Language Strings to XML</a:t>
            </a:r>
          </a:p>
        </p:txBody>
      </p:sp>
      <p:sp>
        <p:nvSpPr>
          <p:cNvPr id="6" name="Footer Placeholder 5">
            <a:extLst>
              <a:ext uri="{FF2B5EF4-FFF2-40B4-BE49-F238E27FC236}">
                <a16:creationId xmlns:a16="http://schemas.microsoft.com/office/drawing/2014/main" id="{2C383673-CF35-D4CA-DE19-06981C18D80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6820C2B-80A4-E943-CBE6-B72709AADD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p:cNvSpPr txBox="1">
            <a:spLocks/>
          </p:cNvSpPr>
          <p:nvPr/>
        </p:nvSpPr>
        <p:spPr>
          <a:xfrm>
            <a:off x="550864" y="3857672"/>
            <a:ext cx="11404456" cy="2733548"/>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Language strings may be exported to an XML file</a:t>
            </a:r>
          </a:p>
          <a:p>
            <a:pPr algn="just">
              <a:buClr>
                <a:schemeClr val="bg2"/>
              </a:buClr>
              <a:buFont typeface="Wingdings" panose="05000000000000000000" pitchFamily="2" charset="2"/>
              <a:buChar char="§"/>
            </a:pPr>
            <a:r>
              <a:rPr lang="en-US" dirty="0"/>
              <a:t>Click Export on the Language Tools tabbed page</a:t>
            </a:r>
          </a:p>
          <a:p>
            <a:pPr marL="838179" lvl="1" indent="-380990" algn="just">
              <a:buClr>
                <a:schemeClr val="bg2"/>
              </a:buClr>
              <a:buFont typeface="Wingdings" panose="05000000000000000000" pitchFamily="2" charset="2"/>
              <a:buChar char="§"/>
            </a:pPr>
            <a:r>
              <a:rPr lang="en-US" dirty="0"/>
              <a:t>Product: Select the product </a:t>
            </a:r>
          </a:p>
          <a:p>
            <a:pPr marL="838179" lvl="1" indent="-380990" algn="just">
              <a:buClr>
                <a:schemeClr val="bg2"/>
              </a:buClr>
              <a:buFont typeface="Wingdings" panose="05000000000000000000" pitchFamily="2" charset="2"/>
              <a:buChar char="§"/>
            </a:pPr>
            <a:r>
              <a:rPr lang="en-US" dirty="0"/>
              <a:t>Language: Select the language to export</a:t>
            </a:r>
          </a:p>
          <a:p>
            <a:pPr marL="838179" lvl="1" indent="-380990" algn="just">
              <a:buClr>
                <a:schemeClr val="bg2"/>
              </a:buClr>
              <a:buFont typeface="Wingdings" panose="05000000000000000000" pitchFamily="2" charset="2"/>
              <a:buChar char="§"/>
            </a:pPr>
            <a:r>
              <a:rPr lang="en-US" dirty="0"/>
              <a:t>Organization: Select the organization—system, library or branch</a:t>
            </a:r>
          </a:p>
          <a:p>
            <a:pPr lvl="1">
              <a:buClr>
                <a:srgbClr val="4D4D4C"/>
              </a:buClr>
              <a:buFont typeface="Calibri" panose="020F0502020204030204" pitchFamily="34" charset="0"/>
              <a:buChar char="―"/>
            </a:pPr>
            <a:endParaRPr lang="en-US" sz="2400" dirty="0"/>
          </a:p>
        </p:txBody>
      </p:sp>
      <p:pic>
        <p:nvPicPr>
          <p:cNvPr id="5" name="Picture 4" descr="Screenshot of Web Admin Export Tool"/>
          <p:cNvPicPr>
            <a:picLocks noChangeAspect="1"/>
          </p:cNvPicPr>
          <p:nvPr/>
        </p:nvPicPr>
        <p:blipFill>
          <a:blip r:embed="rId2"/>
          <a:stretch>
            <a:fillRect/>
          </a:stretch>
        </p:blipFill>
        <p:spPr>
          <a:xfrm>
            <a:off x="2138725" y="1071796"/>
            <a:ext cx="7699715" cy="2334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6175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7D36A-8285-C242-DA3C-00D197CAA56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A41670D-98CC-9A60-13B6-03FAADF3164E}"/>
              </a:ext>
            </a:extLst>
          </p:cNvPr>
          <p:cNvSpPr>
            <a:spLocks noGrp="1"/>
          </p:cNvSpPr>
          <p:nvPr>
            <p:ph type="title"/>
          </p:nvPr>
        </p:nvSpPr>
        <p:spPr/>
        <p:txBody>
          <a:bodyPr/>
          <a:lstStyle/>
          <a:p>
            <a:r>
              <a:rPr lang="en-GB" dirty="0"/>
              <a:t>Export Language Strings to XML</a:t>
            </a:r>
          </a:p>
        </p:txBody>
      </p:sp>
      <p:sp>
        <p:nvSpPr>
          <p:cNvPr id="6" name="Footer Placeholder 5">
            <a:extLst>
              <a:ext uri="{FF2B5EF4-FFF2-40B4-BE49-F238E27FC236}">
                <a16:creationId xmlns:a16="http://schemas.microsoft.com/office/drawing/2014/main" id="{485E3D27-C3AA-316E-2E43-DE58726CB2D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C6D4D12-F153-DAD3-23C0-FC96BFB02EB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469800" y="1260567"/>
            <a:ext cx="11404456" cy="5492495"/>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Select an export option</a:t>
            </a:r>
          </a:p>
          <a:p>
            <a:pPr>
              <a:buClr>
                <a:schemeClr val="bg2"/>
              </a:buClr>
              <a:buFont typeface="Wingdings" panose="05000000000000000000" pitchFamily="2" charset="2"/>
              <a:buChar char="§"/>
            </a:pPr>
            <a:r>
              <a:rPr lang="en-US" dirty="0"/>
              <a:t>Click the Export XML button</a:t>
            </a:r>
          </a:p>
          <a:p>
            <a:pPr>
              <a:buClr>
                <a:schemeClr val="bg2"/>
              </a:buClr>
              <a:buFont typeface="Wingdings" panose="05000000000000000000" pitchFamily="2" charset="2"/>
              <a:buChar char="§"/>
            </a:pPr>
            <a:r>
              <a:rPr lang="en-US" dirty="0"/>
              <a:t>A file Download dialog box appears </a:t>
            </a:r>
          </a:p>
          <a:p>
            <a:pPr>
              <a:buClr>
                <a:schemeClr val="bg2"/>
              </a:buClr>
              <a:buFont typeface="Wingdings" panose="05000000000000000000" pitchFamily="2" charset="2"/>
              <a:buChar char="§"/>
            </a:pPr>
            <a:r>
              <a:rPr lang="en-US" dirty="0"/>
              <a:t>You can save the file to a chosen location</a:t>
            </a:r>
          </a:p>
          <a:p>
            <a:pPr>
              <a:buClr>
                <a:schemeClr val="bg2"/>
              </a:buClr>
              <a:buFont typeface="Wingdings" panose="05000000000000000000" pitchFamily="2" charset="2"/>
              <a:buChar char="§"/>
            </a:pPr>
            <a:r>
              <a:rPr lang="en-US" dirty="0"/>
              <a:t>Export current values </a:t>
            </a:r>
          </a:p>
          <a:p>
            <a:pPr marL="800089" lvl="1" indent="-342900">
              <a:buClr>
                <a:schemeClr val="bg2"/>
              </a:buClr>
              <a:buFont typeface="Wingdings" panose="05000000000000000000" pitchFamily="2" charset="2"/>
              <a:buChar char="§"/>
            </a:pPr>
            <a:r>
              <a:rPr lang="en-US" dirty="0"/>
              <a:t>Exports the current values for the specified product, language, and organization, including any customized strings.</a:t>
            </a:r>
          </a:p>
          <a:p>
            <a:pPr>
              <a:buClr>
                <a:schemeClr val="bg2"/>
              </a:buClr>
              <a:buFont typeface="Wingdings" panose="05000000000000000000" pitchFamily="2" charset="2"/>
              <a:buChar char="§"/>
            </a:pPr>
            <a:r>
              <a:rPr lang="en-US" dirty="0"/>
              <a:t>Export custom values </a:t>
            </a:r>
          </a:p>
          <a:p>
            <a:pPr marL="800089" lvl="1" indent="-342900">
              <a:buClr>
                <a:schemeClr val="bg2"/>
              </a:buClr>
              <a:buFont typeface="Wingdings" panose="05000000000000000000" pitchFamily="2" charset="2"/>
              <a:buChar char="§"/>
            </a:pPr>
            <a:r>
              <a:rPr lang="en-US" dirty="0"/>
              <a:t>Exports only the customized strings set for the organization.</a:t>
            </a:r>
          </a:p>
          <a:p>
            <a:pPr>
              <a:buClr>
                <a:schemeClr val="bg2"/>
              </a:buClr>
              <a:buFont typeface="Wingdings" panose="05000000000000000000" pitchFamily="2" charset="2"/>
              <a:buChar char="§"/>
            </a:pPr>
            <a:r>
              <a:rPr lang="en-US" dirty="0"/>
              <a:t>Export default Polaris values </a:t>
            </a:r>
          </a:p>
          <a:p>
            <a:pPr marL="800089" lvl="1" indent="-342900">
              <a:buClr>
                <a:schemeClr val="bg2"/>
              </a:buClr>
              <a:buFont typeface="Wingdings" panose="05000000000000000000" pitchFamily="2" charset="2"/>
              <a:buChar char="§"/>
            </a:pPr>
            <a:r>
              <a:rPr lang="en-US" dirty="0"/>
              <a:t>Exports the default language strings that are stored in the default database table; does not include any customized strings.</a:t>
            </a:r>
          </a:p>
          <a:p>
            <a:pPr marL="613818" lvl="1" indent="0">
              <a:buFont typeface="Arial" panose="020B0604020202020204" pitchFamily="34" charset="0"/>
              <a:buNone/>
            </a:pPr>
            <a:endParaRPr lang="en-US" sz="2400" dirty="0"/>
          </a:p>
        </p:txBody>
      </p:sp>
      <p:pic>
        <p:nvPicPr>
          <p:cNvPr id="3" name="Picture 2" descr="Screenshot of File Download b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5987" y="1260567"/>
            <a:ext cx="2457451"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7" descr="Screenshot of export options"/>
          <p:cNvPicPr>
            <a:picLocks noChangeAspect="1"/>
          </p:cNvPicPr>
          <p:nvPr/>
        </p:nvPicPr>
        <p:blipFill>
          <a:blip r:embed="rId3"/>
          <a:stretch>
            <a:fillRect/>
          </a:stretch>
        </p:blipFill>
        <p:spPr>
          <a:xfrm>
            <a:off x="6295573" y="1726715"/>
            <a:ext cx="2028825" cy="895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0975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FE8E5-AB33-C779-CCA9-1F589B6E63A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32D1897-1BFF-1D11-646B-B12526288E22}"/>
              </a:ext>
            </a:extLst>
          </p:cNvPr>
          <p:cNvSpPr>
            <a:spLocks noGrp="1"/>
          </p:cNvSpPr>
          <p:nvPr>
            <p:ph type="title"/>
          </p:nvPr>
        </p:nvSpPr>
        <p:spPr/>
        <p:txBody>
          <a:bodyPr/>
          <a:lstStyle/>
          <a:p>
            <a:r>
              <a:rPr lang="en-GB" dirty="0"/>
              <a:t>Working with </a:t>
            </a:r>
            <a:r>
              <a:rPr lang="en-GB" dirty="0" err="1"/>
              <a:t>PowerPAC</a:t>
            </a:r>
            <a:r>
              <a:rPr lang="en-GB" dirty="0"/>
              <a:t> Tools</a:t>
            </a:r>
          </a:p>
        </p:txBody>
      </p:sp>
      <p:sp>
        <p:nvSpPr>
          <p:cNvPr id="6" name="Footer Placeholder 5">
            <a:extLst>
              <a:ext uri="{FF2B5EF4-FFF2-40B4-BE49-F238E27FC236}">
                <a16:creationId xmlns:a16="http://schemas.microsoft.com/office/drawing/2014/main" id="{D680D83C-153A-510E-5F50-4478D64B24E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F260321-8824-BCCB-19E4-E040C2D5D50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p:cNvSpPr txBox="1">
            <a:spLocks/>
          </p:cNvSpPr>
          <p:nvPr/>
        </p:nvSpPr>
        <p:spPr>
          <a:xfrm>
            <a:off x="398272" y="1609345"/>
            <a:ext cx="11404456" cy="4389120"/>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Identify PowerPAC language strings by ID</a:t>
            </a:r>
          </a:p>
          <a:p>
            <a:r>
              <a:rPr lang="en-US"/>
              <a:t>Customize PowerPAC language strings</a:t>
            </a:r>
          </a:p>
          <a:p>
            <a:r>
              <a:rPr lang="en-US"/>
              <a:t>Ending Sessions </a:t>
            </a:r>
          </a:p>
          <a:p>
            <a:r>
              <a:rPr lang="en-US"/>
              <a:t>Reload PowerPAC</a:t>
            </a:r>
          </a:p>
          <a:p>
            <a:pPr lvl="1"/>
            <a:endParaRPr lang="en-US" sz="2400" dirty="0"/>
          </a:p>
        </p:txBody>
      </p:sp>
    </p:spTree>
    <p:extLst>
      <p:ext uri="{BB962C8B-B14F-4D97-AF65-F5344CB8AC3E}">
        <p14:creationId xmlns:p14="http://schemas.microsoft.com/office/powerpoint/2010/main" val="3234107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E6C7-0C97-13F4-A298-039F6E6E8C9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A5081BF-8987-8036-8DB8-955C93D2E85F}"/>
              </a:ext>
            </a:extLst>
          </p:cNvPr>
          <p:cNvSpPr>
            <a:spLocks noGrp="1"/>
          </p:cNvSpPr>
          <p:nvPr>
            <p:ph type="title"/>
          </p:nvPr>
        </p:nvSpPr>
        <p:spPr/>
        <p:txBody>
          <a:bodyPr/>
          <a:lstStyle/>
          <a:p>
            <a:r>
              <a:rPr lang="en-GB" dirty="0"/>
              <a:t>Identify </a:t>
            </a:r>
            <a:r>
              <a:rPr lang="en-GB" dirty="0" err="1"/>
              <a:t>PowerPAC</a:t>
            </a:r>
            <a:r>
              <a:rPr lang="en-GB" dirty="0"/>
              <a:t> Language Strings by ID</a:t>
            </a:r>
          </a:p>
        </p:txBody>
      </p:sp>
      <p:sp>
        <p:nvSpPr>
          <p:cNvPr id="6" name="Footer Placeholder 5">
            <a:extLst>
              <a:ext uri="{FF2B5EF4-FFF2-40B4-BE49-F238E27FC236}">
                <a16:creationId xmlns:a16="http://schemas.microsoft.com/office/drawing/2014/main" id="{CD62B699-7615-7AD3-63E3-DB4A5F2249C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4CC2D4E-CEEB-92B6-9573-CA03EB304BF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398272" y="1146048"/>
            <a:ext cx="11404456" cy="53888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600" dirty="0"/>
              <a:t>Web Admin includes a tool that identifies </a:t>
            </a:r>
            <a:r>
              <a:rPr lang="en-US" sz="1600" dirty="0" err="1"/>
              <a:t>PowerPAC</a:t>
            </a:r>
            <a:r>
              <a:rPr lang="en-US" sz="1600" dirty="0"/>
              <a:t> language strings by their unique IDs</a:t>
            </a:r>
          </a:p>
          <a:p>
            <a:pPr algn="just">
              <a:buClr>
                <a:schemeClr val="bg2"/>
              </a:buClr>
              <a:buFont typeface="Wingdings" panose="05000000000000000000" pitchFamily="2" charset="2"/>
              <a:buChar char="§"/>
            </a:pPr>
            <a:r>
              <a:rPr lang="en-US" sz="1600" dirty="0"/>
              <a:t>You can use the unique string IDs to find and customize specific strings in context</a:t>
            </a:r>
          </a:p>
          <a:p>
            <a:pPr algn="just">
              <a:buClr>
                <a:schemeClr val="bg2"/>
              </a:buClr>
              <a:buFont typeface="Wingdings" panose="05000000000000000000" pitchFamily="2" charset="2"/>
              <a:buChar char="§"/>
            </a:pPr>
            <a:r>
              <a:rPr lang="en-US" sz="1600" b="1" dirty="0"/>
              <a:t>Important Warnings:  </a:t>
            </a:r>
          </a:p>
          <a:p>
            <a:pPr marL="838179" lvl="1" indent="-380990" algn="just">
              <a:buClr>
                <a:schemeClr val="bg2"/>
              </a:buClr>
              <a:buFont typeface="Wingdings" panose="05000000000000000000" pitchFamily="2" charset="2"/>
              <a:buChar char="§"/>
            </a:pPr>
            <a:r>
              <a:rPr lang="en-US" sz="1600" dirty="0"/>
              <a:t>This utility starts a live </a:t>
            </a:r>
            <a:r>
              <a:rPr lang="en-US" sz="1600" dirty="0" err="1"/>
              <a:t>PowerPAC</a:t>
            </a:r>
            <a:r>
              <a:rPr lang="en-US" sz="1600" dirty="0"/>
              <a:t> session for the purpose of identifying language strings within the </a:t>
            </a:r>
            <a:r>
              <a:rPr lang="en-US" sz="1600" dirty="0" err="1"/>
              <a:t>PowerPAC</a:t>
            </a:r>
            <a:r>
              <a:rPr lang="en-US" sz="1600" dirty="0"/>
              <a:t> context</a:t>
            </a:r>
          </a:p>
          <a:p>
            <a:pPr marL="838179" lvl="1" indent="-380990" algn="just">
              <a:buClr>
                <a:schemeClr val="bg2"/>
              </a:buClr>
              <a:buFont typeface="Wingdings" panose="05000000000000000000" pitchFamily="2" charset="2"/>
              <a:buChar char="§"/>
            </a:pPr>
            <a:r>
              <a:rPr lang="en-US" sz="1600" dirty="0"/>
              <a:t>Some </a:t>
            </a:r>
            <a:r>
              <a:rPr lang="en-US" sz="1600" dirty="0" err="1"/>
              <a:t>PowerPAC</a:t>
            </a:r>
            <a:r>
              <a:rPr lang="en-US" sz="1600" dirty="0"/>
              <a:t> features may not function correctly within the Web Admin environment</a:t>
            </a:r>
          </a:p>
          <a:p>
            <a:pPr algn="just">
              <a:buClr>
                <a:schemeClr val="bg2"/>
              </a:buClr>
              <a:buFont typeface="Wingdings" panose="05000000000000000000" pitchFamily="2" charset="2"/>
              <a:buChar char="§"/>
            </a:pPr>
            <a:r>
              <a:rPr lang="en-US" sz="1600" dirty="0"/>
              <a:t>To test and use the changes you’ve made:</a:t>
            </a:r>
          </a:p>
          <a:p>
            <a:pPr marL="838179" lvl="1" indent="-380990" algn="just">
              <a:buClr>
                <a:schemeClr val="bg2"/>
              </a:buClr>
              <a:buFont typeface="Wingdings" panose="05000000000000000000" pitchFamily="2" charset="2"/>
              <a:buChar char="§"/>
            </a:pPr>
            <a:r>
              <a:rPr lang="en-US" sz="1600" dirty="0"/>
              <a:t>End the Identify Strings session</a:t>
            </a:r>
          </a:p>
          <a:p>
            <a:pPr marL="838179" lvl="1" indent="-380990" algn="just">
              <a:buClr>
                <a:schemeClr val="bg2"/>
              </a:buClr>
              <a:buFont typeface="Wingdings" panose="05000000000000000000" pitchFamily="2" charset="2"/>
              <a:buChar char="§"/>
            </a:pPr>
            <a:r>
              <a:rPr lang="en-US" sz="1600" dirty="0"/>
              <a:t>Reload the </a:t>
            </a:r>
            <a:r>
              <a:rPr lang="en-US" sz="1600" dirty="0" err="1"/>
              <a:t>PowerPAC</a:t>
            </a:r>
            <a:r>
              <a:rPr lang="en-US" sz="1600" dirty="0"/>
              <a:t> after making the changes</a:t>
            </a:r>
          </a:p>
          <a:p>
            <a:pPr marL="838179" lvl="1" indent="-380990" algn="just">
              <a:buClr>
                <a:schemeClr val="bg2"/>
              </a:buClr>
              <a:buFont typeface="Wingdings" panose="05000000000000000000" pitchFamily="2" charset="2"/>
              <a:buChar char="§"/>
            </a:pPr>
            <a:r>
              <a:rPr lang="en-US" sz="1600" dirty="0"/>
              <a:t>Log out of the Web Admin</a:t>
            </a:r>
          </a:p>
          <a:p>
            <a:pPr marL="838179" lvl="1" indent="-380990" algn="just">
              <a:buClr>
                <a:schemeClr val="bg2"/>
              </a:buClr>
              <a:buFont typeface="Wingdings" panose="05000000000000000000" pitchFamily="2" charset="2"/>
              <a:buChar char="§"/>
            </a:pPr>
            <a:r>
              <a:rPr lang="en-US" sz="1600" dirty="0"/>
              <a:t>Connect to the </a:t>
            </a:r>
            <a:r>
              <a:rPr lang="en-US" sz="1600" dirty="0" err="1"/>
              <a:t>PowerPAC</a:t>
            </a:r>
            <a:r>
              <a:rPr lang="en-US" sz="1600" dirty="0"/>
              <a:t> and review the changes</a:t>
            </a:r>
          </a:p>
          <a:p>
            <a:pPr lvl="1"/>
            <a:endParaRPr lang="en-US" sz="2400" dirty="0"/>
          </a:p>
        </p:txBody>
      </p:sp>
    </p:spTree>
    <p:extLst>
      <p:ext uri="{BB962C8B-B14F-4D97-AF65-F5344CB8AC3E}">
        <p14:creationId xmlns:p14="http://schemas.microsoft.com/office/powerpoint/2010/main" val="250443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err="1"/>
              <a:t>WebAdmin</a:t>
            </a:r>
            <a:endParaRPr lang="en-GB" dirty="0"/>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FCEB4342-02E9-810C-367C-CC6E89B1C4D7}"/>
              </a:ext>
            </a:extLst>
          </p:cNvPr>
          <p:cNvSpPr>
            <a:spLocks noGrp="1"/>
          </p:cNvSpPr>
          <p:nvPr>
            <p:ph type="body" sz="quarter" idx="14"/>
          </p:nvPr>
        </p:nvSpPr>
        <p:spPr>
          <a:xfrm>
            <a:off x="550864" y="1818323"/>
            <a:ext cx="5076000" cy="1920557"/>
          </a:xfrm>
        </p:spPr>
        <p:txBody>
          <a:bodyPr/>
          <a:lstStyle/>
          <a:p>
            <a:pPr algn="just">
              <a:buClr>
                <a:schemeClr val="bg2"/>
              </a:buClr>
              <a:buFont typeface="Wingdings" panose="05000000000000000000" pitchFamily="2" charset="2"/>
              <a:buChar char="§"/>
            </a:pPr>
            <a:r>
              <a:rPr lang="en-US" dirty="0"/>
              <a:t>Overview</a:t>
            </a:r>
          </a:p>
          <a:p>
            <a:pPr algn="just">
              <a:buClr>
                <a:schemeClr val="bg2"/>
              </a:buClr>
              <a:buFont typeface="Wingdings" panose="05000000000000000000" pitchFamily="2" charset="2"/>
              <a:buChar char="§"/>
            </a:pPr>
            <a:r>
              <a:rPr lang="en-US" dirty="0"/>
              <a:t>Permission</a:t>
            </a:r>
          </a:p>
          <a:p>
            <a:pPr algn="just">
              <a:buClr>
                <a:schemeClr val="bg2"/>
              </a:buClr>
              <a:buFont typeface="Wingdings" panose="05000000000000000000" pitchFamily="2" charset="2"/>
              <a:buChar char="§"/>
            </a:pPr>
            <a:r>
              <a:rPr lang="en-US" dirty="0"/>
              <a:t>Logging into Web Admin</a:t>
            </a:r>
          </a:p>
          <a:p>
            <a:endParaRPr lang="en-US" dirty="0"/>
          </a:p>
        </p:txBody>
      </p:sp>
    </p:spTree>
    <p:extLst>
      <p:ext uri="{BB962C8B-B14F-4D97-AF65-F5344CB8AC3E}">
        <p14:creationId xmlns:p14="http://schemas.microsoft.com/office/powerpoint/2010/main" val="425853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00A1D-F694-E60C-C8A5-083145FA5E3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B908AF8-D676-4067-9268-0FE1885C1A18}"/>
              </a:ext>
            </a:extLst>
          </p:cNvPr>
          <p:cNvSpPr>
            <a:spLocks noGrp="1"/>
          </p:cNvSpPr>
          <p:nvPr>
            <p:ph type="title"/>
          </p:nvPr>
        </p:nvSpPr>
        <p:spPr/>
        <p:txBody>
          <a:bodyPr/>
          <a:lstStyle/>
          <a:p>
            <a:r>
              <a:rPr lang="en-GB" dirty="0"/>
              <a:t>Identify </a:t>
            </a:r>
            <a:r>
              <a:rPr lang="en-GB" dirty="0" err="1"/>
              <a:t>PowerPAC</a:t>
            </a:r>
            <a:r>
              <a:rPr lang="en-GB" dirty="0"/>
              <a:t> Language Strings by ID</a:t>
            </a:r>
          </a:p>
        </p:txBody>
      </p:sp>
      <p:sp>
        <p:nvSpPr>
          <p:cNvPr id="6" name="Footer Placeholder 5">
            <a:extLst>
              <a:ext uri="{FF2B5EF4-FFF2-40B4-BE49-F238E27FC236}">
                <a16:creationId xmlns:a16="http://schemas.microsoft.com/office/drawing/2014/main" id="{9C9BC7EE-BDD2-2B9C-8C3F-0326E498C20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5352848-E4E4-BAC8-6B41-10AA8486193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398272" y="3998976"/>
            <a:ext cx="11404456" cy="2535937"/>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Click the Identify String subtab on the PAC Tools tab</a:t>
            </a:r>
          </a:p>
          <a:p>
            <a:pPr algn="just">
              <a:buClr>
                <a:schemeClr val="bg2"/>
              </a:buClr>
              <a:buFont typeface="Wingdings" panose="05000000000000000000" pitchFamily="2" charset="2"/>
              <a:buChar char="§"/>
            </a:pPr>
            <a:r>
              <a:rPr lang="en-US" dirty="0"/>
              <a:t>Click the Begin Session button</a:t>
            </a:r>
          </a:p>
          <a:p>
            <a:pPr algn="just">
              <a:buClr>
                <a:schemeClr val="bg2"/>
              </a:buClr>
              <a:buFont typeface="Wingdings" panose="05000000000000000000" pitchFamily="2" charset="2"/>
              <a:buChar char="§"/>
            </a:pPr>
            <a:r>
              <a:rPr lang="en-US" dirty="0" err="1"/>
              <a:t>PowerPAC</a:t>
            </a:r>
            <a:r>
              <a:rPr lang="en-US" dirty="0"/>
              <a:t> opens in the Web Admin window</a:t>
            </a:r>
          </a:p>
          <a:p>
            <a:pPr algn="just">
              <a:buClr>
                <a:schemeClr val="bg2"/>
              </a:buClr>
              <a:buFont typeface="Wingdings" panose="05000000000000000000" pitchFamily="2" charset="2"/>
              <a:buChar char="§"/>
            </a:pPr>
            <a:r>
              <a:rPr lang="en-US" dirty="0"/>
              <a:t>Default language strings are enclosed in orange brackets</a:t>
            </a:r>
          </a:p>
          <a:p>
            <a:pPr algn="just">
              <a:buClr>
                <a:schemeClr val="bg2"/>
              </a:buClr>
              <a:buFont typeface="Wingdings" panose="05000000000000000000" pitchFamily="2" charset="2"/>
              <a:buChar char="§"/>
            </a:pPr>
            <a:r>
              <a:rPr lang="en-US" dirty="0"/>
              <a:t>Customized strings are enclosed in green brackets</a:t>
            </a:r>
          </a:p>
          <a:p>
            <a:pPr lvl="1"/>
            <a:endParaRPr lang="en-US" sz="2400" dirty="0"/>
          </a:p>
        </p:txBody>
      </p:sp>
      <p:pic>
        <p:nvPicPr>
          <p:cNvPr id="4" name="Picture 3" descr="Screenshot of Web Admin Identify String featured"/>
          <p:cNvPicPr>
            <a:picLocks noChangeAspect="1"/>
          </p:cNvPicPr>
          <p:nvPr/>
        </p:nvPicPr>
        <p:blipFill>
          <a:blip r:embed="rId2"/>
          <a:stretch>
            <a:fillRect/>
          </a:stretch>
        </p:blipFill>
        <p:spPr>
          <a:xfrm>
            <a:off x="2064753" y="1321015"/>
            <a:ext cx="7018315" cy="253679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3590041" y="2075344"/>
            <a:ext cx="700472" cy="293221"/>
          </a:xfrm>
          <a:prstGeom prst="rect">
            <a:avLst/>
          </a:prstGeom>
        </p:spPr>
      </p:pic>
      <p:pic>
        <p:nvPicPr>
          <p:cNvPr id="8" name="Picture 7"/>
          <p:cNvPicPr>
            <a:picLocks noChangeAspect="1"/>
          </p:cNvPicPr>
          <p:nvPr/>
        </p:nvPicPr>
        <p:blipFill>
          <a:blip r:embed="rId3"/>
          <a:stretch>
            <a:fillRect/>
          </a:stretch>
        </p:blipFill>
        <p:spPr>
          <a:xfrm>
            <a:off x="5967661" y="1543847"/>
            <a:ext cx="642417" cy="268919"/>
          </a:xfrm>
          <a:prstGeom prst="rect">
            <a:avLst/>
          </a:prstGeom>
        </p:spPr>
      </p:pic>
    </p:spTree>
    <p:extLst>
      <p:ext uri="{BB962C8B-B14F-4D97-AF65-F5344CB8AC3E}">
        <p14:creationId xmlns:p14="http://schemas.microsoft.com/office/powerpoint/2010/main" val="1636400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8D4AB-294D-FA1D-F7A0-48A32F29016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2537485-1EAC-6A18-05AF-47406BD3553B}"/>
              </a:ext>
            </a:extLst>
          </p:cNvPr>
          <p:cNvSpPr>
            <a:spLocks noGrp="1"/>
          </p:cNvSpPr>
          <p:nvPr>
            <p:ph type="title"/>
          </p:nvPr>
        </p:nvSpPr>
        <p:spPr/>
        <p:txBody>
          <a:bodyPr/>
          <a:lstStyle/>
          <a:p>
            <a:r>
              <a:rPr lang="en-GB" dirty="0"/>
              <a:t>Identify </a:t>
            </a:r>
            <a:r>
              <a:rPr lang="en-GB" dirty="0" err="1"/>
              <a:t>PowerPAC</a:t>
            </a:r>
            <a:r>
              <a:rPr lang="en-GB" dirty="0"/>
              <a:t> Language Strings by ID</a:t>
            </a:r>
          </a:p>
        </p:txBody>
      </p:sp>
      <p:sp>
        <p:nvSpPr>
          <p:cNvPr id="6" name="Footer Placeholder 5">
            <a:extLst>
              <a:ext uri="{FF2B5EF4-FFF2-40B4-BE49-F238E27FC236}">
                <a16:creationId xmlns:a16="http://schemas.microsoft.com/office/drawing/2014/main" id="{210A28E7-25BE-31BB-7694-DC189E308B7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D8D0C8D-AD18-1E15-9AEA-FD8640B3A34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398272" y="4998720"/>
            <a:ext cx="11404456" cy="1414273"/>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Hover your mouse over any of the highlighted brackets to show the string ID in a tooltip</a:t>
            </a:r>
          </a:p>
          <a:p>
            <a:pPr algn="just">
              <a:buClr>
                <a:schemeClr val="bg2"/>
              </a:buClr>
              <a:buFont typeface="Wingdings" panose="05000000000000000000" pitchFamily="2" charset="2"/>
              <a:buChar char="§"/>
            </a:pPr>
            <a:r>
              <a:rPr lang="en-US" dirty="0"/>
              <a:t>To customize a string, click a highlighted bracket to open the editor for that string</a:t>
            </a:r>
          </a:p>
          <a:p>
            <a:pPr lvl="1"/>
            <a:endParaRPr lang="en-US" sz="2400" dirty="0"/>
          </a:p>
        </p:txBody>
      </p:sp>
      <p:pic>
        <p:nvPicPr>
          <p:cNvPr id="9" name="Picture 8" descr="Screenshot of Web Admin String ID"/>
          <p:cNvPicPr>
            <a:picLocks noChangeAspect="1"/>
          </p:cNvPicPr>
          <p:nvPr/>
        </p:nvPicPr>
        <p:blipFill>
          <a:blip r:embed="rId2"/>
          <a:stretch>
            <a:fillRect/>
          </a:stretch>
        </p:blipFill>
        <p:spPr>
          <a:xfrm>
            <a:off x="2596403" y="1371994"/>
            <a:ext cx="4127127" cy="2939015"/>
          </a:xfrm>
          <a:prstGeom prst="rect">
            <a:avLst/>
          </a:prstGeom>
          <a:ln>
            <a:noFill/>
          </a:ln>
          <a:effectLst>
            <a:outerShdw blurRad="292100" dist="139700" dir="2700000" algn="tl" rotWithShape="0">
              <a:srgbClr val="333333">
                <a:alpha val="65000"/>
              </a:srgbClr>
            </a:outerShdw>
          </a:effectLst>
        </p:spPr>
      </p:pic>
      <p:pic>
        <p:nvPicPr>
          <p:cNvPr id="10" name="Picture 9" descr="Screenshot of Web Admin"/>
          <p:cNvPicPr>
            <a:picLocks noChangeAspect="1"/>
          </p:cNvPicPr>
          <p:nvPr/>
        </p:nvPicPr>
        <p:blipFill>
          <a:blip r:embed="rId3"/>
          <a:stretch>
            <a:fillRect/>
          </a:stretch>
        </p:blipFill>
        <p:spPr>
          <a:xfrm>
            <a:off x="5216064" y="4093900"/>
            <a:ext cx="3804235" cy="518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0308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66C32-AB9A-6C9E-937A-AAA91FD8B6A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630E376-1DFB-3E3A-2863-98F6DED19934}"/>
              </a:ext>
            </a:extLst>
          </p:cNvPr>
          <p:cNvSpPr>
            <a:spLocks noGrp="1"/>
          </p:cNvSpPr>
          <p:nvPr>
            <p:ph type="title"/>
          </p:nvPr>
        </p:nvSpPr>
        <p:spPr/>
        <p:txBody>
          <a:bodyPr/>
          <a:lstStyle/>
          <a:p>
            <a:r>
              <a:rPr lang="en-GB" dirty="0"/>
              <a:t>Identify </a:t>
            </a:r>
            <a:r>
              <a:rPr lang="en-GB" dirty="0" err="1"/>
              <a:t>PowerPAC</a:t>
            </a:r>
            <a:r>
              <a:rPr lang="en-GB" dirty="0"/>
              <a:t> Language Strings by ID</a:t>
            </a:r>
          </a:p>
        </p:txBody>
      </p:sp>
      <p:sp>
        <p:nvSpPr>
          <p:cNvPr id="6" name="Footer Placeholder 5">
            <a:extLst>
              <a:ext uri="{FF2B5EF4-FFF2-40B4-BE49-F238E27FC236}">
                <a16:creationId xmlns:a16="http://schemas.microsoft.com/office/drawing/2014/main" id="{B4BD0624-E9C7-5FB5-0063-414794535FD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FF86AAD-3B91-A87F-1101-DA38339E2A7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393772" y="5015909"/>
            <a:ext cx="11404456" cy="1614601"/>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Select the language you would like to edit</a:t>
            </a:r>
          </a:p>
          <a:p>
            <a:pPr algn="just">
              <a:buClr>
                <a:schemeClr val="bg2"/>
              </a:buClr>
              <a:buFont typeface="Wingdings" panose="05000000000000000000" pitchFamily="2" charset="2"/>
              <a:buChar char="§"/>
            </a:pPr>
            <a:r>
              <a:rPr lang="en-US" dirty="0"/>
              <a:t>In the “Switch to another branch” drop-down, select the organization whose strings you want to display</a:t>
            </a:r>
          </a:p>
        </p:txBody>
      </p:sp>
      <p:pic>
        <p:nvPicPr>
          <p:cNvPr id="4" name="Picture 3" descr="Screenshot of Web Admin language options"/>
          <p:cNvPicPr>
            <a:picLocks noChangeAspect="1"/>
          </p:cNvPicPr>
          <p:nvPr/>
        </p:nvPicPr>
        <p:blipFill>
          <a:blip r:embed="rId2"/>
          <a:stretch>
            <a:fillRect/>
          </a:stretch>
        </p:blipFill>
        <p:spPr>
          <a:xfrm>
            <a:off x="2506356" y="787731"/>
            <a:ext cx="7008075" cy="4231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4635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54CB5-D871-CE4A-4694-DA0A684CB4C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D6B66EA-A0EF-8BBF-FC87-BAF59B6F4B13}"/>
              </a:ext>
            </a:extLst>
          </p:cNvPr>
          <p:cNvSpPr>
            <a:spLocks noGrp="1"/>
          </p:cNvSpPr>
          <p:nvPr>
            <p:ph type="title"/>
          </p:nvPr>
        </p:nvSpPr>
        <p:spPr/>
        <p:txBody>
          <a:bodyPr/>
          <a:lstStyle/>
          <a:p>
            <a:r>
              <a:rPr lang="en-GB" dirty="0"/>
              <a:t>Customize </a:t>
            </a:r>
            <a:r>
              <a:rPr lang="en-GB" dirty="0" err="1"/>
              <a:t>PowerPAC</a:t>
            </a:r>
            <a:r>
              <a:rPr lang="en-GB" dirty="0"/>
              <a:t> Language Strings</a:t>
            </a:r>
          </a:p>
        </p:txBody>
      </p:sp>
      <p:sp>
        <p:nvSpPr>
          <p:cNvPr id="6" name="Footer Placeholder 5">
            <a:extLst>
              <a:ext uri="{FF2B5EF4-FFF2-40B4-BE49-F238E27FC236}">
                <a16:creationId xmlns:a16="http://schemas.microsoft.com/office/drawing/2014/main" id="{E3B92EC6-D4C7-BA1A-20EE-26D72C77227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3560191-8E36-CC38-8F27-2D16FF2E32C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Content Placeholder 1"/>
          <p:cNvSpPr txBox="1">
            <a:spLocks/>
          </p:cNvSpPr>
          <p:nvPr/>
        </p:nvSpPr>
        <p:spPr>
          <a:xfrm>
            <a:off x="347496" y="5193792"/>
            <a:ext cx="11404456" cy="1121665"/>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buClr>
                <a:schemeClr val="bg2"/>
              </a:buClr>
              <a:buFont typeface="Wingdings" panose="05000000000000000000" pitchFamily="2" charset="2"/>
              <a:buChar char="§"/>
            </a:pPr>
            <a:r>
              <a:rPr lang="en-US" dirty="0"/>
              <a:t>The Edit page opens with the organization and language already selected to match your </a:t>
            </a:r>
            <a:r>
              <a:rPr lang="en-US" dirty="0" err="1"/>
              <a:t>PowerPAC</a:t>
            </a:r>
            <a:r>
              <a:rPr lang="en-US" dirty="0"/>
              <a:t> choices</a:t>
            </a:r>
          </a:p>
          <a:p>
            <a:pPr lvl="1"/>
            <a:endParaRPr lang="en-US" sz="2400" dirty="0"/>
          </a:p>
        </p:txBody>
      </p:sp>
      <p:pic>
        <p:nvPicPr>
          <p:cNvPr id="9" name="Picture 8" descr="Screenshot of Web Admin Edit Tool"/>
          <p:cNvPicPr>
            <a:picLocks noChangeAspect="1"/>
          </p:cNvPicPr>
          <p:nvPr/>
        </p:nvPicPr>
        <p:blipFill>
          <a:blip r:embed="rId2"/>
          <a:stretch>
            <a:fillRect/>
          </a:stretch>
        </p:blipFill>
        <p:spPr>
          <a:xfrm>
            <a:off x="1951705" y="1419503"/>
            <a:ext cx="8196041" cy="3457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0776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7DE66-6DE5-AC2D-9B55-81832D29E1C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5E28163-A479-C164-C952-EFCDD451680C}"/>
              </a:ext>
            </a:extLst>
          </p:cNvPr>
          <p:cNvSpPr>
            <a:spLocks noGrp="1"/>
          </p:cNvSpPr>
          <p:nvPr>
            <p:ph type="title"/>
          </p:nvPr>
        </p:nvSpPr>
        <p:spPr/>
        <p:txBody>
          <a:bodyPr/>
          <a:lstStyle/>
          <a:p>
            <a:r>
              <a:rPr lang="en-GB" dirty="0"/>
              <a:t>Customize </a:t>
            </a:r>
            <a:r>
              <a:rPr lang="en-GB" dirty="0" err="1"/>
              <a:t>PowerPAC</a:t>
            </a:r>
            <a:r>
              <a:rPr lang="en-GB" dirty="0"/>
              <a:t> Language Strings</a:t>
            </a:r>
          </a:p>
        </p:txBody>
      </p:sp>
      <p:sp>
        <p:nvSpPr>
          <p:cNvPr id="6" name="Footer Placeholder 5">
            <a:extLst>
              <a:ext uri="{FF2B5EF4-FFF2-40B4-BE49-F238E27FC236}">
                <a16:creationId xmlns:a16="http://schemas.microsoft.com/office/drawing/2014/main" id="{FB4FB641-A4D7-E7CF-03F0-C553E651B7C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3D28F74-31A1-1D6F-6F31-118855CB18A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398272" y="3023616"/>
            <a:ext cx="3356864" cy="2974849"/>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1797" lvl="1" indent="-285750" algn="just">
              <a:buClr>
                <a:schemeClr val="bg2"/>
              </a:buClr>
              <a:buFont typeface="Wingdings" panose="05000000000000000000" pitchFamily="2" charset="2"/>
              <a:buChar char="§"/>
            </a:pPr>
            <a:r>
              <a:rPr lang="en-US" dirty="0"/>
              <a:t>Clicking “Open all strings in Language Editor” opens all default and custom language strings in the Edit Tool.</a:t>
            </a:r>
          </a:p>
          <a:p>
            <a:pPr lvl="1"/>
            <a:endParaRPr lang="en-US" sz="2400" dirty="0"/>
          </a:p>
        </p:txBody>
      </p:sp>
      <p:grpSp>
        <p:nvGrpSpPr>
          <p:cNvPr id="3" name="Group 2" descr="Screenshot of Web Admin Identify String"/>
          <p:cNvGrpSpPr/>
          <p:nvPr/>
        </p:nvGrpSpPr>
        <p:grpSpPr>
          <a:xfrm>
            <a:off x="4180708" y="1376054"/>
            <a:ext cx="5382491" cy="2640791"/>
            <a:chOff x="194448" y="1500555"/>
            <a:chExt cx="5638800" cy="2765236"/>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37" t="18750" r="53327" b="50462"/>
            <a:stretch/>
          </p:blipFill>
          <p:spPr bwMode="auto">
            <a:xfrm>
              <a:off x="194448" y="1500555"/>
              <a:ext cx="5638800" cy="2765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7"/>
            <p:cNvSpPr/>
            <p:nvPr/>
          </p:nvSpPr>
          <p:spPr>
            <a:xfrm>
              <a:off x="272143" y="2198958"/>
              <a:ext cx="3827732" cy="3770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Screenshot of language string in Edit Tool"/>
          <p:cNvPicPr>
            <a:picLocks noChangeAspect="1"/>
          </p:cNvPicPr>
          <p:nvPr/>
        </p:nvPicPr>
        <p:blipFill>
          <a:blip r:embed="rId3"/>
          <a:stretch>
            <a:fillRect/>
          </a:stretch>
        </p:blipFill>
        <p:spPr>
          <a:xfrm>
            <a:off x="6359000" y="3558099"/>
            <a:ext cx="5248656" cy="2912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9936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CB02-80B3-A9FB-6839-1F3ACB784DF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DED72BC-EDBA-6FAD-CD88-85322372A6D2}"/>
              </a:ext>
            </a:extLst>
          </p:cNvPr>
          <p:cNvSpPr>
            <a:spLocks noGrp="1"/>
          </p:cNvSpPr>
          <p:nvPr>
            <p:ph type="title"/>
          </p:nvPr>
        </p:nvSpPr>
        <p:spPr/>
        <p:txBody>
          <a:bodyPr/>
          <a:lstStyle/>
          <a:p>
            <a:r>
              <a:rPr lang="en-GB" dirty="0"/>
              <a:t>Ending Sessions</a:t>
            </a:r>
          </a:p>
        </p:txBody>
      </p:sp>
      <p:sp>
        <p:nvSpPr>
          <p:cNvPr id="6" name="Footer Placeholder 5">
            <a:extLst>
              <a:ext uri="{FF2B5EF4-FFF2-40B4-BE49-F238E27FC236}">
                <a16:creationId xmlns:a16="http://schemas.microsoft.com/office/drawing/2014/main" id="{FB321A2C-8A21-F82E-8C0E-CCAD922BCC8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1AA7DD5-0E60-8184-A84B-FE4238DE12D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Content Placeholder 1"/>
          <p:cNvSpPr txBox="1">
            <a:spLocks/>
          </p:cNvSpPr>
          <p:nvPr/>
        </p:nvSpPr>
        <p:spPr>
          <a:xfrm>
            <a:off x="398272" y="4949952"/>
            <a:ext cx="11404456" cy="1243585"/>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It is best to do </a:t>
            </a:r>
            <a:r>
              <a:rPr lang="en-US" dirty="0" err="1"/>
              <a:t>PowerPAC</a:t>
            </a:r>
            <a:r>
              <a:rPr lang="en-US" dirty="0"/>
              <a:t> editing during non-public hours and remember to click the End Session button on the PAC Tools/Identify String tabbed page when done</a:t>
            </a:r>
          </a:p>
          <a:p>
            <a:pPr algn="just">
              <a:buClr>
                <a:schemeClr val="bg2"/>
              </a:buClr>
              <a:buFont typeface="Wingdings" panose="05000000000000000000" pitchFamily="2" charset="2"/>
              <a:buChar char="§"/>
            </a:pPr>
            <a:r>
              <a:rPr lang="en-US" dirty="0"/>
              <a:t>Click “OK” at the prompt to completely end the session.</a:t>
            </a:r>
          </a:p>
          <a:p>
            <a:pPr lvl="1"/>
            <a:endParaRPr lang="en-US" sz="2400" dirty="0"/>
          </a:p>
        </p:txBody>
      </p:sp>
      <p:pic>
        <p:nvPicPr>
          <p:cNvPr id="9" name="Picture 8" descr="Screenshot of Web Admin Session ended message"/>
          <p:cNvPicPr>
            <a:picLocks noChangeAspect="1"/>
          </p:cNvPicPr>
          <p:nvPr/>
        </p:nvPicPr>
        <p:blipFill>
          <a:blip r:embed="rId2"/>
          <a:stretch>
            <a:fillRect/>
          </a:stretch>
        </p:blipFill>
        <p:spPr>
          <a:xfrm>
            <a:off x="5292312" y="1221957"/>
            <a:ext cx="5166272" cy="3399799"/>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41660" y="1205436"/>
            <a:ext cx="3657600" cy="1015663"/>
          </a:xfrm>
          <a:prstGeom prst="rect">
            <a:avLst/>
          </a:prstGeom>
        </p:spPr>
        <p:txBody>
          <a:bodyPr wrap="square">
            <a:spAutoFit/>
          </a:bodyPr>
          <a:lstStyle/>
          <a:p>
            <a:pPr marL="285750" indent="-285750" algn="just">
              <a:buClr>
                <a:schemeClr val="bg2"/>
              </a:buClr>
              <a:buFont typeface="Wingdings" panose="05000000000000000000" pitchFamily="2" charset="2"/>
              <a:buChar char="§"/>
            </a:pPr>
            <a:r>
              <a:rPr lang="en-US" sz="1500" b="1" dirty="0">
                <a:solidFill>
                  <a:schemeClr val="bg2"/>
                </a:solidFill>
                <a:cs typeface="Arial" pitchFamily="34" charset="0"/>
              </a:rPr>
              <a:t>TIP</a:t>
            </a:r>
            <a:r>
              <a:rPr lang="en-US" sz="1500" dirty="0">
                <a:cs typeface="Arial" pitchFamily="34" charset="0"/>
              </a:rPr>
              <a:t> The </a:t>
            </a:r>
            <a:r>
              <a:rPr lang="en-US" sz="1500" dirty="0" err="1">
                <a:cs typeface="Arial" pitchFamily="34" charset="0"/>
              </a:rPr>
              <a:t>PowerPAC</a:t>
            </a:r>
            <a:r>
              <a:rPr lang="en-US" sz="1500" dirty="0">
                <a:cs typeface="Arial" pitchFamily="34" charset="0"/>
              </a:rPr>
              <a:t> session is live.  If you do not select End Session, the </a:t>
            </a:r>
            <a:r>
              <a:rPr lang="en-US" sz="1500" dirty="0" err="1">
                <a:cs typeface="Arial" pitchFamily="34" charset="0"/>
              </a:rPr>
              <a:t>coloredbrackets</a:t>
            </a:r>
            <a:r>
              <a:rPr lang="en-US" sz="1500" dirty="0">
                <a:cs typeface="Arial" pitchFamily="34" charset="0"/>
              </a:rPr>
              <a:t> may continue to display to all </a:t>
            </a:r>
            <a:r>
              <a:rPr lang="en-US" sz="1500" dirty="0" err="1">
                <a:cs typeface="Arial" pitchFamily="34" charset="0"/>
              </a:rPr>
              <a:t>PowerPACusers</a:t>
            </a:r>
            <a:r>
              <a:rPr lang="en-US" sz="1500" dirty="0">
                <a:cs typeface="Arial" pitchFamily="34" charset="0"/>
              </a:rPr>
              <a:t>.</a:t>
            </a:r>
          </a:p>
        </p:txBody>
      </p:sp>
    </p:spTree>
    <p:extLst>
      <p:ext uri="{BB962C8B-B14F-4D97-AF65-F5344CB8AC3E}">
        <p14:creationId xmlns:p14="http://schemas.microsoft.com/office/powerpoint/2010/main" val="88864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8E454-0D8B-F5A2-B1A2-263CDE06744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375FBFB-DEBB-152B-8C2D-16948176C84B}"/>
              </a:ext>
            </a:extLst>
          </p:cNvPr>
          <p:cNvSpPr>
            <a:spLocks noGrp="1"/>
          </p:cNvSpPr>
          <p:nvPr>
            <p:ph type="title"/>
          </p:nvPr>
        </p:nvSpPr>
        <p:spPr/>
        <p:txBody>
          <a:bodyPr/>
          <a:lstStyle/>
          <a:p>
            <a:r>
              <a:rPr lang="en-GB" dirty="0"/>
              <a:t>Reload </a:t>
            </a:r>
            <a:r>
              <a:rPr lang="en-GB" dirty="0" err="1"/>
              <a:t>PowerPAC</a:t>
            </a:r>
            <a:endParaRPr lang="en-GB" dirty="0"/>
          </a:p>
        </p:txBody>
      </p:sp>
      <p:sp>
        <p:nvSpPr>
          <p:cNvPr id="6" name="Footer Placeholder 5">
            <a:extLst>
              <a:ext uri="{FF2B5EF4-FFF2-40B4-BE49-F238E27FC236}">
                <a16:creationId xmlns:a16="http://schemas.microsoft.com/office/drawing/2014/main" id="{8D95DEDD-5CF0-DD91-B131-208BF2916FF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38ED751-344D-4972-4231-45D89C24426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398272" y="3395472"/>
            <a:ext cx="11404456" cy="3462528"/>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When settings have been changed in System Administration or you have customized language strings using Web Admin, you must update page caches to see the results of your changes</a:t>
            </a:r>
          </a:p>
          <a:p>
            <a:pPr algn="just">
              <a:buClr>
                <a:schemeClr val="bg2"/>
              </a:buClr>
              <a:buFont typeface="Wingdings" panose="05000000000000000000" pitchFamily="2" charset="2"/>
              <a:buChar char="§"/>
            </a:pPr>
            <a:r>
              <a:rPr lang="en-US" dirty="0"/>
              <a:t>On the PAC Tools tab:</a:t>
            </a:r>
          </a:p>
          <a:p>
            <a:pPr marL="838179" lvl="1" indent="-380990" algn="just">
              <a:buClr>
                <a:schemeClr val="bg2"/>
              </a:buClr>
              <a:buFont typeface="Wingdings" panose="05000000000000000000" pitchFamily="2" charset="2"/>
              <a:buChar char="§"/>
            </a:pPr>
            <a:r>
              <a:rPr lang="en-US" dirty="0"/>
              <a:t>Click Reload</a:t>
            </a:r>
          </a:p>
          <a:p>
            <a:pPr marL="838179" lvl="1" indent="-380990" algn="just">
              <a:buClr>
                <a:schemeClr val="bg2"/>
              </a:buClr>
              <a:buFont typeface="Wingdings" panose="05000000000000000000" pitchFamily="2" charset="2"/>
              <a:buChar char="§"/>
            </a:pPr>
            <a:r>
              <a:rPr lang="en-US" dirty="0"/>
              <a:t>Click the Reload [</a:t>
            </a:r>
            <a:r>
              <a:rPr lang="en-US" dirty="0" err="1"/>
              <a:t>PowerPAC</a:t>
            </a:r>
            <a:r>
              <a:rPr lang="en-US" dirty="0"/>
              <a:t>  URL] link</a:t>
            </a:r>
          </a:p>
          <a:p>
            <a:pPr algn="just">
              <a:buClr>
                <a:schemeClr val="bg2"/>
              </a:buClr>
              <a:buFont typeface="Wingdings" panose="05000000000000000000" pitchFamily="2" charset="2"/>
              <a:buChar char="§"/>
            </a:pPr>
            <a:r>
              <a:rPr lang="en-US" dirty="0"/>
              <a:t>After a few moments a confirmation message will be displayed in Status</a:t>
            </a:r>
          </a:p>
          <a:p>
            <a:pPr algn="just">
              <a:buClr>
                <a:schemeClr val="bg2"/>
              </a:buClr>
              <a:buFont typeface="Wingdings" panose="05000000000000000000" pitchFamily="2" charset="2"/>
              <a:buChar char="§"/>
            </a:pPr>
            <a:r>
              <a:rPr lang="en-US" dirty="0"/>
              <a:t>Some changes will require an ISS reset on the PAC server itself</a:t>
            </a:r>
          </a:p>
        </p:txBody>
      </p:sp>
      <p:pic>
        <p:nvPicPr>
          <p:cNvPr id="3" name="Picture 2" descr="Screenshot of Web Admin Re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393" y="932285"/>
            <a:ext cx="8039975" cy="2407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3120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4A3E3-5FFE-1940-A9BC-60A66902E11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236E2E1-D117-031D-EC19-9A813965AE57}"/>
              </a:ext>
            </a:extLst>
          </p:cNvPr>
          <p:cNvSpPr>
            <a:spLocks noGrp="1"/>
          </p:cNvSpPr>
          <p:nvPr>
            <p:ph type="title"/>
          </p:nvPr>
        </p:nvSpPr>
        <p:spPr/>
        <p:txBody>
          <a:bodyPr/>
          <a:lstStyle/>
          <a:p>
            <a:r>
              <a:rPr lang="en-GB" dirty="0"/>
              <a:t>Polaris Web Admin Tool Guide</a:t>
            </a:r>
          </a:p>
        </p:txBody>
      </p:sp>
      <p:sp>
        <p:nvSpPr>
          <p:cNvPr id="6" name="Footer Placeholder 5">
            <a:extLst>
              <a:ext uri="{FF2B5EF4-FFF2-40B4-BE49-F238E27FC236}">
                <a16:creationId xmlns:a16="http://schemas.microsoft.com/office/drawing/2014/main" id="{F6F51602-525E-BC25-26E2-B8A82D6D1BB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3575E13-09A3-DC49-2F3D-BC0C9E34B8D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p:cNvSpPr txBox="1">
            <a:spLocks/>
          </p:cNvSpPr>
          <p:nvPr/>
        </p:nvSpPr>
        <p:spPr>
          <a:xfrm>
            <a:off x="550864" y="4808640"/>
            <a:ext cx="11404456" cy="1755613"/>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marR="0" lvl="1" indent="-180000" algn="just" defTabSz="914400" rtl="0" eaLnBrk="1" fontAlgn="auto" latinLnBrk="0" hangingPunct="1">
              <a:lnSpc>
                <a:spcPct val="100000"/>
              </a:lnSpc>
              <a:spcBef>
                <a:spcPts val="900"/>
              </a:spcBef>
              <a:spcAft>
                <a:spcPts val="0"/>
              </a:spcAft>
              <a:buClr>
                <a:srgbClr val="5E33BF"/>
              </a:buClr>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Avenir Next LT Pro"/>
                <a:ea typeface="+mn-ea"/>
                <a:cs typeface="+mn-cs"/>
              </a:rPr>
              <a:t>The PDF Polaris Web Admin (Language Editor) Tool Guide is accessible via:</a:t>
            </a:r>
          </a:p>
          <a:p>
            <a:pPr marL="540000" marR="0" lvl="2" indent="-180000" algn="just" defTabSz="914400" rtl="0" eaLnBrk="1" fontAlgn="auto" latinLnBrk="0" hangingPunct="1">
              <a:lnSpc>
                <a:spcPct val="100000"/>
              </a:lnSpc>
              <a:spcBef>
                <a:spcPts val="900"/>
              </a:spcBef>
              <a:spcAft>
                <a:spcPts val="0"/>
              </a:spcAft>
              <a:buClr>
                <a:srgbClr val="5E33BF"/>
              </a:buClr>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Avenir Next LT Pro"/>
                <a:ea typeface="+mn-ea"/>
                <a:cs typeface="+mn-cs"/>
              </a:rPr>
              <a:t>The “Help” tab when logged into Web Admin and requires customer login</a:t>
            </a:r>
          </a:p>
        </p:txBody>
      </p:sp>
      <p:pic>
        <p:nvPicPr>
          <p:cNvPr id="5" name="Picture 4" descr="Screenshot of Web Admin Help tab option"/>
          <p:cNvPicPr>
            <a:picLocks noChangeAspect="1"/>
          </p:cNvPicPr>
          <p:nvPr/>
        </p:nvPicPr>
        <p:blipFill>
          <a:blip r:embed="rId2"/>
          <a:stretch>
            <a:fillRect/>
          </a:stretch>
        </p:blipFill>
        <p:spPr>
          <a:xfrm>
            <a:off x="1388043" y="1682803"/>
            <a:ext cx="4707957" cy="932345"/>
          </a:xfrm>
          <a:prstGeom prst="rect">
            <a:avLst/>
          </a:prstGeom>
          <a:ln>
            <a:noFill/>
          </a:ln>
          <a:effectLst>
            <a:outerShdw blurRad="292100" dist="139700" dir="2700000" algn="tl" rotWithShape="0">
              <a:srgbClr val="333333">
                <a:alpha val="65000"/>
              </a:srgbClr>
            </a:outerShdw>
          </a:effectLst>
        </p:spPr>
      </p:pic>
      <p:pic>
        <p:nvPicPr>
          <p:cNvPr id="9" name="Picture 2" descr="Screenshot of Web Admin Tool Guide 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088" y="1036205"/>
            <a:ext cx="3481637" cy="2622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02528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+000 000-0000</a:t>
            </a:r>
            <a:endParaRPr lang="en-GB" dirty="0"/>
          </a:p>
        </p:txBody>
      </p:sp>
    </p:spTree>
    <p:extLst>
      <p:ext uri="{BB962C8B-B14F-4D97-AF65-F5344CB8AC3E}">
        <p14:creationId xmlns:p14="http://schemas.microsoft.com/office/powerpoint/2010/main" val="368792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449BC-F9B4-958B-4142-289EB400E18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D4CEB6F-18DB-9902-6141-AD1A45EB0CB1}"/>
              </a:ext>
            </a:extLst>
          </p:cNvPr>
          <p:cNvSpPr>
            <a:spLocks noGrp="1"/>
          </p:cNvSpPr>
          <p:nvPr>
            <p:ph type="title"/>
          </p:nvPr>
        </p:nvSpPr>
        <p:spPr/>
        <p:txBody>
          <a:bodyPr/>
          <a:lstStyle/>
          <a:p>
            <a:r>
              <a:rPr lang="en-GB" dirty="0"/>
              <a:t>Overview</a:t>
            </a:r>
          </a:p>
        </p:txBody>
      </p:sp>
      <p:sp>
        <p:nvSpPr>
          <p:cNvPr id="6" name="Footer Placeholder 5">
            <a:extLst>
              <a:ext uri="{FF2B5EF4-FFF2-40B4-BE49-F238E27FC236}">
                <a16:creationId xmlns:a16="http://schemas.microsoft.com/office/drawing/2014/main" id="{B5ADF399-333F-F48C-18F9-EABB3283F34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1458043-2C46-2734-1E8E-9DDED4AA4A6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689F8085-AB5E-0F52-F5E3-1754D5CF8E37}"/>
              </a:ext>
            </a:extLst>
          </p:cNvPr>
          <p:cNvSpPr>
            <a:spLocks noGrp="1"/>
          </p:cNvSpPr>
          <p:nvPr>
            <p:ph type="body" sz="quarter" idx="14"/>
          </p:nvPr>
        </p:nvSpPr>
        <p:spPr>
          <a:xfrm>
            <a:off x="550864" y="1818323"/>
            <a:ext cx="11171336" cy="1920557"/>
          </a:xfrm>
        </p:spPr>
        <p:txBody>
          <a:bodyPr/>
          <a:lstStyle/>
          <a:p>
            <a:pPr algn="just">
              <a:buClr>
                <a:schemeClr val="bg2"/>
              </a:buClr>
              <a:buFont typeface="Wingdings" panose="05000000000000000000" pitchFamily="2" charset="2"/>
              <a:buChar char="§"/>
            </a:pPr>
            <a:r>
              <a:rPr lang="en-US" dirty="0"/>
              <a:t>Web Admin (Language Editor) is a web-based tool that allows staff to customize English and other licensed language strings in many parts of Polaris.</a:t>
            </a:r>
          </a:p>
          <a:p>
            <a:pPr lvl="1" algn="just">
              <a:buClr>
                <a:schemeClr val="bg2"/>
              </a:buClr>
              <a:buFont typeface="Wingdings" panose="05000000000000000000" pitchFamily="2" charset="2"/>
              <a:buChar char="§"/>
            </a:pPr>
            <a:r>
              <a:rPr lang="en-US" dirty="0"/>
              <a:t>Staff can compare, add, edit and distribute language strings easily, without editing individual files</a:t>
            </a:r>
          </a:p>
          <a:p>
            <a:pPr lvl="1" algn="just">
              <a:buClr>
                <a:schemeClr val="bg2"/>
              </a:buClr>
              <a:buFont typeface="Wingdings" panose="05000000000000000000" pitchFamily="2" charset="2"/>
              <a:buChar char="§"/>
            </a:pPr>
            <a:r>
              <a:rPr lang="en-US" dirty="0"/>
              <a:t>Staff can add or customize language strings at the system, library, and branch levels</a:t>
            </a:r>
          </a:p>
          <a:p>
            <a:pPr algn="just">
              <a:buClr>
                <a:schemeClr val="bg2"/>
              </a:buClr>
              <a:buFont typeface="Wingdings" panose="05000000000000000000" pitchFamily="2" charset="2"/>
              <a:buChar char="§"/>
            </a:pPr>
            <a:r>
              <a:rPr lang="en-US" dirty="0"/>
              <a:t>Web Admin also provides tools specifically for PAC applications</a:t>
            </a:r>
          </a:p>
          <a:p>
            <a:pPr lvl="1" algn="just">
              <a:buClr>
                <a:schemeClr val="bg2"/>
              </a:buClr>
              <a:buFont typeface="Wingdings" panose="05000000000000000000" pitchFamily="2" charset="2"/>
              <a:buChar char="§"/>
            </a:pPr>
            <a:r>
              <a:rPr lang="en-US" dirty="0"/>
              <a:t>This includes a language string identifier for Polaris </a:t>
            </a:r>
            <a:r>
              <a:rPr lang="en-US" dirty="0" err="1"/>
              <a:t>PowerPAC</a:t>
            </a:r>
            <a:endParaRPr lang="en-US" dirty="0"/>
          </a:p>
          <a:p>
            <a:pPr lvl="1" algn="just">
              <a:buClr>
                <a:schemeClr val="bg2"/>
              </a:buClr>
              <a:buFont typeface="Wingdings" panose="05000000000000000000" pitchFamily="2" charset="2"/>
              <a:buChar char="§"/>
            </a:pPr>
            <a:r>
              <a:rPr lang="en-US" dirty="0"/>
              <a:t>Also includes a Reload tool to clear page caches for Polaris </a:t>
            </a:r>
            <a:r>
              <a:rPr lang="en-US" dirty="0" err="1"/>
              <a:t>PowerPAC</a:t>
            </a:r>
            <a:r>
              <a:rPr lang="en-US" dirty="0"/>
              <a:t>, Polaris </a:t>
            </a:r>
            <a:r>
              <a:rPr lang="en-US" dirty="0" err="1"/>
              <a:t>PowerPAC</a:t>
            </a:r>
            <a:r>
              <a:rPr lang="en-US" dirty="0"/>
              <a:t> Children’s Edition, and Mobile PAC pages</a:t>
            </a:r>
          </a:p>
          <a:p>
            <a:endParaRPr lang="en-US" dirty="0"/>
          </a:p>
        </p:txBody>
      </p:sp>
    </p:spTree>
    <p:extLst>
      <p:ext uri="{BB962C8B-B14F-4D97-AF65-F5344CB8AC3E}">
        <p14:creationId xmlns:p14="http://schemas.microsoft.com/office/powerpoint/2010/main" val="3882862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798D7-C469-E09B-0B20-D35E48BCF82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875CB9C-BDC1-7ED5-F0C1-27386B85CE89}"/>
              </a:ext>
            </a:extLst>
          </p:cNvPr>
          <p:cNvSpPr>
            <a:spLocks noGrp="1"/>
          </p:cNvSpPr>
          <p:nvPr>
            <p:ph type="title"/>
          </p:nvPr>
        </p:nvSpPr>
        <p:spPr/>
        <p:txBody>
          <a:bodyPr/>
          <a:lstStyle/>
          <a:p>
            <a:r>
              <a:rPr lang="en-GB" dirty="0"/>
              <a:t>Overview</a:t>
            </a:r>
          </a:p>
        </p:txBody>
      </p:sp>
      <p:sp>
        <p:nvSpPr>
          <p:cNvPr id="6" name="Footer Placeholder 5">
            <a:extLst>
              <a:ext uri="{FF2B5EF4-FFF2-40B4-BE49-F238E27FC236}">
                <a16:creationId xmlns:a16="http://schemas.microsoft.com/office/drawing/2014/main" id="{F6344D83-324F-B06C-5F63-74590EAAAEA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DC13456-41B9-ECB5-1E39-67F0DC2C680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Content Placeholder 1"/>
          <p:cNvSpPr txBox="1">
            <a:spLocks/>
          </p:cNvSpPr>
          <p:nvPr/>
        </p:nvSpPr>
        <p:spPr>
          <a:xfrm>
            <a:off x="6367832" y="960439"/>
            <a:ext cx="5112088" cy="5632272"/>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600" dirty="0" err="1"/>
              <a:t>PowerPAC</a:t>
            </a:r>
            <a:r>
              <a:rPr lang="en-US" sz="1600" dirty="0"/>
              <a:t>™, including Community Profiles </a:t>
            </a:r>
          </a:p>
          <a:p>
            <a:pPr algn="just">
              <a:buClr>
                <a:schemeClr val="bg2"/>
              </a:buClr>
              <a:buFont typeface="Wingdings" panose="05000000000000000000" pitchFamily="2" charset="2"/>
              <a:buChar char="§"/>
            </a:pPr>
            <a:r>
              <a:rPr lang="en-US" sz="1600" dirty="0" err="1"/>
              <a:t>ExpressCheck</a:t>
            </a:r>
            <a:r>
              <a:rPr lang="en-US" sz="1600" dirty="0"/>
              <a:t>™</a:t>
            </a:r>
          </a:p>
          <a:p>
            <a:pPr algn="just">
              <a:buClr>
                <a:schemeClr val="bg2"/>
              </a:buClr>
              <a:buFont typeface="Wingdings" panose="05000000000000000000" pitchFamily="2" charset="2"/>
              <a:buChar char="§"/>
            </a:pPr>
            <a:r>
              <a:rPr lang="en-US" sz="1600" dirty="0"/>
              <a:t>Outbound telephony</a:t>
            </a:r>
          </a:p>
          <a:p>
            <a:pPr algn="just">
              <a:buClr>
                <a:schemeClr val="bg2"/>
              </a:buClr>
              <a:buFont typeface="Wingdings" panose="05000000000000000000" pitchFamily="2" charset="2"/>
              <a:buChar char="§"/>
            </a:pPr>
            <a:r>
              <a:rPr lang="en-US" sz="1600" dirty="0"/>
              <a:t>Inbound telephony</a:t>
            </a:r>
          </a:p>
          <a:p>
            <a:pPr algn="just">
              <a:buClr>
                <a:schemeClr val="bg2"/>
              </a:buClr>
              <a:buFont typeface="Wingdings" panose="05000000000000000000" pitchFamily="2" charset="2"/>
              <a:buChar char="§"/>
            </a:pPr>
            <a:r>
              <a:rPr lang="en-US" sz="1600" dirty="0"/>
              <a:t>Notices (print, email and text messages)</a:t>
            </a:r>
          </a:p>
          <a:p>
            <a:pPr algn="just">
              <a:buClr>
                <a:schemeClr val="bg2"/>
              </a:buClr>
              <a:buFont typeface="Wingdings" panose="05000000000000000000" pitchFamily="2" charset="2"/>
              <a:buChar char="§"/>
            </a:pPr>
            <a:r>
              <a:rPr lang="en-US" sz="1600" dirty="0"/>
              <a:t>PAC Inter-library Loan</a:t>
            </a:r>
          </a:p>
          <a:p>
            <a:pPr algn="just">
              <a:buClr>
                <a:schemeClr val="bg2"/>
              </a:buClr>
              <a:buFont typeface="Wingdings" panose="05000000000000000000" pitchFamily="2" charset="2"/>
              <a:buChar char="§"/>
            </a:pPr>
            <a:r>
              <a:rPr lang="en-US" sz="1600" dirty="0"/>
              <a:t>Polaris® Fusion™</a:t>
            </a:r>
          </a:p>
          <a:p>
            <a:pPr algn="just">
              <a:buClr>
                <a:schemeClr val="bg2"/>
              </a:buClr>
              <a:buFont typeface="Wingdings" panose="05000000000000000000" pitchFamily="2" charset="2"/>
              <a:buChar char="§"/>
            </a:pPr>
            <a:r>
              <a:rPr lang="en-US" sz="1600" dirty="0"/>
              <a:t>Acquisitions Exchange</a:t>
            </a:r>
          </a:p>
          <a:p>
            <a:pPr algn="just">
              <a:buClr>
                <a:schemeClr val="bg2"/>
              </a:buClr>
              <a:buFont typeface="Wingdings" panose="05000000000000000000" pitchFamily="2" charset="2"/>
              <a:buChar char="§"/>
            </a:pPr>
            <a:r>
              <a:rPr lang="en-US" sz="1600" dirty="0" err="1"/>
              <a:t>MobilePAC</a:t>
            </a:r>
            <a:r>
              <a:rPr lang="en-US" sz="1600" dirty="0"/>
              <a:t>™</a:t>
            </a:r>
          </a:p>
          <a:p>
            <a:pPr algn="just">
              <a:buClr>
                <a:schemeClr val="bg2"/>
              </a:buClr>
              <a:buFont typeface="Wingdings" panose="05000000000000000000" pitchFamily="2" charset="2"/>
              <a:buChar char="§"/>
            </a:pPr>
            <a:r>
              <a:rPr lang="en-US" sz="1600" dirty="0"/>
              <a:t>PAC search results labels (</a:t>
            </a:r>
            <a:r>
              <a:rPr lang="en-US" sz="1600" dirty="0" err="1"/>
              <a:t>ERMSPortal</a:t>
            </a:r>
            <a:r>
              <a:rPr lang="en-US" sz="1600" dirty="0"/>
              <a:t>)</a:t>
            </a:r>
          </a:p>
          <a:p>
            <a:pPr algn="just">
              <a:buClr>
                <a:schemeClr val="bg2"/>
              </a:buClr>
              <a:buFont typeface="Wingdings" panose="05000000000000000000" pitchFamily="2" charset="2"/>
              <a:buChar char="§"/>
            </a:pPr>
            <a:r>
              <a:rPr lang="en-US" sz="1600" dirty="0"/>
              <a:t>Receipts</a:t>
            </a:r>
          </a:p>
          <a:p>
            <a:pPr algn="just">
              <a:buClr>
                <a:schemeClr val="bg2"/>
              </a:buClr>
              <a:buFont typeface="Wingdings" panose="05000000000000000000" pitchFamily="2" charset="2"/>
              <a:buChar char="§"/>
            </a:pPr>
            <a:r>
              <a:rPr lang="en-US" sz="1600" dirty="0" err="1"/>
              <a:t>ContentXChange</a:t>
            </a:r>
            <a:endParaRPr lang="en-US" sz="1600" dirty="0"/>
          </a:p>
          <a:p>
            <a:pPr algn="just">
              <a:buClr>
                <a:schemeClr val="bg2"/>
              </a:buClr>
              <a:buFont typeface="Wingdings" panose="05000000000000000000" pitchFamily="2" charset="2"/>
              <a:buChar char="§"/>
            </a:pPr>
            <a:r>
              <a:rPr lang="en-US" sz="1600" dirty="0"/>
              <a:t>Staff Web Client (Leap)</a:t>
            </a:r>
          </a:p>
          <a:p>
            <a:pPr algn="just">
              <a:buClr>
                <a:schemeClr val="bg2"/>
              </a:buClr>
              <a:buFont typeface="Wingdings" panose="05000000000000000000" pitchFamily="2" charset="2"/>
              <a:buChar char="§"/>
            </a:pPr>
            <a:r>
              <a:rPr lang="en-US" sz="1600" dirty="0"/>
              <a:t>Staff Client</a:t>
            </a:r>
          </a:p>
          <a:p>
            <a:pPr marL="342891" indent="-342891"/>
            <a:endParaRPr lang="en-US" dirty="0"/>
          </a:p>
          <a:p>
            <a:pPr marL="342891" indent="-342891"/>
            <a:endParaRPr lang="en-US" dirty="0"/>
          </a:p>
          <a:p>
            <a:pPr lvl="1"/>
            <a:endParaRPr lang="en-US" sz="2400" dirty="0"/>
          </a:p>
        </p:txBody>
      </p:sp>
      <p:pic>
        <p:nvPicPr>
          <p:cNvPr id="8" name="Picture 2" descr="Screenshot of Web Admin Edit 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00" y="1657988"/>
            <a:ext cx="5792100" cy="241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12994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BC0E-21FE-72CE-FFAE-6BC81330EEC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4E9456F-8FC7-0CD2-091C-981E2BCA0BEE}"/>
              </a:ext>
            </a:extLst>
          </p:cNvPr>
          <p:cNvSpPr>
            <a:spLocks noGrp="1"/>
          </p:cNvSpPr>
          <p:nvPr>
            <p:ph type="title"/>
          </p:nvPr>
        </p:nvSpPr>
        <p:spPr/>
        <p:txBody>
          <a:bodyPr/>
          <a:lstStyle/>
          <a:p>
            <a:r>
              <a:rPr lang="en-GB" dirty="0"/>
              <a:t>Permission</a:t>
            </a:r>
          </a:p>
        </p:txBody>
      </p:sp>
      <p:sp>
        <p:nvSpPr>
          <p:cNvPr id="6" name="Footer Placeholder 5">
            <a:extLst>
              <a:ext uri="{FF2B5EF4-FFF2-40B4-BE49-F238E27FC236}">
                <a16:creationId xmlns:a16="http://schemas.microsoft.com/office/drawing/2014/main" id="{E487AF17-2797-69CB-7EB7-754A2905062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B215CB3-8C10-3B61-96EB-E3A15FE0B4C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2" descr="Image of Administration Explorer, displaying Security controls, highlighting WebAdmin access permission">
            <a:extLst>
              <a:ext uri="{FF2B5EF4-FFF2-40B4-BE49-F238E27FC236}">
                <a16:creationId xmlns:a16="http://schemas.microsoft.com/office/drawing/2014/main" id="{FE20D249-0C9B-59BE-BCE5-EA9677618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8116" y="1509904"/>
            <a:ext cx="5625144" cy="3949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EF7E447A-6CF6-0BB4-02D8-BF9B54DBB5B4}"/>
              </a:ext>
            </a:extLst>
          </p:cNvPr>
          <p:cNvSpPr txBox="1"/>
          <p:nvPr/>
        </p:nvSpPr>
        <p:spPr>
          <a:xfrm>
            <a:off x="953636" y="3036585"/>
            <a:ext cx="3176873" cy="784830"/>
          </a:xfrm>
          <a:prstGeom prst="rect">
            <a:avLst/>
          </a:prstGeom>
          <a:solidFill>
            <a:schemeClr val="bg1"/>
          </a:solidFill>
          <a:ln>
            <a:solidFill>
              <a:schemeClr val="accent2"/>
            </a:solidFill>
          </a:ln>
        </p:spPr>
        <p:txBody>
          <a:bodyPr wrap="square">
            <a:spAutoFit/>
          </a:bodyPr>
          <a:lstStyle/>
          <a:p>
            <a:pPr marL="0" indent="0" algn="just">
              <a:buClr>
                <a:schemeClr val="bg2"/>
              </a:buClr>
              <a:buFont typeface="Wingdings" panose="05000000000000000000" pitchFamily="2" charset="2"/>
              <a:buChar char="§"/>
            </a:pPr>
            <a:r>
              <a:rPr lang="en-US" sz="1500" dirty="0"/>
              <a:t> The staff user must have the System Administration permission </a:t>
            </a:r>
            <a:r>
              <a:rPr lang="en-US" sz="1500" dirty="0" err="1"/>
              <a:t>WebAdmin</a:t>
            </a:r>
            <a:r>
              <a:rPr lang="en-US" sz="1500" dirty="0"/>
              <a:t> access: Allow </a:t>
            </a:r>
          </a:p>
        </p:txBody>
      </p:sp>
    </p:spTree>
    <p:extLst>
      <p:ext uri="{BB962C8B-B14F-4D97-AF65-F5344CB8AC3E}">
        <p14:creationId xmlns:p14="http://schemas.microsoft.com/office/powerpoint/2010/main" val="27529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AAE23-AA62-81C4-799B-E51B3FCCB94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41D73D5-6C47-6F9C-D3E9-F761147AF371}"/>
              </a:ext>
            </a:extLst>
          </p:cNvPr>
          <p:cNvSpPr>
            <a:spLocks noGrp="1"/>
          </p:cNvSpPr>
          <p:nvPr>
            <p:ph type="title"/>
          </p:nvPr>
        </p:nvSpPr>
        <p:spPr/>
        <p:txBody>
          <a:bodyPr/>
          <a:lstStyle/>
          <a:p>
            <a:r>
              <a:rPr lang="en-GB" dirty="0"/>
              <a:t>Logging into Web Admin</a:t>
            </a:r>
          </a:p>
        </p:txBody>
      </p:sp>
      <p:sp>
        <p:nvSpPr>
          <p:cNvPr id="6" name="Footer Placeholder 5">
            <a:extLst>
              <a:ext uri="{FF2B5EF4-FFF2-40B4-BE49-F238E27FC236}">
                <a16:creationId xmlns:a16="http://schemas.microsoft.com/office/drawing/2014/main" id="{A5634E0E-73B4-662E-8824-0D7475CCC40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AE5E392-D50C-C28D-C527-D610313EF14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4464689"/>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 URL for Web Admin is typically </a:t>
            </a:r>
            <a:r>
              <a:rPr lang="en-US" dirty="0">
                <a:hlinkClick r:id="rId2"/>
              </a:rPr>
              <a:t>http://servername/WebAdmin</a:t>
            </a:r>
            <a:endParaRPr lang="en-US" dirty="0"/>
          </a:p>
          <a:p>
            <a:pPr algn="just">
              <a:buClr>
                <a:schemeClr val="bg2"/>
              </a:buClr>
              <a:buFont typeface="Wingdings" panose="05000000000000000000" pitchFamily="2" charset="2"/>
              <a:buChar char="§"/>
            </a:pPr>
            <a:r>
              <a:rPr lang="en-US" dirty="0"/>
              <a:t>To log in: Supply your username, domain, and password, then click “Log in”</a:t>
            </a:r>
          </a:p>
          <a:p>
            <a:pPr algn="just">
              <a:buClr>
                <a:schemeClr val="bg2"/>
              </a:buClr>
              <a:buFont typeface="Wingdings" panose="05000000000000000000" pitchFamily="2" charset="2"/>
              <a:buChar char="§"/>
            </a:pPr>
            <a:r>
              <a:rPr lang="en-US" dirty="0"/>
              <a:t>Log off: It is important to click “Log Off” when done</a:t>
            </a:r>
          </a:p>
          <a:p>
            <a:pPr marL="613818" lvl="1" indent="0">
              <a:buFont typeface="Arial" panose="020B0604020202020204" pitchFamily="34" charset="0"/>
              <a:buNone/>
            </a:pPr>
            <a:endParaRPr lang="en-US" sz="2400" dirty="0"/>
          </a:p>
        </p:txBody>
      </p:sp>
      <p:pic>
        <p:nvPicPr>
          <p:cNvPr id="11" name="Picture 3" descr="Screenshot of Web Admin Tool Log O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570" y="3025134"/>
            <a:ext cx="7279761" cy="942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2" descr="Screenshot of Web Admin Tool log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005" y="998401"/>
            <a:ext cx="7586347" cy="1844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Oval 2"/>
          <p:cNvSpPr/>
          <p:nvPr/>
        </p:nvSpPr>
        <p:spPr>
          <a:xfrm>
            <a:off x="7041859" y="3709933"/>
            <a:ext cx="538844" cy="26125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3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A3E8E-8BE7-AFE3-2FC7-1C6D6E07373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5919ED2-3AB7-59BA-F65E-76C8A9E6CADC}"/>
              </a:ext>
            </a:extLst>
          </p:cNvPr>
          <p:cNvSpPr>
            <a:spLocks noGrp="1"/>
          </p:cNvSpPr>
          <p:nvPr>
            <p:ph type="title"/>
          </p:nvPr>
        </p:nvSpPr>
        <p:spPr/>
        <p:txBody>
          <a:bodyPr/>
          <a:lstStyle/>
          <a:p>
            <a:r>
              <a:rPr lang="en-GB" dirty="0"/>
              <a:t>Working with Language Strings</a:t>
            </a:r>
          </a:p>
        </p:txBody>
      </p:sp>
      <p:sp>
        <p:nvSpPr>
          <p:cNvPr id="6" name="Footer Placeholder 5">
            <a:extLst>
              <a:ext uri="{FF2B5EF4-FFF2-40B4-BE49-F238E27FC236}">
                <a16:creationId xmlns:a16="http://schemas.microsoft.com/office/drawing/2014/main" id="{F56F4538-FE8A-A575-846D-788B40C6FD5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721886A-4A25-49F0-9FF2-6F3C52037AF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p:cNvSpPr txBox="1">
            <a:spLocks/>
          </p:cNvSpPr>
          <p:nvPr/>
        </p:nvSpPr>
        <p:spPr>
          <a:xfrm>
            <a:off x="550864" y="1975613"/>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 Compare and edit language strings</a:t>
            </a:r>
          </a:p>
          <a:p>
            <a:pPr algn="just">
              <a:buClr>
                <a:schemeClr val="bg2"/>
              </a:buClr>
              <a:buFont typeface="Wingdings" panose="05000000000000000000" pitchFamily="2" charset="2"/>
              <a:buChar char="§"/>
            </a:pPr>
            <a:r>
              <a:rPr lang="en-US" dirty="0"/>
              <a:t>  Add language strings</a:t>
            </a:r>
          </a:p>
          <a:p>
            <a:pPr algn="just">
              <a:buClr>
                <a:schemeClr val="bg2"/>
              </a:buClr>
              <a:buFont typeface="Wingdings" panose="05000000000000000000" pitchFamily="2" charset="2"/>
              <a:buChar char="§"/>
            </a:pPr>
            <a:r>
              <a:rPr lang="en-US" dirty="0"/>
              <a:t>  Import custom strings for a specific language</a:t>
            </a:r>
          </a:p>
          <a:p>
            <a:pPr algn="just">
              <a:buClr>
                <a:schemeClr val="bg2"/>
              </a:buClr>
              <a:buFont typeface="Wingdings" panose="05000000000000000000" pitchFamily="2" charset="2"/>
              <a:buChar char="§"/>
            </a:pPr>
            <a:r>
              <a:rPr lang="en-US" dirty="0"/>
              <a:t>  Export Language Strings to XML</a:t>
            </a:r>
            <a:endParaRPr lang="en-US" sz="2400" dirty="0"/>
          </a:p>
        </p:txBody>
      </p:sp>
    </p:spTree>
    <p:extLst>
      <p:ext uri="{BB962C8B-B14F-4D97-AF65-F5344CB8AC3E}">
        <p14:creationId xmlns:p14="http://schemas.microsoft.com/office/powerpoint/2010/main" val="598878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4682F-3604-C0BD-1588-56F6E5621F8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8D69241-3FE1-4BDC-A159-AFD53DC136FC}"/>
              </a:ext>
            </a:extLst>
          </p:cNvPr>
          <p:cNvSpPr>
            <a:spLocks noGrp="1"/>
          </p:cNvSpPr>
          <p:nvPr>
            <p:ph type="title"/>
          </p:nvPr>
        </p:nvSpPr>
        <p:spPr/>
        <p:txBody>
          <a:bodyPr/>
          <a:lstStyle/>
          <a:p>
            <a:r>
              <a:rPr lang="en-GB" dirty="0"/>
              <a:t>Editing Notice Text</a:t>
            </a:r>
          </a:p>
        </p:txBody>
      </p:sp>
      <p:sp>
        <p:nvSpPr>
          <p:cNvPr id="6" name="Footer Placeholder 5">
            <a:extLst>
              <a:ext uri="{FF2B5EF4-FFF2-40B4-BE49-F238E27FC236}">
                <a16:creationId xmlns:a16="http://schemas.microsoft.com/office/drawing/2014/main" id="{360DE983-FBB9-E511-C718-D47A41F6D82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EDF799F-01A9-B57B-31D1-5E89CBC0C0E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2" descr="Screenshot of Web Admin Tool Edit To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4559" y="1062882"/>
            <a:ext cx="7485184" cy="4732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091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6CC1D-C559-E371-24BB-830C9F7DB91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AFE7073-4AFB-A429-9B6C-58EFE5EDB311}"/>
              </a:ext>
            </a:extLst>
          </p:cNvPr>
          <p:cNvSpPr>
            <a:spLocks noGrp="1"/>
          </p:cNvSpPr>
          <p:nvPr>
            <p:ph type="title"/>
          </p:nvPr>
        </p:nvSpPr>
        <p:spPr/>
        <p:txBody>
          <a:bodyPr/>
          <a:lstStyle/>
          <a:p>
            <a:r>
              <a:rPr lang="en-GB" dirty="0"/>
              <a:t>Compare and Edit Language Strings</a:t>
            </a:r>
          </a:p>
        </p:txBody>
      </p:sp>
      <p:sp>
        <p:nvSpPr>
          <p:cNvPr id="6" name="Footer Placeholder 5">
            <a:extLst>
              <a:ext uri="{FF2B5EF4-FFF2-40B4-BE49-F238E27FC236}">
                <a16:creationId xmlns:a16="http://schemas.microsoft.com/office/drawing/2014/main" id="{64CD12F1-E634-9CC8-C0BD-C6EEDD5FDC4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289346E-1C0D-ED03-4996-D593C146AD0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4029001"/>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After logging in, Web Admin defaults to the Language Tools tab/edit page</a:t>
            </a:r>
          </a:p>
          <a:p>
            <a:pPr algn="just">
              <a:buClr>
                <a:schemeClr val="bg2"/>
              </a:buClr>
              <a:buFont typeface="Wingdings" panose="05000000000000000000" pitchFamily="2" charset="2"/>
              <a:buChar char="§"/>
            </a:pPr>
            <a:r>
              <a:rPr lang="en-US" dirty="0"/>
              <a:t>In the Language Options dialog:</a:t>
            </a:r>
          </a:p>
          <a:p>
            <a:pPr marL="800089" lvl="1" indent="-342900" algn="just">
              <a:buClr>
                <a:schemeClr val="bg2"/>
              </a:buClr>
              <a:buFont typeface="Wingdings" panose="05000000000000000000" pitchFamily="2" charset="2"/>
              <a:buChar char="§"/>
            </a:pPr>
            <a:r>
              <a:rPr lang="en-US" dirty="0"/>
              <a:t>Product:  Select the product you would like to customize</a:t>
            </a:r>
          </a:p>
          <a:p>
            <a:pPr marL="800089" lvl="1" indent="-342900" algn="just">
              <a:buClr>
                <a:schemeClr val="bg2"/>
              </a:buClr>
              <a:buFont typeface="Wingdings" panose="05000000000000000000" pitchFamily="2" charset="2"/>
              <a:buChar char="§"/>
            </a:pPr>
            <a:r>
              <a:rPr lang="en-US" dirty="0"/>
              <a:t>Organization: Select the organization for which you are making the change</a:t>
            </a:r>
          </a:p>
          <a:p>
            <a:pPr marL="800089" lvl="1" indent="-342900" algn="just">
              <a:buClr>
                <a:schemeClr val="bg2"/>
              </a:buClr>
              <a:buFont typeface="Wingdings" panose="05000000000000000000" pitchFamily="2" charset="2"/>
              <a:buChar char="§"/>
            </a:pPr>
            <a:r>
              <a:rPr lang="en-US" dirty="0"/>
              <a:t>Language 1 &amp; 2: Select languages to compare and edit</a:t>
            </a:r>
          </a:p>
          <a:p>
            <a:pPr lvl="1"/>
            <a:endParaRPr lang="en-US" sz="2400" dirty="0"/>
          </a:p>
        </p:txBody>
      </p:sp>
      <p:sp>
        <p:nvSpPr>
          <p:cNvPr id="3" name="TextBox 2"/>
          <p:cNvSpPr txBox="1"/>
          <p:nvPr/>
        </p:nvSpPr>
        <p:spPr>
          <a:xfrm>
            <a:off x="964330" y="1479848"/>
            <a:ext cx="3181396" cy="1349152"/>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t>Only licensed products are available in the Product box.</a:t>
            </a:r>
          </a:p>
          <a:p>
            <a:endParaRPr lang="en-US" sz="1867" dirty="0"/>
          </a:p>
          <a:p>
            <a:endParaRPr lang="en-US" b="1" dirty="0">
              <a:cs typeface="Arial" pitchFamily="34" charset="0"/>
            </a:endParaRPr>
          </a:p>
        </p:txBody>
      </p:sp>
      <p:pic>
        <p:nvPicPr>
          <p:cNvPr id="4" name="Picture 3" descr="Screenshot of Web Admin Tool Edit Tool Language Options"/>
          <p:cNvPicPr>
            <a:picLocks noChangeAspect="1"/>
          </p:cNvPicPr>
          <p:nvPr/>
        </p:nvPicPr>
        <p:blipFill>
          <a:blip r:embed="rId2"/>
          <a:stretch>
            <a:fillRect/>
          </a:stretch>
        </p:blipFill>
        <p:spPr>
          <a:xfrm>
            <a:off x="4728869" y="1268826"/>
            <a:ext cx="5585039" cy="2172916"/>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5209162" y="2024888"/>
            <a:ext cx="2167844" cy="705541"/>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34578"/>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customXml/itemProps2.xml><?xml version="1.0" encoding="utf-8"?>
<ds:datastoreItem xmlns:ds="http://schemas.openxmlformats.org/officeDocument/2006/customXml" ds:itemID="{0D394A95-0175-412C-8DE3-19D622D114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45</TotalTime>
  <Words>1646</Words>
  <Application>Microsoft Office PowerPoint</Application>
  <PresentationFormat>Widescreen</PresentationFormat>
  <Paragraphs>211</Paragraphs>
  <Slides>28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Avenir Next LT Pro</vt:lpstr>
      <vt:lpstr>Avenir Next LT Pro Demi</vt:lpstr>
      <vt:lpstr>Calibri</vt:lpstr>
      <vt:lpstr>Courier New</vt:lpstr>
      <vt:lpstr>Wingdings</vt:lpstr>
      <vt:lpstr>Device Layouts - Light</vt:lpstr>
      <vt:lpstr>Content Layouts</vt:lpstr>
      <vt:lpstr>PowerPoint Presentation</vt:lpstr>
      <vt:lpstr>WebAdmin</vt:lpstr>
      <vt:lpstr>Overview</vt:lpstr>
      <vt:lpstr>Overview</vt:lpstr>
      <vt:lpstr>Permission</vt:lpstr>
      <vt:lpstr>Logging into Web Admin</vt:lpstr>
      <vt:lpstr>Working with Language Strings</vt:lpstr>
      <vt:lpstr>Editing Notice Text</vt:lpstr>
      <vt:lpstr>Compare and Edit Language Strings</vt:lpstr>
      <vt:lpstr>Compare and Edit Language Strings</vt:lpstr>
      <vt:lpstr>Compare and Edit Language Strings</vt:lpstr>
      <vt:lpstr>Compare and Edit Language Strings</vt:lpstr>
      <vt:lpstr>Add Language Strings</vt:lpstr>
      <vt:lpstr>Language Strings</vt:lpstr>
      <vt:lpstr>Import Custom Strings for a Specific Language</vt:lpstr>
      <vt:lpstr>Export Language Strings to XML</vt:lpstr>
      <vt:lpstr>Export Language Strings to XML</vt:lpstr>
      <vt:lpstr>Working with PowerPAC Tools</vt:lpstr>
      <vt:lpstr>Identify PowerPAC Language Strings by ID</vt:lpstr>
      <vt:lpstr>Identify PowerPAC Language Strings by ID</vt:lpstr>
      <vt:lpstr>Identify PowerPAC Language Strings by ID</vt:lpstr>
      <vt:lpstr>Identify PowerPAC Language Strings by ID</vt:lpstr>
      <vt:lpstr>Customize PowerPAC Language Strings</vt:lpstr>
      <vt:lpstr>Customize PowerPAC Language Strings</vt:lpstr>
      <vt:lpstr>Ending Sessions</vt:lpstr>
      <vt:lpstr>Reload PowerPAC</vt:lpstr>
      <vt:lpstr>Polaris Web Admin Tool Guide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2</cp:revision>
  <dcterms:created xsi:type="dcterms:W3CDTF">2024-02-15T18:25:33Z</dcterms:created>
  <dcterms:modified xsi:type="dcterms:W3CDTF">2025-10-02T20:57:23Z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