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18"/>
  </p:notesMasterIdLst>
  <p:handoutMasterIdLst>
    <p:handoutMasterId r:id="rId19"/>
  </p:handoutMasterIdLst>
  <p:sldIdLst>
    <p:sldId id="834" r:id="rId6"/>
    <p:sldId id="824" r:id="rId7"/>
    <p:sldId id="4334" r:id="rId8"/>
    <p:sldId id="4335" r:id="rId9"/>
    <p:sldId id="4336" r:id="rId10"/>
    <p:sldId id="4337" r:id="rId11"/>
    <p:sldId id="4338" r:id="rId12"/>
    <p:sldId id="4339" r:id="rId13"/>
    <p:sldId id="4340" r:id="rId14"/>
    <p:sldId id="4341" r:id="rId15"/>
    <p:sldId id="4342" r:id="rId16"/>
    <p:sldId id="43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41004-E020-437D-A151-A1188AB14207}" v="36" dt="2025-09-24T15:55:34.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71" autoAdjust="0"/>
    <p:restoredTop sz="94690" autoAdjust="0"/>
  </p:normalViewPr>
  <p:slideViewPr>
    <p:cSldViewPr snapToGrid="0">
      <p:cViewPr varScale="1">
        <p:scale>
          <a:sx n="58" d="100"/>
          <a:sy n="58" d="100"/>
        </p:scale>
        <p:origin x="28" y="108"/>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68841004-E020-437D-A151-A1188AB14207}"/>
    <pc:docChg chg="undo custSel addSld delSld modSld">
      <pc:chgData name="Kevin Shehan" userId="08a9fb75-bfa9-4619-a08a-5a0f62c1c55f" providerId="ADAL" clId="{68841004-E020-437D-A151-A1188AB14207}" dt="2025-09-24T15:56:45.325" v="2738" actId="47"/>
      <pc:docMkLst>
        <pc:docMk/>
      </pc:docMkLst>
      <pc:sldChg chg="del">
        <pc:chgData name="Kevin Shehan" userId="08a9fb75-bfa9-4619-a08a-5a0f62c1c55f" providerId="ADAL" clId="{68841004-E020-437D-A151-A1188AB14207}" dt="2025-09-24T15:31:30.286" v="32" actId="47"/>
        <pc:sldMkLst>
          <pc:docMk/>
          <pc:sldMk cId="1637256743" sldId="657"/>
        </pc:sldMkLst>
      </pc:sldChg>
      <pc:sldChg chg="addSp delSp modSp del mod">
        <pc:chgData name="Kevin Shehan" userId="08a9fb75-bfa9-4619-a08a-5a0f62c1c55f" providerId="ADAL" clId="{68841004-E020-437D-A151-A1188AB14207}" dt="2025-09-24T15:38:42.805" v="323" actId="47"/>
        <pc:sldMkLst>
          <pc:docMk/>
          <pc:sldMk cId="2947192504" sldId="706"/>
        </pc:sldMkLst>
        <pc:spChg chg="add mod">
          <ac:chgData name="Kevin Shehan" userId="08a9fb75-bfa9-4619-a08a-5a0f62c1c55f" providerId="ADAL" clId="{68841004-E020-437D-A151-A1188AB14207}" dt="2025-09-24T15:36:41.842" v="90" actId="21"/>
          <ac:spMkLst>
            <pc:docMk/>
            <pc:sldMk cId="2947192504" sldId="706"/>
            <ac:spMk id="4" creationId="{7B690D0F-B267-4D9F-8CBE-1A80F53DAF67}"/>
          </ac:spMkLst>
        </pc:spChg>
        <pc:spChg chg="del">
          <ac:chgData name="Kevin Shehan" userId="08a9fb75-bfa9-4619-a08a-5a0f62c1c55f" providerId="ADAL" clId="{68841004-E020-437D-A151-A1188AB14207}" dt="2025-09-24T15:36:41.842" v="90" actId="21"/>
          <ac:spMkLst>
            <pc:docMk/>
            <pc:sldMk cId="2947192504" sldId="706"/>
            <ac:spMk id="11" creationId="{003C08F7-7801-B8BF-36F2-4234B7AA98A6}"/>
          </ac:spMkLst>
        </pc:spChg>
        <pc:picChg chg="del">
          <ac:chgData name="Kevin Shehan" userId="08a9fb75-bfa9-4619-a08a-5a0f62c1c55f" providerId="ADAL" clId="{68841004-E020-437D-A151-A1188AB14207}" dt="2025-09-24T15:36:48.110" v="92" actId="21"/>
          <ac:picMkLst>
            <pc:docMk/>
            <pc:sldMk cId="2947192504" sldId="706"/>
            <ac:picMk id="2" creationId="{5D1E3D64-626B-C106-3807-67C3854796CE}"/>
          </ac:picMkLst>
        </pc:picChg>
      </pc:sldChg>
      <pc:sldChg chg="addSp delSp modSp del mod">
        <pc:chgData name="Kevin Shehan" userId="08a9fb75-bfa9-4619-a08a-5a0f62c1c55f" providerId="ADAL" clId="{68841004-E020-437D-A151-A1188AB14207}" dt="2025-09-24T15:44:08.753" v="945" actId="47"/>
        <pc:sldMkLst>
          <pc:docMk/>
          <pc:sldMk cId="3345062427" sldId="707"/>
        </pc:sldMkLst>
        <pc:spChg chg="add mod">
          <ac:chgData name="Kevin Shehan" userId="08a9fb75-bfa9-4619-a08a-5a0f62c1c55f" providerId="ADAL" clId="{68841004-E020-437D-A151-A1188AB14207}" dt="2025-09-24T15:42:06.700" v="640" actId="21"/>
          <ac:spMkLst>
            <pc:docMk/>
            <pc:sldMk cId="3345062427" sldId="707"/>
            <ac:spMk id="3" creationId="{1656C920-A768-01CF-E943-DFBD8ACCD4E3}"/>
          </ac:spMkLst>
        </pc:spChg>
        <pc:spChg chg="del">
          <ac:chgData name="Kevin Shehan" userId="08a9fb75-bfa9-4619-a08a-5a0f62c1c55f" providerId="ADAL" clId="{68841004-E020-437D-A151-A1188AB14207}" dt="2025-09-24T15:42:06.700" v="640" actId="21"/>
          <ac:spMkLst>
            <pc:docMk/>
            <pc:sldMk cId="3345062427" sldId="707"/>
            <ac:spMk id="11" creationId="{8394AEC6-0541-CE27-E4DD-CF8EB6F5D457}"/>
          </ac:spMkLst>
        </pc:spChg>
        <pc:picChg chg="del">
          <ac:chgData name="Kevin Shehan" userId="08a9fb75-bfa9-4619-a08a-5a0f62c1c55f" providerId="ADAL" clId="{68841004-E020-437D-A151-A1188AB14207}" dt="2025-09-24T15:42:02.230" v="638" actId="21"/>
          <ac:picMkLst>
            <pc:docMk/>
            <pc:sldMk cId="3345062427" sldId="707"/>
            <ac:picMk id="6" creationId="{EEAF0004-7F8F-2AD8-92B0-F02212F361BD}"/>
          </ac:picMkLst>
        </pc:picChg>
      </pc:sldChg>
      <pc:sldChg chg="addSp delSp modSp del mod">
        <pc:chgData name="Kevin Shehan" userId="08a9fb75-bfa9-4619-a08a-5a0f62c1c55f" providerId="ADAL" clId="{68841004-E020-437D-A151-A1188AB14207}" dt="2025-09-24T15:47:17.224" v="1414" actId="47"/>
        <pc:sldMkLst>
          <pc:docMk/>
          <pc:sldMk cId="3377051238" sldId="709"/>
        </pc:sldMkLst>
        <pc:spChg chg="add mod">
          <ac:chgData name="Kevin Shehan" userId="08a9fb75-bfa9-4619-a08a-5a0f62c1c55f" providerId="ADAL" clId="{68841004-E020-437D-A151-A1188AB14207}" dt="2025-09-24T15:45:52.091" v="1203" actId="21"/>
          <ac:spMkLst>
            <pc:docMk/>
            <pc:sldMk cId="3377051238" sldId="709"/>
            <ac:spMk id="3" creationId="{D7C72055-9617-A27F-E0BD-449F58442A1D}"/>
          </ac:spMkLst>
        </pc:spChg>
        <pc:spChg chg="add del mod">
          <ac:chgData name="Kevin Shehan" userId="08a9fb75-bfa9-4619-a08a-5a0f62c1c55f" providerId="ADAL" clId="{68841004-E020-437D-A151-A1188AB14207}" dt="2025-09-24T15:46:01.349" v="1205" actId="21"/>
          <ac:spMkLst>
            <pc:docMk/>
            <pc:sldMk cId="3377051238" sldId="709"/>
            <ac:spMk id="5" creationId="{7C7F4BA7-49E9-023B-D227-295CB1676913}"/>
          </ac:spMkLst>
        </pc:spChg>
        <pc:spChg chg="del">
          <ac:chgData name="Kevin Shehan" userId="08a9fb75-bfa9-4619-a08a-5a0f62c1c55f" providerId="ADAL" clId="{68841004-E020-437D-A151-A1188AB14207}" dt="2025-09-24T15:45:52.091" v="1203" actId="21"/>
          <ac:spMkLst>
            <pc:docMk/>
            <pc:sldMk cId="3377051238" sldId="709"/>
            <ac:spMk id="11" creationId="{7C7F4BA7-49E9-023B-D227-295CB1676913}"/>
          </ac:spMkLst>
        </pc:spChg>
        <pc:picChg chg="del">
          <ac:chgData name="Kevin Shehan" userId="08a9fb75-bfa9-4619-a08a-5a0f62c1c55f" providerId="ADAL" clId="{68841004-E020-437D-A151-A1188AB14207}" dt="2025-09-24T15:45:47.750" v="1201" actId="21"/>
          <ac:picMkLst>
            <pc:docMk/>
            <pc:sldMk cId="3377051238" sldId="709"/>
            <ac:picMk id="4" creationId="{B4008B80-F07D-7B3C-86BB-DDF69AA3BA43}"/>
          </ac:picMkLst>
        </pc:picChg>
      </pc:sldChg>
      <pc:sldChg chg="addSp delSp modSp del mod">
        <pc:chgData name="Kevin Shehan" userId="08a9fb75-bfa9-4619-a08a-5a0f62c1c55f" providerId="ADAL" clId="{68841004-E020-437D-A151-A1188AB14207}" dt="2025-09-24T15:49:05.147" v="1518" actId="47"/>
        <pc:sldMkLst>
          <pc:docMk/>
          <pc:sldMk cId="78471268" sldId="710"/>
        </pc:sldMkLst>
        <pc:spChg chg="add mod">
          <ac:chgData name="Kevin Shehan" userId="08a9fb75-bfa9-4619-a08a-5a0f62c1c55f" providerId="ADAL" clId="{68841004-E020-437D-A151-A1188AB14207}" dt="2025-09-24T15:47:51.011" v="1428" actId="21"/>
          <ac:spMkLst>
            <pc:docMk/>
            <pc:sldMk cId="78471268" sldId="710"/>
            <ac:spMk id="3" creationId="{993DCD70-7B32-F95E-F03A-B8883395AF2E}"/>
          </ac:spMkLst>
        </pc:spChg>
        <pc:spChg chg="del">
          <ac:chgData name="Kevin Shehan" userId="08a9fb75-bfa9-4619-a08a-5a0f62c1c55f" providerId="ADAL" clId="{68841004-E020-437D-A151-A1188AB14207}" dt="2025-09-24T15:47:51.011" v="1428" actId="21"/>
          <ac:spMkLst>
            <pc:docMk/>
            <pc:sldMk cId="78471268" sldId="710"/>
            <ac:spMk id="11" creationId="{BF1A0583-A17A-E39A-5F49-B3A02846F935}"/>
          </ac:spMkLst>
        </pc:spChg>
        <pc:picChg chg="del">
          <ac:chgData name="Kevin Shehan" userId="08a9fb75-bfa9-4619-a08a-5a0f62c1c55f" providerId="ADAL" clId="{68841004-E020-437D-A151-A1188AB14207}" dt="2025-09-24T15:47:43.363" v="1426" actId="21"/>
          <ac:picMkLst>
            <pc:docMk/>
            <pc:sldMk cId="78471268" sldId="710"/>
            <ac:picMk id="4" creationId="{167D9923-A918-3353-7C87-61268106273C}"/>
          </ac:picMkLst>
        </pc:picChg>
      </pc:sldChg>
      <pc:sldChg chg="addSp delSp del mod">
        <pc:chgData name="Kevin Shehan" userId="08a9fb75-bfa9-4619-a08a-5a0f62c1c55f" providerId="ADAL" clId="{68841004-E020-437D-A151-A1188AB14207}" dt="2025-09-24T15:45:30.288" v="1177" actId="47"/>
        <pc:sldMkLst>
          <pc:docMk/>
          <pc:sldMk cId="3105760866" sldId="711"/>
        </pc:sldMkLst>
        <pc:picChg chg="add del">
          <ac:chgData name="Kevin Shehan" userId="08a9fb75-bfa9-4619-a08a-5a0f62c1c55f" providerId="ADAL" clId="{68841004-E020-437D-A151-A1188AB14207}" dt="2025-09-24T15:44:48.706" v="985" actId="21"/>
          <ac:picMkLst>
            <pc:docMk/>
            <pc:sldMk cId="3105760866" sldId="711"/>
            <ac:picMk id="4" creationId="{BF4A8E02-C771-78AF-EDCD-617848D1429E}"/>
          </ac:picMkLst>
        </pc:picChg>
        <pc:picChg chg="add del">
          <ac:chgData name="Kevin Shehan" userId="08a9fb75-bfa9-4619-a08a-5a0f62c1c55f" providerId="ADAL" clId="{68841004-E020-437D-A151-A1188AB14207}" dt="2025-09-24T15:44:51.768" v="987" actId="21"/>
          <ac:picMkLst>
            <pc:docMk/>
            <pc:sldMk cId="3105760866" sldId="711"/>
            <ac:picMk id="5" creationId="{B36416AF-D4B9-E7FB-E735-C4153B19A4FE}"/>
          </ac:picMkLst>
        </pc:picChg>
      </pc:sldChg>
      <pc:sldChg chg="addSp delSp modSp del mod">
        <pc:chgData name="Kevin Shehan" userId="08a9fb75-bfa9-4619-a08a-5a0f62c1c55f" providerId="ADAL" clId="{68841004-E020-437D-A151-A1188AB14207}" dt="2025-09-24T15:41:44.729" v="623" actId="47"/>
        <pc:sldMkLst>
          <pc:docMk/>
          <pc:sldMk cId="1548470550" sldId="712"/>
        </pc:sldMkLst>
        <pc:spChg chg="add mod">
          <ac:chgData name="Kevin Shehan" userId="08a9fb75-bfa9-4619-a08a-5a0f62c1c55f" providerId="ADAL" clId="{68841004-E020-437D-A151-A1188AB14207}" dt="2025-09-24T15:39:21.481" v="413" actId="21"/>
          <ac:spMkLst>
            <pc:docMk/>
            <pc:sldMk cId="1548470550" sldId="712"/>
            <ac:spMk id="5" creationId="{4BD79DB2-C365-EAAF-F30D-71866C205553}"/>
          </ac:spMkLst>
        </pc:spChg>
        <pc:spChg chg="del">
          <ac:chgData name="Kevin Shehan" userId="08a9fb75-bfa9-4619-a08a-5a0f62c1c55f" providerId="ADAL" clId="{68841004-E020-437D-A151-A1188AB14207}" dt="2025-09-24T15:39:21.481" v="413" actId="21"/>
          <ac:spMkLst>
            <pc:docMk/>
            <pc:sldMk cId="1548470550" sldId="712"/>
            <ac:spMk id="7" creationId="{49CB0FBA-0329-2CFB-BC2D-285D0741DC82}"/>
          </ac:spMkLst>
        </pc:spChg>
        <pc:picChg chg="del">
          <ac:chgData name="Kevin Shehan" userId="08a9fb75-bfa9-4619-a08a-5a0f62c1c55f" providerId="ADAL" clId="{68841004-E020-437D-A151-A1188AB14207}" dt="2025-09-24T15:39:01.110" v="351" actId="21"/>
          <ac:picMkLst>
            <pc:docMk/>
            <pc:sldMk cId="1548470550" sldId="712"/>
            <ac:picMk id="2" creationId="{46848B27-2F26-D5A1-A5E0-AC9AFF7D121D}"/>
          </ac:picMkLst>
        </pc:picChg>
      </pc:sldChg>
      <pc:sldChg chg="addSp delSp modSp del mod">
        <pc:chgData name="Kevin Shehan" userId="08a9fb75-bfa9-4619-a08a-5a0f62c1c55f" providerId="ADAL" clId="{68841004-E020-437D-A151-A1188AB14207}" dt="2025-09-24T15:54:51.714" v="2499" actId="47"/>
        <pc:sldMkLst>
          <pc:docMk/>
          <pc:sldMk cId="1022989749" sldId="713"/>
        </pc:sldMkLst>
        <pc:spChg chg="add mod">
          <ac:chgData name="Kevin Shehan" userId="08a9fb75-bfa9-4619-a08a-5a0f62c1c55f" providerId="ADAL" clId="{68841004-E020-437D-A151-A1188AB14207}" dt="2025-09-24T15:53:24.786" v="2114" actId="21"/>
          <ac:spMkLst>
            <pc:docMk/>
            <pc:sldMk cId="1022989749" sldId="713"/>
            <ac:spMk id="3" creationId="{B99FC8A1-565B-840D-33BB-839A4FADC118}"/>
          </ac:spMkLst>
        </pc:spChg>
        <pc:spChg chg="del">
          <ac:chgData name="Kevin Shehan" userId="08a9fb75-bfa9-4619-a08a-5a0f62c1c55f" providerId="ADAL" clId="{68841004-E020-437D-A151-A1188AB14207}" dt="2025-09-24T15:53:24.786" v="2114" actId="21"/>
          <ac:spMkLst>
            <pc:docMk/>
            <pc:sldMk cId="1022989749" sldId="713"/>
            <ac:spMk id="4" creationId="{50E0C065-84CA-E3C7-7A94-C88ACD98441C}"/>
          </ac:spMkLst>
        </pc:spChg>
        <pc:picChg chg="del">
          <ac:chgData name="Kevin Shehan" userId="08a9fb75-bfa9-4619-a08a-5a0f62c1c55f" providerId="ADAL" clId="{68841004-E020-437D-A151-A1188AB14207}" dt="2025-09-24T15:53:24.786" v="2114" actId="21"/>
          <ac:picMkLst>
            <pc:docMk/>
            <pc:sldMk cId="1022989749" sldId="713"/>
            <ac:picMk id="5" creationId="{3B40EA7F-9E62-FFAD-7D89-58408221B4BC}"/>
          </ac:picMkLst>
        </pc:picChg>
        <pc:picChg chg="del">
          <ac:chgData name="Kevin Shehan" userId="08a9fb75-bfa9-4619-a08a-5a0f62c1c55f" providerId="ADAL" clId="{68841004-E020-437D-A151-A1188AB14207}" dt="2025-09-24T15:53:24.786" v="2114" actId="21"/>
          <ac:picMkLst>
            <pc:docMk/>
            <pc:sldMk cId="1022989749" sldId="713"/>
            <ac:picMk id="6" creationId="{D3928C77-AB34-53C7-E34C-A6937D4687DE}"/>
          </ac:picMkLst>
        </pc:picChg>
        <pc:picChg chg="del">
          <ac:chgData name="Kevin Shehan" userId="08a9fb75-bfa9-4619-a08a-5a0f62c1c55f" providerId="ADAL" clId="{68841004-E020-437D-A151-A1188AB14207}" dt="2025-09-24T15:53:24.786" v="2114" actId="21"/>
          <ac:picMkLst>
            <pc:docMk/>
            <pc:sldMk cId="1022989749" sldId="713"/>
            <ac:picMk id="7" creationId="{C538478A-597A-D8E9-A2C6-16404127951C}"/>
          </ac:picMkLst>
        </pc:picChg>
      </pc:sldChg>
      <pc:sldChg chg="delSp modSp del mod">
        <pc:chgData name="Kevin Shehan" userId="08a9fb75-bfa9-4619-a08a-5a0f62c1c55f" providerId="ADAL" clId="{68841004-E020-437D-A151-A1188AB14207}" dt="2025-09-24T15:56:45.325" v="2738" actId="47"/>
        <pc:sldMkLst>
          <pc:docMk/>
          <pc:sldMk cId="1410243008" sldId="714"/>
        </pc:sldMkLst>
        <pc:spChg chg="mod">
          <ac:chgData name="Kevin Shehan" userId="08a9fb75-bfa9-4619-a08a-5a0f62c1c55f" providerId="ADAL" clId="{68841004-E020-437D-A151-A1188AB14207}" dt="2025-09-24T15:55:10.695" v="2514" actId="21"/>
          <ac:spMkLst>
            <pc:docMk/>
            <pc:sldMk cId="1410243008" sldId="714"/>
            <ac:spMk id="11" creationId="{C0EBAEEB-8792-CEB9-0501-09CD175A3AD8}"/>
          </ac:spMkLst>
        </pc:spChg>
        <pc:picChg chg="del">
          <ac:chgData name="Kevin Shehan" userId="08a9fb75-bfa9-4619-a08a-5a0f62c1c55f" providerId="ADAL" clId="{68841004-E020-437D-A151-A1188AB14207}" dt="2025-09-24T15:55:33.304" v="2520" actId="21"/>
          <ac:picMkLst>
            <pc:docMk/>
            <pc:sldMk cId="1410243008" sldId="714"/>
            <ac:picMk id="3" creationId="{325E48F8-1BC5-47D2-462D-478CAB201457}"/>
          </ac:picMkLst>
        </pc:picChg>
        <pc:picChg chg="del">
          <ac:chgData name="Kevin Shehan" userId="08a9fb75-bfa9-4619-a08a-5a0f62c1c55f" providerId="ADAL" clId="{68841004-E020-437D-A151-A1188AB14207}" dt="2025-09-24T15:55:33.304" v="2520" actId="21"/>
          <ac:picMkLst>
            <pc:docMk/>
            <pc:sldMk cId="1410243008" sldId="714"/>
            <ac:picMk id="4" creationId="{C17885B7-50FC-39FE-4B5B-16A2623347FE}"/>
          </ac:picMkLst>
        </pc:picChg>
      </pc:sldChg>
      <pc:sldChg chg="addSp delSp modSp add del mod">
        <pc:chgData name="Kevin Shehan" userId="08a9fb75-bfa9-4619-a08a-5a0f62c1c55f" providerId="ADAL" clId="{68841004-E020-437D-A151-A1188AB14207}" dt="2025-09-24T15:38:40.977" v="322" actId="114"/>
        <pc:sldMkLst>
          <pc:docMk/>
          <pc:sldMk cId="4258539784" sldId="824"/>
        </pc:sldMkLst>
        <pc:spChg chg="add del mod">
          <ac:chgData name="Kevin Shehan" userId="08a9fb75-bfa9-4619-a08a-5a0f62c1c55f" providerId="ADAL" clId="{68841004-E020-437D-A151-A1188AB14207}" dt="2025-09-24T15:34:08.952" v="87" actId="478"/>
          <ac:spMkLst>
            <pc:docMk/>
            <pc:sldMk cId="4258539784" sldId="824"/>
            <ac:spMk id="11" creationId="{85BD6C3A-A2D8-891A-97C0-690A09F078E7}"/>
          </ac:spMkLst>
        </pc:spChg>
        <pc:spChg chg="mod">
          <ac:chgData name="Kevin Shehan" userId="08a9fb75-bfa9-4619-a08a-5a0f62c1c55f" providerId="ADAL" clId="{68841004-E020-437D-A151-A1188AB14207}" dt="2025-09-24T15:34:00.666" v="84" actId="20577"/>
          <ac:spMkLst>
            <pc:docMk/>
            <pc:sldMk cId="4258539784" sldId="824"/>
            <ac:spMk id="13" creationId="{9DE0808B-2B5A-5F52-A884-61618600AA54}"/>
          </ac:spMkLst>
        </pc:spChg>
        <pc:spChg chg="del">
          <ac:chgData name="Kevin Shehan" userId="08a9fb75-bfa9-4619-a08a-5a0f62c1c55f" providerId="ADAL" clId="{68841004-E020-437D-A151-A1188AB14207}" dt="2025-09-24T15:34:04.265" v="85" actId="478"/>
          <ac:spMkLst>
            <pc:docMk/>
            <pc:sldMk cId="4258539784" sldId="824"/>
            <ac:spMk id="14" creationId="{786F9F91-BCA1-DDF8-2781-985DB6A31884}"/>
          </ac:spMkLst>
        </pc:spChg>
        <pc:spChg chg="del">
          <ac:chgData name="Kevin Shehan" userId="08a9fb75-bfa9-4619-a08a-5a0f62c1c55f" providerId="ADAL" clId="{68841004-E020-437D-A151-A1188AB14207}" dt="2025-09-24T15:36:22.982" v="88" actId="478"/>
          <ac:spMkLst>
            <pc:docMk/>
            <pc:sldMk cId="4258539784" sldId="824"/>
            <ac:spMk id="15" creationId="{5A424977-2C9E-24FC-0336-8A0DD7AA3067}"/>
          </ac:spMkLst>
        </pc:spChg>
        <pc:spChg chg="del">
          <ac:chgData name="Kevin Shehan" userId="08a9fb75-bfa9-4619-a08a-5a0f62c1c55f" providerId="ADAL" clId="{68841004-E020-437D-A151-A1188AB14207}" dt="2025-09-24T15:33:51.186" v="43" actId="478"/>
          <ac:spMkLst>
            <pc:docMk/>
            <pc:sldMk cId="4258539784" sldId="824"/>
            <ac:spMk id="16" creationId="{8736B39F-88B0-FB1F-3F4B-A7EE192208E0}"/>
          </ac:spMkLst>
        </pc:spChg>
        <pc:spChg chg="add del mod">
          <ac:chgData name="Kevin Shehan" userId="08a9fb75-bfa9-4619-a08a-5a0f62c1c55f" providerId="ADAL" clId="{68841004-E020-437D-A151-A1188AB14207}" dt="2025-09-24T15:34:06.406" v="86" actId="478"/>
          <ac:spMkLst>
            <pc:docMk/>
            <pc:sldMk cId="4258539784" sldId="824"/>
            <ac:spMk id="17" creationId="{6B7583E2-E534-45AE-3955-7155E13263D3}"/>
          </ac:spMkLst>
        </pc:spChg>
        <pc:spChg chg="add del mod">
          <ac:chgData name="Kevin Shehan" userId="08a9fb75-bfa9-4619-a08a-5a0f62c1c55f" providerId="ADAL" clId="{68841004-E020-437D-A151-A1188AB14207}" dt="2025-09-24T15:36:24.431" v="89" actId="478"/>
          <ac:spMkLst>
            <pc:docMk/>
            <pc:sldMk cId="4258539784" sldId="824"/>
            <ac:spMk id="19" creationId="{897743B2-1C21-4F34-CC05-783342763957}"/>
          </ac:spMkLst>
        </pc:spChg>
        <pc:spChg chg="add mod">
          <ac:chgData name="Kevin Shehan" userId="08a9fb75-bfa9-4619-a08a-5a0f62c1c55f" providerId="ADAL" clId="{68841004-E020-437D-A151-A1188AB14207}" dt="2025-09-24T15:38:40.977" v="322" actId="114"/>
          <ac:spMkLst>
            <pc:docMk/>
            <pc:sldMk cId="4258539784" sldId="824"/>
            <ac:spMk id="20" creationId="{003C08F7-7801-B8BF-36F2-4234B7AA98A6}"/>
          </ac:spMkLst>
        </pc:spChg>
        <pc:grpChg chg="add del">
          <ac:chgData name="Kevin Shehan" userId="08a9fb75-bfa9-4619-a08a-5a0f62c1c55f" providerId="ADAL" clId="{68841004-E020-437D-A151-A1188AB14207}" dt="2025-09-24T15:33:46.898" v="42" actId="478"/>
          <ac:grpSpMkLst>
            <pc:docMk/>
            <pc:sldMk cId="4258539784" sldId="824"/>
            <ac:grpSpMk id="2" creationId="{38C390AC-8CFF-D31C-E988-F5E9ADF606AF}"/>
          </ac:grpSpMkLst>
        </pc:grpChg>
        <pc:picChg chg="add mod">
          <ac:chgData name="Kevin Shehan" userId="08a9fb75-bfa9-4619-a08a-5a0f62c1c55f" providerId="ADAL" clId="{68841004-E020-437D-A151-A1188AB14207}" dt="2025-09-24T15:37:10.949" v="229" actId="962"/>
          <ac:picMkLst>
            <pc:docMk/>
            <pc:sldMk cId="4258539784" sldId="824"/>
            <ac:picMk id="21" creationId="{5D1E3D64-626B-C106-3807-67C3854796CE}"/>
          </ac:picMkLst>
        </pc:picChg>
      </pc:sldChg>
      <pc:sldChg chg="addSp modSp add mod">
        <pc:chgData name="Kevin Shehan" userId="08a9fb75-bfa9-4619-a08a-5a0f62c1c55f" providerId="ADAL" clId="{68841004-E020-437D-A151-A1188AB14207}" dt="2025-09-24T15:32:44.040" v="36"/>
        <pc:sldMkLst>
          <pc:docMk/>
          <pc:sldMk cId="1575880147" sldId="834"/>
        </pc:sldMkLst>
        <pc:spChg chg="add mod">
          <ac:chgData name="Kevin Shehan" userId="08a9fb75-bfa9-4619-a08a-5a0f62c1c55f" providerId="ADAL" clId="{68841004-E020-437D-A151-A1188AB14207}" dt="2025-09-24T15:32:44.040" v="36"/>
          <ac:spMkLst>
            <pc:docMk/>
            <pc:sldMk cId="1575880147" sldId="834"/>
            <ac:spMk id="2" creationId="{B940C254-43CB-1CB8-9A1A-7627D19FDFAB}"/>
          </ac:spMkLst>
        </pc:spChg>
        <pc:spChg chg="mod">
          <ac:chgData name="Kevin Shehan" userId="08a9fb75-bfa9-4619-a08a-5a0f62c1c55f" providerId="ADAL" clId="{68841004-E020-437D-A151-A1188AB14207}" dt="2025-09-24T15:31:27.031" v="31" actId="20577"/>
          <ac:spMkLst>
            <pc:docMk/>
            <pc:sldMk cId="1575880147" sldId="834"/>
            <ac:spMk id="11" creationId="{19A4FF03-FCB4-74A0-4F2D-0EA9929DDDA1}"/>
          </ac:spMkLst>
        </pc:spChg>
      </pc:sldChg>
      <pc:sldChg chg="del">
        <pc:chgData name="Kevin Shehan" userId="08a9fb75-bfa9-4619-a08a-5a0f62c1c55f" providerId="ADAL" clId="{68841004-E020-437D-A151-A1188AB14207}" dt="2025-09-24T15:31:48.767" v="34" actId="47"/>
        <pc:sldMkLst>
          <pc:docMk/>
          <pc:sldMk cId="2432623637" sldId="4330"/>
        </pc:sldMkLst>
      </pc:sldChg>
      <pc:sldChg chg="addSp delSp modSp del mod">
        <pc:chgData name="Kevin Shehan" userId="08a9fb75-bfa9-4619-a08a-5a0f62c1c55f" providerId="ADAL" clId="{68841004-E020-437D-A151-A1188AB14207}" dt="2025-09-24T15:52:07.682" v="1972" actId="47"/>
        <pc:sldMkLst>
          <pc:docMk/>
          <pc:sldMk cId="3308486135" sldId="4331"/>
        </pc:sldMkLst>
        <pc:spChg chg="add mod">
          <ac:chgData name="Kevin Shehan" userId="08a9fb75-bfa9-4619-a08a-5a0f62c1c55f" providerId="ADAL" clId="{68841004-E020-437D-A151-A1188AB14207}" dt="2025-09-24T15:50:08.119" v="1532" actId="21"/>
          <ac:spMkLst>
            <pc:docMk/>
            <pc:sldMk cId="3308486135" sldId="4331"/>
            <ac:spMk id="8" creationId="{3589A1C8-B50C-1BD2-551B-82E678468D7E}"/>
          </ac:spMkLst>
        </pc:spChg>
        <pc:spChg chg="del mod">
          <ac:chgData name="Kevin Shehan" userId="08a9fb75-bfa9-4619-a08a-5a0f62c1c55f" providerId="ADAL" clId="{68841004-E020-437D-A151-A1188AB14207}" dt="2025-09-24T15:50:08.119" v="1532" actId="21"/>
          <ac:spMkLst>
            <pc:docMk/>
            <pc:sldMk cId="3308486135" sldId="4331"/>
            <ac:spMk id="11" creationId="{439C130C-128D-E492-D80A-07112D4EEF08}"/>
          </ac:spMkLst>
        </pc:spChg>
        <pc:spChg chg="add del mod">
          <ac:chgData name="Kevin Shehan" userId="08a9fb75-bfa9-4619-a08a-5a0f62c1c55f" providerId="ADAL" clId="{68841004-E020-437D-A151-A1188AB14207}" dt="2025-09-24T15:50:24.049" v="1536" actId="21"/>
          <ac:spMkLst>
            <pc:docMk/>
            <pc:sldMk cId="3308486135" sldId="4331"/>
            <ac:spMk id="12" creationId="{439C130C-128D-E492-D80A-07112D4EEF08}"/>
          </ac:spMkLst>
        </pc:spChg>
        <pc:picChg chg="del">
          <ac:chgData name="Kevin Shehan" userId="08a9fb75-bfa9-4619-a08a-5a0f62c1c55f" providerId="ADAL" clId="{68841004-E020-437D-A151-A1188AB14207}" dt="2025-09-24T15:49:39.777" v="1522" actId="21"/>
          <ac:picMkLst>
            <pc:docMk/>
            <pc:sldMk cId="3308486135" sldId="4331"/>
            <ac:picMk id="2" creationId="{C020870C-B56F-0F95-A300-F782A0CA6EBD}"/>
          </ac:picMkLst>
        </pc:picChg>
        <pc:picChg chg="del">
          <ac:chgData name="Kevin Shehan" userId="08a9fb75-bfa9-4619-a08a-5a0f62c1c55f" providerId="ADAL" clId="{68841004-E020-437D-A151-A1188AB14207}" dt="2025-09-24T15:49:56.047" v="1528" actId="21"/>
          <ac:picMkLst>
            <pc:docMk/>
            <pc:sldMk cId="3308486135" sldId="4331"/>
            <ac:picMk id="3" creationId="{772ED8D4-5ECB-8928-3A8F-D10B34E16284}"/>
          </ac:picMkLst>
        </pc:picChg>
        <pc:picChg chg="del">
          <ac:chgData name="Kevin Shehan" userId="08a9fb75-bfa9-4619-a08a-5a0f62c1c55f" providerId="ADAL" clId="{68841004-E020-437D-A151-A1188AB14207}" dt="2025-09-24T15:49:51.975" v="1526" actId="21"/>
          <ac:picMkLst>
            <pc:docMk/>
            <pc:sldMk cId="3308486135" sldId="4331"/>
            <ac:picMk id="4" creationId="{99126650-6C7A-5041-0721-90403F032477}"/>
          </ac:picMkLst>
        </pc:picChg>
        <pc:picChg chg="del">
          <ac:chgData name="Kevin Shehan" userId="08a9fb75-bfa9-4619-a08a-5a0f62c1c55f" providerId="ADAL" clId="{68841004-E020-437D-A151-A1188AB14207}" dt="2025-09-24T15:50:03.711" v="1530" actId="21"/>
          <ac:picMkLst>
            <pc:docMk/>
            <pc:sldMk cId="3308486135" sldId="4331"/>
            <ac:picMk id="7" creationId="{EDA3C30F-74E7-0C8A-2B97-562C53FD1F78}"/>
          </ac:picMkLst>
        </pc:picChg>
        <pc:cxnChg chg="del">
          <ac:chgData name="Kevin Shehan" userId="08a9fb75-bfa9-4619-a08a-5a0f62c1c55f" providerId="ADAL" clId="{68841004-E020-437D-A151-A1188AB14207}" dt="2025-09-24T15:49:44.677" v="1524" actId="21"/>
          <ac:cxnSpMkLst>
            <pc:docMk/>
            <pc:sldMk cId="3308486135" sldId="4331"/>
            <ac:cxnSpMk id="6" creationId="{D7B68A97-2DFA-629E-7CFC-BAE8418A41A5}"/>
          </ac:cxnSpMkLst>
        </pc:cxnChg>
      </pc:sldChg>
      <pc:sldChg chg="delSp del mod">
        <pc:chgData name="Kevin Shehan" userId="08a9fb75-bfa9-4619-a08a-5a0f62c1c55f" providerId="ADAL" clId="{68841004-E020-437D-A151-A1188AB14207}" dt="2025-09-24T15:53:04.075" v="2098" actId="47"/>
        <pc:sldMkLst>
          <pc:docMk/>
          <pc:sldMk cId="1063275915" sldId="4332"/>
        </pc:sldMkLst>
        <pc:picChg chg="del">
          <ac:chgData name="Kevin Shehan" userId="08a9fb75-bfa9-4619-a08a-5a0f62c1c55f" providerId="ADAL" clId="{68841004-E020-437D-A151-A1188AB14207}" dt="2025-09-24T15:52:29.556" v="1982" actId="21"/>
          <ac:picMkLst>
            <pc:docMk/>
            <pc:sldMk cId="1063275915" sldId="4332"/>
            <ac:picMk id="2" creationId="{F89FC2D3-FEFA-277B-944B-914B6487DF36}"/>
          </ac:picMkLst>
        </pc:picChg>
      </pc:sldChg>
      <pc:sldChg chg="add">
        <pc:chgData name="Kevin Shehan" userId="08a9fb75-bfa9-4619-a08a-5a0f62c1c55f" providerId="ADAL" clId="{68841004-E020-437D-A151-A1188AB14207}" dt="2025-09-24T15:31:46.183" v="33"/>
        <pc:sldMkLst>
          <pc:docMk/>
          <pc:sldMk cId="1278373248" sldId="4333"/>
        </pc:sldMkLst>
      </pc:sldChg>
      <pc:sldChg chg="addSp delSp modSp add mod">
        <pc:chgData name="Kevin Shehan" userId="08a9fb75-bfa9-4619-a08a-5a0f62c1c55f" providerId="ADAL" clId="{68841004-E020-437D-A151-A1188AB14207}" dt="2025-09-24T15:41:42.346" v="622" actId="20577"/>
        <pc:sldMkLst>
          <pc:docMk/>
          <pc:sldMk cId="2709668580" sldId="4334"/>
        </pc:sldMkLst>
        <pc:spChg chg="add mod">
          <ac:chgData name="Kevin Shehan" userId="08a9fb75-bfa9-4619-a08a-5a0f62c1c55f" providerId="ADAL" clId="{68841004-E020-437D-A151-A1188AB14207}" dt="2025-09-24T15:41:42.346" v="622" actId="20577"/>
          <ac:spMkLst>
            <pc:docMk/>
            <pc:sldMk cId="2709668580" sldId="4334"/>
            <ac:spMk id="3" creationId="{49CB0FBA-0329-2CFB-BC2D-285D0741DC82}"/>
          </ac:spMkLst>
        </pc:spChg>
        <pc:spChg chg="mod">
          <ac:chgData name="Kevin Shehan" userId="08a9fb75-bfa9-4619-a08a-5a0f62c1c55f" providerId="ADAL" clId="{68841004-E020-437D-A151-A1188AB14207}" dt="2025-09-24T15:38:54.522" v="348" actId="20577"/>
          <ac:spMkLst>
            <pc:docMk/>
            <pc:sldMk cId="2709668580" sldId="4334"/>
            <ac:spMk id="13" creationId="{0A75ABA9-2CAB-C3DE-4EDC-7F00CFF8ACA1}"/>
          </ac:spMkLst>
        </pc:spChg>
        <pc:spChg chg="del">
          <ac:chgData name="Kevin Shehan" userId="08a9fb75-bfa9-4619-a08a-5a0f62c1c55f" providerId="ADAL" clId="{68841004-E020-437D-A151-A1188AB14207}" dt="2025-09-24T15:38:58.694" v="350" actId="478"/>
          <ac:spMkLst>
            <pc:docMk/>
            <pc:sldMk cId="2709668580" sldId="4334"/>
            <ac:spMk id="20" creationId="{9FB0D16D-6285-22FB-46CB-E1E885E203D5}"/>
          </ac:spMkLst>
        </pc:spChg>
        <pc:picChg chg="add mod">
          <ac:chgData name="Kevin Shehan" userId="08a9fb75-bfa9-4619-a08a-5a0f62c1c55f" providerId="ADAL" clId="{68841004-E020-437D-A151-A1188AB14207}" dt="2025-09-24T15:39:17.851" v="412" actId="1076"/>
          <ac:picMkLst>
            <pc:docMk/>
            <pc:sldMk cId="2709668580" sldId="4334"/>
            <ac:picMk id="2" creationId="{46848B27-2F26-D5A1-A5E0-AC9AFF7D121D}"/>
          </ac:picMkLst>
        </pc:picChg>
        <pc:picChg chg="del">
          <ac:chgData name="Kevin Shehan" userId="08a9fb75-bfa9-4619-a08a-5a0f62c1c55f" providerId="ADAL" clId="{68841004-E020-437D-A151-A1188AB14207}" dt="2025-09-24T15:38:56.429" v="349" actId="478"/>
          <ac:picMkLst>
            <pc:docMk/>
            <pc:sldMk cId="2709668580" sldId="4334"/>
            <ac:picMk id="21" creationId="{6331328A-E02C-3EAA-5C3F-D1940CC2AE73}"/>
          </ac:picMkLst>
        </pc:picChg>
      </pc:sldChg>
      <pc:sldChg chg="addSp delSp modSp add mod">
        <pc:chgData name="Kevin Shehan" userId="08a9fb75-bfa9-4619-a08a-5a0f62c1c55f" providerId="ADAL" clId="{68841004-E020-437D-A151-A1188AB14207}" dt="2025-09-24T15:44:06.968" v="944" actId="1440"/>
        <pc:sldMkLst>
          <pc:docMk/>
          <pc:sldMk cId="3089604945" sldId="4335"/>
        </pc:sldMkLst>
        <pc:spChg chg="del">
          <ac:chgData name="Kevin Shehan" userId="08a9fb75-bfa9-4619-a08a-5a0f62c1c55f" providerId="ADAL" clId="{68841004-E020-437D-A151-A1188AB14207}" dt="2025-09-24T15:41:59.724" v="637" actId="478"/>
          <ac:spMkLst>
            <pc:docMk/>
            <pc:sldMk cId="3089604945" sldId="4335"/>
            <ac:spMk id="3" creationId="{79BA1564-35D3-58C7-B471-4E7F0627D951}"/>
          </ac:spMkLst>
        </pc:spChg>
        <pc:spChg chg="add mod">
          <ac:chgData name="Kevin Shehan" userId="08a9fb75-bfa9-4619-a08a-5a0f62c1c55f" providerId="ADAL" clId="{68841004-E020-437D-A151-A1188AB14207}" dt="2025-09-24T15:43:01.294" v="670" actId="20577"/>
          <ac:spMkLst>
            <pc:docMk/>
            <pc:sldMk cId="3089604945" sldId="4335"/>
            <ac:spMk id="11" creationId="{8394AEC6-0541-CE27-E4DD-CF8EB6F5D457}"/>
          </ac:spMkLst>
        </pc:spChg>
        <pc:spChg chg="mod">
          <ac:chgData name="Kevin Shehan" userId="08a9fb75-bfa9-4619-a08a-5a0f62c1c55f" providerId="ADAL" clId="{68841004-E020-437D-A151-A1188AB14207}" dt="2025-09-24T15:41:55.352" v="635" actId="20577"/>
          <ac:spMkLst>
            <pc:docMk/>
            <pc:sldMk cId="3089604945" sldId="4335"/>
            <ac:spMk id="13" creationId="{5DD60116-156A-54B2-B258-09EE1DE0123B}"/>
          </ac:spMkLst>
        </pc:spChg>
        <pc:picChg chg="del">
          <ac:chgData name="Kevin Shehan" userId="08a9fb75-bfa9-4619-a08a-5a0f62c1c55f" providerId="ADAL" clId="{68841004-E020-437D-A151-A1188AB14207}" dt="2025-09-24T15:41:57.029" v="636" actId="478"/>
          <ac:picMkLst>
            <pc:docMk/>
            <pc:sldMk cId="3089604945" sldId="4335"/>
            <ac:picMk id="2" creationId="{9B842063-2389-F468-DB9F-65F39FF4D34E}"/>
          </ac:picMkLst>
        </pc:picChg>
        <pc:picChg chg="add mod">
          <ac:chgData name="Kevin Shehan" userId="08a9fb75-bfa9-4619-a08a-5a0f62c1c55f" providerId="ADAL" clId="{68841004-E020-437D-A151-A1188AB14207}" dt="2025-09-24T15:44:06.968" v="944" actId="1440"/>
          <ac:picMkLst>
            <pc:docMk/>
            <pc:sldMk cId="3089604945" sldId="4335"/>
            <ac:picMk id="4" creationId="{EEAF0004-7F8F-2AD8-92B0-F02212F361BD}"/>
          </ac:picMkLst>
        </pc:picChg>
      </pc:sldChg>
      <pc:sldChg chg="addSp delSp modSp add mod">
        <pc:chgData name="Kevin Shehan" userId="08a9fb75-bfa9-4619-a08a-5a0f62c1c55f" providerId="ADAL" clId="{68841004-E020-437D-A151-A1188AB14207}" dt="2025-09-24T15:45:25.954" v="1176" actId="962"/>
        <pc:sldMkLst>
          <pc:docMk/>
          <pc:sldMk cId="1748435856" sldId="4336"/>
        </pc:sldMkLst>
        <pc:spChg chg="del">
          <ac:chgData name="Kevin Shehan" userId="08a9fb75-bfa9-4619-a08a-5a0f62c1c55f" providerId="ADAL" clId="{68841004-E020-437D-A151-A1188AB14207}" dt="2025-09-24T15:44:23.269" v="978" actId="478"/>
          <ac:spMkLst>
            <pc:docMk/>
            <pc:sldMk cId="1748435856" sldId="4336"/>
            <ac:spMk id="11" creationId="{0417867E-7919-49D0-6E24-0D8CC42DA7EE}"/>
          </ac:spMkLst>
        </pc:spChg>
        <pc:spChg chg="mod">
          <ac:chgData name="Kevin Shehan" userId="08a9fb75-bfa9-4619-a08a-5a0f62c1c55f" providerId="ADAL" clId="{68841004-E020-437D-A151-A1188AB14207}" dt="2025-09-24T15:44:17.841" v="976" actId="20577"/>
          <ac:spMkLst>
            <pc:docMk/>
            <pc:sldMk cId="1748435856" sldId="4336"/>
            <ac:spMk id="13" creationId="{74978040-D460-E27D-221E-0E486AE51AF5}"/>
          </ac:spMkLst>
        </pc:spChg>
        <pc:picChg chg="add mod">
          <ac:chgData name="Kevin Shehan" userId="08a9fb75-bfa9-4619-a08a-5a0f62c1c55f" providerId="ADAL" clId="{68841004-E020-437D-A151-A1188AB14207}" dt="2025-09-24T15:44:40.415" v="982"/>
          <ac:picMkLst>
            <pc:docMk/>
            <pc:sldMk cId="1748435856" sldId="4336"/>
            <ac:picMk id="2" creationId="{BF4A8E02-C771-78AF-EDCD-617848D1429E}"/>
          </ac:picMkLst>
        </pc:picChg>
        <pc:picChg chg="add mod">
          <ac:chgData name="Kevin Shehan" userId="08a9fb75-bfa9-4619-a08a-5a0f62c1c55f" providerId="ADAL" clId="{68841004-E020-437D-A151-A1188AB14207}" dt="2025-09-24T15:45:16.175" v="1122" actId="962"/>
          <ac:picMkLst>
            <pc:docMk/>
            <pc:sldMk cId="1748435856" sldId="4336"/>
            <ac:picMk id="3" creationId="{BF4A8E02-C771-78AF-EDCD-617848D1429E}"/>
          </ac:picMkLst>
        </pc:picChg>
        <pc:picChg chg="del">
          <ac:chgData name="Kevin Shehan" userId="08a9fb75-bfa9-4619-a08a-5a0f62c1c55f" providerId="ADAL" clId="{68841004-E020-437D-A151-A1188AB14207}" dt="2025-09-24T15:44:20.140" v="977" actId="478"/>
          <ac:picMkLst>
            <pc:docMk/>
            <pc:sldMk cId="1748435856" sldId="4336"/>
            <ac:picMk id="4" creationId="{9A9C4438-2DEA-32DA-773E-945E2D70739F}"/>
          </ac:picMkLst>
        </pc:picChg>
        <pc:picChg chg="add mod">
          <ac:chgData name="Kevin Shehan" userId="08a9fb75-bfa9-4619-a08a-5a0f62c1c55f" providerId="ADAL" clId="{68841004-E020-437D-A151-A1188AB14207}" dt="2025-09-24T15:44:37.145" v="980"/>
          <ac:picMkLst>
            <pc:docMk/>
            <pc:sldMk cId="1748435856" sldId="4336"/>
            <ac:picMk id="5" creationId="{B36416AF-D4B9-E7FB-E735-C4153B19A4FE}"/>
          </ac:picMkLst>
        </pc:picChg>
        <pc:picChg chg="add mod">
          <ac:chgData name="Kevin Shehan" userId="08a9fb75-bfa9-4619-a08a-5a0f62c1c55f" providerId="ADAL" clId="{68841004-E020-437D-A151-A1188AB14207}" dt="2025-09-24T15:45:25.954" v="1176" actId="962"/>
          <ac:picMkLst>
            <pc:docMk/>
            <pc:sldMk cId="1748435856" sldId="4336"/>
            <ac:picMk id="8" creationId="{B36416AF-D4B9-E7FB-E735-C4153B19A4FE}"/>
          </ac:picMkLst>
        </pc:picChg>
      </pc:sldChg>
      <pc:sldChg chg="addSp delSp modSp add mod">
        <pc:chgData name="Kevin Shehan" userId="08a9fb75-bfa9-4619-a08a-5a0f62c1c55f" providerId="ADAL" clId="{68841004-E020-437D-A151-A1188AB14207}" dt="2025-09-24T15:47:12.397" v="1413" actId="20577"/>
        <pc:sldMkLst>
          <pc:docMk/>
          <pc:sldMk cId="1376382081" sldId="4337"/>
        </pc:sldMkLst>
        <pc:spChg chg="add mod">
          <ac:chgData name="Kevin Shehan" userId="08a9fb75-bfa9-4619-a08a-5a0f62c1c55f" providerId="ADAL" clId="{68841004-E020-437D-A151-A1188AB14207}" dt="2025-09-24T15:47:12.397" v="1413" actId="20577"/>
          <ac:spMkLst>
            <pc:docMk/>
            <pc:sldMk cId="1376382081" sldId="4337"/>
            <ac:spMk id="5" creationId="{7C7F4BA7-49E9-023B-D227-295CB1676913}"/>
          </ac:spMkLst>
        </pc:spChg>
        <pc:spChg chg="mod">
          <ac:chgData name="Kevin Shehan" userId="08a9fb75-bfa9-4619-a08a-5a0f62c1c55f" providerId="ADAL" clId="{68841004-E020-437D-A151-A1188AB14207}" dt="2025-09-24T15:45:42.019" v="1198" actId="20577"/>
          <ac:spMkLst>
            <pc:docMk/>
            <pc:sldMk cId="1376382081" sldId="4337"/>
            <ac:spMk id="13" creationId="{AE4CA4A0-D8B5-D5DC-E0FA-776DFEF7CD0B}"/>
          </ac:spMkLst>
        </pc:spChg>
        <pc:picChg chg="del">
          <ac:chgData name="Kevin Shehan" userId="08a9fb75-bfa9-4619-a08a-5a0f62c1c55f" providerId="ADAL" clId="{68841004-E020-437D-A151-A1188AB14207}" dt="2025-09-24T15:45:45.116" v="1200" actId="478"/>
          <ac:picMkLst>
            <pc:docMk/>
            <pc:sldMk cId="1376382081" sldId="4337"/>
            <ac:picMk id="3" creationId="{B5D219F2-90A7-6435-D9B7-7AE1FF40627F}"/>
          </ac:picMkLst>
        </pc:picChg>
        <pc:picChg chg="add mod">
          <ac:chgData name="Kevin Shehan" userId="08a9fb75-bfa9-4619-a08a-5a0f62c1c55f" providerId="ADAL" clId="{68841004-E020-437D-A151-A1188AB14207}" dt="2025-09-24T15:46:27.388" v="1392" actId="962"/>
          <ac:picMkLst>
            <pc:docMk/>
            <pc:sldMk cId="1376382081" sldId="4337"/>
            <ac:picMk id="4" creationId="{B4008B80-F07D-7B3C-86BB-DDF69AA3BA43}"/>
          </ac:picMkLst>
        </pc:picChg>
        <pc:picChg chg="del">
          <ac:chgData name="Kevin Shehan" userId="08a9fb75-bfa9-4619-a08a-5a0f62c1c55f" providerId="ADAL" clId="{68841004-E020-437D-A151-A1188AB14207}" dt="2025-09-24T15:45:43.679" v="1199" actId="478"/>
          <ac:picMkLst>
            <pc:docMk/>
            <pc:sldMk cId="1376382081" sldId="4337"/>
            <ac:picMk id="8" creationId="{A7F834E6-8BE7-FE65-8DC9-9789DD36F7B6}"/>
          </ac:picMkLst>
        </pc:picChg>
      </pc:sldChg>
      <pc:sldChg chg="addSp delSp modSp add mod">
        <pc:chgData name="Kevin Shehan" userId="08a9fb75-bfa9-4619-a08a-5a0f62c1c55f" providerId="ADAL" clId="{68841004-E020-437D-A151-A1188AB14207}" dt="2025-09-24T15:50:13.763" v="1534" actId="21"/>
        <pc:sldMkLst>
          <pc:docMk/>
          <pc:sldMk cId="3815295569" sldId="4338"/>
        </pc:sldMkLst>
        <pc:spChg chg="del">
          <ac:chgData name="Kevin Shehan" userId="08a9fb75-bfa9-4619-a08a-5a0f62c1c55f" providerId="ADAL" clId="{68841004-E020-437D-A151-A1188AB14207}" dt="2025-09-24T15:47:29.013" v="1425" actId="478"/>
          <ac:spMkLst>
            <pc:docMk/>
            <pc:sldMk cId="3815295569" sldId="4338"/>
            <ac:spMk id="5" creationId="{7B36F75E-2E15-3DF2-0D59-BEFB24D3C438}"/>
          </ac:spMkLst>
        </pc:spChg>
        <pc:spChg chg="add mod">
          <ac:chgData name="Kevin Shehan" userId="08a9fb75-bfa9-4619-a08a-5a0f62c1c55f" providerId="ADAL" clId="{68841004-E020-437D-A151-A1188AB14207}" dt="2025-09-24T15:49:00.339" v="1517" actId="1076"/>
          <ac:spMkLst>
            <pc:docMk/>
            <pc:sldMk cId="3815295569" sldId="4338"/>
            <ac:spMk id="11" creationId="{BF1A0583-A17A-E39A-5F49-B3A02846F935}"/>
          </ac:spMkLst>
        </pc:spChg>
        <pc:spChg chg="mod">
          <ac:chgData name="Kevin Shehan" userId="08a9fb75-bfa9-4619-a08a-5a0f62c1c55f" providerId="ADAL" clId="{68841004-E020-437D-A151-A1188AB14207}" dt="2025-09-24T15:47:23.936" v="1423" actId="20577"/>
          <ac:spMkLst>
            <pc:docMk/>
            <pc:sldMk cId="3815295569" sldId="4338"/>
            <ac:spMk id="13" creationId="{F7AA9653-74C3-02A1-A836-7012645845AF}"/>
          </ac:spMkLst>
        </pc:spChg>
        <pc:picChg chg="add mod">
          <ac:chgData name="Kevin Shehan" userId="08a9fb75-bfa9-4619-a08a-5a0f62c1c55f" providerId="ADAL" clId="{68841004-E020-437D-A151-A1188AB14207}" dt="2025-09-24T15:48:12.626" v="1508" actId="962"/>
          <ac:picMkLst>
            <pc:docMk/>
            <pc:sldMk cId="3815295569" sldId="4338"/>
            <ac:picMk id="2" creationId="{167D9923-A918-3353-7C87-61268106273C}"/>
          </ac:picMkLst>
        </pc:picChg>
        <pc:picChg chg="add del mod">
          <ac:chgData name="Kevin Shehan" userId="08a9fb75-bfa9-4619-a08a-5a0f62c1c55f" providerId="ADAL" clId="{68841004-E020-437D-A151-A1188AB14207}" dt="2025-09-24T15:50:13.763" v="1534" actId="21"/>
          <ac:picMkLst>
            <pc:docMk/>
            <pc:sldMk cId="3815295569" sldId="4338"/>
            <ac:picMk id="3" creationId="{772ED8D4-5ECB-8928-3A8F-D10B34E16284}"/>
          </ac:picMkLst>
        </pc:picChg>
        <pc:picChg chg="del">
          <ac:chgData name="Kevin Shehan" userId="08a9fb75-bfa9-4619-a08a-5a0f62c1c55f" providerId="ADAL" clId="{68841004-E020-437D-A151-A1188AB14207}" dt="2025-09-24T15:47:25.528" v="1424" actId="478"/>
          <ac:picMkLst>
            <pc:docMk/>
            <pc:sldMk cId="3815295569" sldId="4338"/>
            <ac:picMk id="4" creationId="{18807ACF-2B7F-4335-4271-0F8F9241D72D}"/>
          </ac:picMkLst>
        </pc:picChg>
      </pc:sldChg>
      <pc:sldChg chg="addSp delSp modSp add mod">
        <pc:chgData name="Kevin Shehan" userId="08a9fb75-bfa9-4619-a08a-5a0f62c1c55f" providerId="ADAL" clId="{68841004-E020-437D-A151-A1188AB14207}" dt="2025-09-24T15:52:05.415" v="1971" actId="962"/>
        <pc:sldMkLst>
          <pc:docMk/>
          <pc:sldMk cId="4092924404" sldId="4339"/>
        </pc:sldMkLst>
        <pc:spChg chg="del">
          <ac:chgData name="Kevin Shehan" userId="08a9fb75-bfa9-4619-a08a-5a0f62c1c55f" providerId="ADAL" clId="{68841004-E020-437D-A151-A1188AB14207}" dt="2025-09-24T15:49:20.600" v="1521" actId="478"/>
          <ac:spMkLst>
            <pc:docMk/>
            <pc:sldMk cId="4092924404" sldId="4339"/>
            <ac:spMk id="11" creationId="{8DA3E87D-B0DE-3CE4-AA6C-11F56CAD9661}"/>
          </ac:spMkLst>
        </pc:spChg>
        <pc:spChg chg="add mod">
          <ac:chgData name="Kevin Shehan" userId="08a9fb75-bfa9-4619-a08a-5a0f62c1c55f" providerId="ADAL" clId="{68841004-E020-437D-A151-A1188AB14207}" dt="2025-09-24T15:50:59.604" v="1545" actId="12"/>
          <ac:spMkLst>
            <pc:docMk/>
            <pc:sldMk cId="4092924404" sldId="4339"/>
            <ac:spMk id="12" creationId="{439C130C-128D-E492-D80A-07112D4EEF08}"/>
          </ac:spMkLst>
        </pc:spChg>
        <pc:picChg chg="del">
          <ac:chgData name="Kevin Shehan" userId="08a9fb75-bfa9-4619-a08a-5a0f62c1c55f" providerId="ADAL" clId="{68841004-E020-437D-A151-A1188AB14207}" dt="2025-09-24T15:49:19.346" v="1520" actId="478"/>
          <ac:picMkLst>
            <pc:docMk/>
            <pc:sldMk cId="4092924404" sldId="4339"/>
            <ac:picMk id="2" creationId="{86D31F03-0465-F24E-6392-F19224BD070B}"/>
          </ac:picMkLst>
        </pc:picChg>
        <pc:picChg chg="add mod">
          <ac:chgData name="Kevin Shehan" userId="08a9fb75-bfa9-4619-a08a-5a0f62c1c55f" providerId="ADAL" clId="{68841004-E020-437D-A151-A1188AB14207}" dt="2025-09-24T15:51:32.690" v="1731" actId="962"/>
          <ac:picMkLst>
            <pc:docMk/>
            <pc:sldMk cId="4092924404" sldId="4339"/>
            <ac:picMk id="3" creationId="{C020870C-B56F-0F95-A300-F782A0CA6EBD}"/>
          </ac:picMkLst>
        </pc:picChg>
        <pc:picChg chg="add mod">
          <ac:chgData name="Kevin Shehan" userId="08a9fb75-bfa9-4619-a08a-5a0f62c1c55f" providerId="ADAL" clId="{68841004-E020-437D-A151-A1188AB14207}" dt="2025-09-24T15:51:19.591" v="1697" actId="962"/>
          <ac:picMkLst>
            <pc:docMk/>
            <pc:sldMk cId="4092924404" sldId="4339"/>
            <ac:picMk id="5" creationId="{99126650-6C7A-5041-0721-90403F032477}"/>
          </ac:picMkLst>
        </pc:picChg>
        <pc:picChg chg="add mod">
          <ac:chgData name="Kevin Shehan" userId="08a9fb75-bfa9-4619-a08a-5a0f62c1c55f" providerId="ADAL" clId="{68841004-E020-437D-A151-A1188AB14207}" dt="2025-09-24T15:51:46.253" v="1839" actId="962"/>
          <ac:picMkLst>
            <pc:docMk/>
            <pc:sldMk cId="4092924404" sldId="4339"/>
            <ac:picMk id="8" creationId="{EDA3C30F-74E7-0C8A-2B97-562C53FD1F78}"/>
          </ac:picMkLst>
        </pc:picChg>
        <pc:picChg chg="add mod">
          <ac:chgData name="Kevin Shehan" userId="08a9fb75-bfa9-4619-a08a-5a0f62c1c55f" providerId="ADAL" clId="{68841004-E020-437D-A151-A1188AB14207}" dt="2025-09-24T15:52:05.415" v="1971" actId="962"/>
          <ac:picMkLst>
            <pc:docMk/>
            <pc:sldMk cId="4092924404" sldId="4339"/>
            <ac:picMk id="9" creationId="{772ED8D4-5ECB-8928-3A8F-D10B34E16284}"/>
          </ac:picMkLst>
        </pc:picChg>
        <pc:cxnChg chg="add mod">
          <ac:chgData name="Kevin Shehan" userId="08a9fb75-bfa9-4619-a08a-5a0f62c1c55f" providerId="ADAL" clId="{68841004-E020-437D-A151-A1188AB14207}" dt="2025-09-24T15:49:45.723" v="1525"/>
          <ac:cxnSpMkLst>
            <pc:docMk/>
            <pc:sldMk cId="4092924404" sldId="4339"/>
            <ac:cxnSpMk id="4" creationId="{D7B68A97-2DFA-629E-7CFC-BAE8418A41A5}"/>
          </ac:cxnSpMkLst>
        </pc:cxnChg>
      </pc:sldChg>
      <pc:sldChg chg="addSp delSp modSp add mod">
        <pc:chgData name="Kevin Shehan" userId="08a9fb75-bfa9-4619-a08a-5a0f62c1c55f" providerId="ADAL" clId="{68841004-E020-437D-A151-A1188AB14207}" dt="2025-09-24T15:52:58.801" v="2097" actId="20577"/>
        <pc:sldMkLst>
          <pc:docMk/>
          <pc:sldMk cId="2699689719" sldId="4340"/>
        </pc:sldMkLst>
        <pc:spChg chg="del">
          <ac:chgData name="Kevin Shehan" userId="08a9fb75-bfa9-4619-a08a-5a0f62c1c55f" providerId="ADAL" clId="{68841004-E020-437D-A151-A1188AB14207}" dt="2025-09-24T15:52:24.147" v="1981" actId="478"/>
          <ac:spMkLst>
            <pc:docMk/>
            <pc:sldMk cId="2699689719" sldId="4340"/>
            <ac:spMk id="12" creationId="{EE2B4D09-8D13-E77F-1AC4-C4F0DA18A96C}"/>
          </ac:spMkLst>
        </pc:spChg>
        <pc:spChg chg="mod">
          <ac:chgData name="Kevin Shehan" userId="08a9fb75-bfa9-4619-a08a-5a0f62c1c55f" providerId="ADAL" clId="{68841004-E020-437D-A151-A1188AB14207}" dt="2025-09-24T15:52:58.801" v="2097" actId="20577"/>
          <ac:spMkLst>
            <pc:docMk/>
            <pc:sldMk cId="2699689719" sldId="4340"/>
            <ac:spMk id="13" creationId="{FE3C2D79-91C6-7C8D-7635-E295C23E13D3}"/>
          </ac:spMkLst>
        </pc:spChg>
        <pc:picChg chg="add mod">
          <ac:chgData name="Kevin Shehan" userId="08a9fb75-bfa9-4619-a08a-5a0f62c1c55f" providerId="ADAL" clId="{68841004-E020-437D-A151-A1188AB14207}" dt="2025-09-24T15:52:49.904" v="2061" actId="962"/>
          <ac:picMkLst>
            <pc:docMk/>
            <pc:sldMk cId="2699689719" sldId="4340"/>
            <ac:picMk id="2" creationId="{F89FC2D3-FEFA-277B-944B-914B6487DF36}"/>
          </ac:picMkLst>
        </pc:picChg>
        <pc:picChg chg="del">
          <ac:chgData name="Kevin Shehan" userId="08a9fb75-bfa9-4619-a08a-5a0f62c1c55f" providerId="ADAL" clId="{68841004-E020-437D-A151-A1188AB14207}" dt="2025-09-24T15:52:20.982" v="1980" actId="478"/>
          <ac:picMkLst>
            <pc:docMk/>
            <pc:sldMk cId="2699689719" sldId="4340"/>
            <ac:picMk id="3" creationId="{3F9417F8-6020-EC26-C610-6E94CAFEF15D}"/>
          </ac:picMkLst>
        </pc:picChg>
        <pc:picChg chg="del">
          <ac:chgData name="Kevin Shehan" userId="08a9fb75-bfa9-4619-a08a-5a0f62c1c55f" providerId="ADAL" clId="{68841004-E020-437D-A151-A1188AB14207}" dt="2025-09-24T15:52:20.982" v="1980" actId="478"/>
          <ac:picMkLst>
            <pc:docMk/>
            <pc:sldMk cId="2699689719" sldId="4340"/>
            <ac:picMk id="5" creationId="{84293890-8BD0-0041-64FB-9A474EAD8E86}"/>
          </ac:picMkLst>
        </pc:picChg>
        <pc:picChg chg="del">
          <ac:chgData name="Kevin Shehan" userId="08a9fb75-bfa9-4619-a08a-5a0f62c1c55f" providerId="ADAL" clId="{68841004-E020-437D-A151-A1188AB14207}" dt="2025-09-24T15:52:20.982" v="1980" actId="478"/>
          <ac:picMkLst>
            <pc:docMk/>
            <pc:sldMk cId="2699689719" sldId="4340"/>
            <ac:picMk id="8" creationId="{C076FEF9-EC8A-C2A6-B3E1-EBAF5706EEE7}"/>
          </ac:picMkLst>
        </pc:picChg>
        <pc:picChg chg="del">
          <ac:chgData name="Kevin Shehan" userId="08a9fb75-bfa9-4619-a08a-5a0f62c1c55f" providerId="ADAL" clId="{68841004-E020-437D-A151-A1188AB14207}" dt="2025-09-24T15:52:20.982" v="1980" actId="478"/>
          <ac:picMkLst>
            <pc:docMk/>
            <pc:sldMk cId="2699689719" sldId="4340"/>
            <ac:picMk id="9" creationId="{2480BEFC-AECD-29BE-14EE-3F0C18D490C7}"/>
          </ac:picMkLst>
        </pc:picChg>
        <pc:cxnChg chg="del">
          <ac:chgData name="Kevin Shehan" userId="08a9fb75-bfa9-4619-a08a-5a0f62c1c55f" providerId="ADAL" clId="{68841004-E020-437D-A151-A1188AB14207}" dt="2025-09-24T15:52:20.982" v="1980" actId="478"/>
          <ac:cxnSpMkLst>
            <pc:docMk/>
            <pc:sldMk cId="2699689719" sldId="4340"/>
            <ac:cxnSpMk id="4" creationId="{77324EE7-71FE-D121-D044-5FB767361E39}"/>
          </ac:cxnSpMkLst>
        </pc:cxnChg>
      </pc:sldChg>
      <pc:sldChg chg="addSp delSp modSp add mod">
        <pc:chgData name="Kevin Shehan" userId="08a9fb75-bfa9-4619-a08a-5a0f62c1c55f" providerId="ADAL" clId="{68841004-E020-437D-A151-A1188AB14207}" dt="2025-09-24T15:55:59.581" v="2525" actId="1076"/>
        <pc:sldMkLst>
          <pc:docMk/>
          <pc:sldMk cId="3344048515" sldId="4341"/>
        </pc:sldMkLst>
        <pc:spChg chg="add mod">
          <ac:chgData name="Kevin Shehan" userId="08a9fb75-bfa9-4619-a08a-5a0f62c1c55f" providerId="ADAL" clId="{68841004-E020-437D-A151-A1188AB14207}" dt="2025-09-24T15:55:59.581" v="2525" actId="1076"/>
          <ac:spMkLst>
            <pc:docMk/>
            <pc:sldMk cId="3344048515" sldId="4341"/>
            <ac:spMk id="4" creationId="{50E0C065-84CA-E3C7-7A94-C88ACD98441C}"/>
          </ac:spMkLst>
        </pc:spChg>
        <pc:spChg chg="mod">
          <ac:chgData name="Kevin Shehan" userId="08a9fb75-bfa9-4619-a08a-5a0f62c1c55f" providerId="ADAL" clId="{68841004-E020-437D-A151-A1188AB14207}" dt="2025-09-24T15:53:14.482" v="2112" actId="20577"/>
          <ac:spMkLst>
            <pc:docMk/>
            <pc:sldMk cId="3344048515" sldId="4341"/>
            <ac:spMk id="13" creationId="{6242815C-D64C-468B-B080-339EE10C12B3}"/>
          </ac:spMkLst>
        </pc:spChg>
        <pc:picChg chg="del">
          <ac:chgData name="Kevin Shehan" userId="08a9fb75-bfa9-4619-a08a-5a0f62c1c55f" providerId="ADAL" clId="{68841004-E020-437D-A151-A1188AB14207}" dt="2025-09-24T15:53:16.379" v="2113" actId="478"/>
          <ac:picMkLst>
            <pc:docMk/>
            <pc:sldMk cId="3344048515" sldId="4341"/>
            <ac:picMk id="2" creationId="{6AFC207C-DFDD-272C-9E78-21D630BF89A7}"/>
          </ac:picMkLst>
        </pc:picChg>
        <pc:picChg chg="add mod">
          <ac:chgData name="Kevin Shehan" userId="08a9fb75-bfa9-4619-a08a-5a0f62c1c55f" providerId="ADAL" clId="{68841004-E020-437D-A151-A1188AB14207}" dt="2025-09-24T15:54:46.605" v="2498" actId="962"/>
          <ac:picMkLst>
            <pc:docMk/>
            <pc:sldMk cId="3344048515" sldId="4341"/>
            <ac:picMk id="3" creationId="{D3928C77-AB34-53C7-E34C-A6937D4687DE}"/>
          </ac:picMkLst>
        </pc:picChg>
        <pc:picChg chg="add mod">
          <ac:chgData name="Kevin Shehan" userId="08a9fb75-bfa9-4619-a08a-5a0f62c1c55f" providerId="ADAL" clId="{68841004-E020-437D-A151-A1188AB14207}" dt="2025-09-24T15:54:17.860" v="2370" actId="962"/>
          <ac:picMkLst>
            <pc:docMk/>
            <pc:sldMk cId="3344048515" sldId="4341"/>
            <ac:picMk id="5" creationId="{3B40EA7F-9E62-FFAD-7D89-58408221B4BC}"/>
          </ac:picMkLst>
        </pc:picChg>
        <pc:picChg chg="add mod">
          <ac:chgData name="Kevin Shehan" userId="08a9fb75-bfa9-4619-a08a-5a0f62c1c55f" providerId="ADAL" clId="{68841004-E020-437D-A151-A1188AB14207}" dt="2025-09-24T15:54:33.550" v="2428" actId="962"/>
          <ac:picMkLst>
            <pc:docMk/>
            <pc:sldMk cId="3344048515" sldId="4341"/>
            <ac:picMk id="8" creationId="{C538478A-597A-D8E9-A2C6-16404127951C}"/>
          </ac:picMkLst>
        </pc:picChg>
      </pc:sldChg>
      <pc:sldChg chg="addSp delSp modSp add mod">
        <pc:chgData name="Kevin Shehan" userId="08a9fb75-bfa9-4619-a08a-5a0f62c1c55f" providerId="ADAL" clId="{68841004-E020-437D-A151-A1188AB14207}" dt="2025-09-24T15:56:42.856" v="2737" actId="962"/>
        <pc:sldMkLst>
          <pc:docMk/>
          <pc:sldMk cId="2254434613" sldId="4342"/>
        </pc:sldMkLst>
        <pc:spChg chg="mod">
          <ac:chgData name="Kevin Shehan" userId="08a9fb75-bfa9-4619-a08a-5a0f62c1c55f" providerId="ADAL" clId="{68841004-E020-437D-A151-A1188AB14207}" dt="2025-09-24T15:55:50.665" v="2524" actId="1076"/>
          <ac:spMkLst>
            <pc:docMk/>
            <pc:sldMk cId="2254434613" sldId="4342"/>
            <ac:spMk id="4" creationId="{6F90D2B4-CAE8-F149-620F-014456BF162D}"/>
          </ac:spMkLst>
        </pc:spChg>
        <pc:spChg chg="mod">
          <ac:chgData name="Kevin Shehan" userId="08a9fb75-bfa9-4619-a08a-5a0f62c1c55f" providerId="ADAL" clId="{68841004-E020-437D-A151-A1188AB14207}" dt="2025-09-24T15:54:58.999" v="2512" actId="20577"/>
          <ac:spMkLst>
            <pc:docMk/>
            <pc:sldMk cId="2254434613" sldId="4342"/>
            <ac:spMk id="13" creationId="{C8765537-4197-8EAC-5427-CE3A2DD7EBD9}"/>
          </ac:spMkLst>
        </pc:spChg>
        <pc:picChg chg="add mod">
          <ac:chgData name="Kevin Shehan" userId="08a9fb75-bfa9-4619-a08a-5a0f62c1c55f" providerId="ADAL" clId="{68841004-E020-437D-A151-A1188AB14207}" dt="2025-09-24T15:56:24.899" v="2721" actId="962"/>
          <ac:picMkLst>
            <pc:docMk/>
            <pc:sldMk cId="2254434613" sldId="4342"/>
            <ac:picMk id="2" creationId="{325E48F8-1BC5-47D2-462D-478CAB201457}"/>
          </ac:picMkLst>
        </pc:picChg>
        <pc:picChg chg="del">
          <ac:chgData name="Kevin Shehan" userId="08a9fb75-bfa9-4619-a08a-5a0f62c1c55f" providerId="ADAL" clId="{68841004-E020-437D-A151-A1188AB14207}" dt="2025-09-24T15:55:04.433" v="2513" actId="478"/>
          <ac:picMkLst>
            <pc:docMk/>
            <pc:sldMk cId="2254434613" sldId="4342"/>
            <ac:picMk id="3" creationId="{9518D4F9-37F3-841D-B1FB-1308CB7076C7}"/>
          </ac:picMkLst>
        </pc:picChg>
        <pc:picChg chg="del">
          <ac:chgData name="Kevin Shehan" userId="08a9fb75-bfa9-4619-a08a-5a0f62c1c55f" providerId="ADAL" clId="{68841004-E020-437D-A151-A1188AB14207}" dt="2025-09-24T15:55:04.433" v="2513" actId="478"/>
          <ac:picMkLst>
            <pc:docMk/>
            <pc:sldMk cId="2254434613" sldId="4342"/>
            <ac:picMk id="5" creationId="{E6E8591D-AD7E-CBBA-5800-A9A8AD57AB5A}"/>
          </ac:picMkLst>
        </pc:picChg>
        <pc:picChg chg="del">
          <ac:chgData name="Kevin Shehan" userId="08a9fb75-bfa9-4619-a08a-5a0f62c1c55f" providerId="ADAL" clId="{68841004-E020-437D-A151-A1188AB14207}" dt="2025-09-24T15:55:04.433" v="2513" actId="478"/>
          <ac:picMkLst>
            <pc:docMk/>
            <pc:sldMk cId="2254434613" sldId="4342"/>
            <ac:picMk id="8" creationId="{C7A84D90-DF02-23A1-4088-97EDDA1B010F}"/>
          </ac:picMkLst>
        </pc:picChg>
        <pc:picChg chg="add mod">
          <ac:chgData name="Kevin Shehan" userId="08a9fb75-bfa9-4619-a08a-5a0f62c1c55f" providerId="ADAL" clId="{68841004-E020-437D-A151-A1188AB14207}" dt="2025-09-24T15:56:42.856" v="2737" actId="962"/>
          <ac:picMkLst>
            <pc:docMk/>
            <pc:sldMk cId="2254434613" sldId="4342"/>
            <ac:picMk id="9" creationId="{C17885B7-50FC-39FE-4B5B-16A2623347F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24/09/2025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131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224899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075541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2360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788543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573040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24031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01416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35984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470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309800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183903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38588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168885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367584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43776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216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871172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292385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80394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799766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056255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324043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453399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5020689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117657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00406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4074523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5680868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135377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5852675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03812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17623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39910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525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67441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10425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72935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89581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75680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414564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833900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2968152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845897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6813799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58564238"/>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evername].polarislibrary.com/PolarisAdmin" TargetMode="Externa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9.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Web-Based System Administration</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F369-15BE-893B-4C83-75DD8800A93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242815C-D64C-468B-B080-339EE10C12B3}"/>
              </a:ext>
            </a:extLst>
          </p:cNvPr>
          <p:cNvSpPr>
            <a:spLocks noGrp="1"/>
          </p:cNvSpPr>
          <p:nvPr>
            <p:ph type="title"/>
          </p:nvPr>
        </p:nvSpPr>
        <p:spPr/>
        <p:txBody>
          <a:bodyPr/>
          <a:lstStyle/>
          <a:p>
            <a:r>
              <a:rPr lang="en-GB" dirty="0"/>
              <a:t>Staff Members</a:t>
            </a:r>
          </a:p>
        </p:txBody>
      </p:sp>
      <p:sp>
        <p:nvSpPr>
          <p:cNvPr id="6" name="Footer Placeholder 5">
            <a:extLst>
              <a:ext uri="{FF2B5EF4-FFF2-40B4-BE49-F238E27FC236}">
                <a16:creationId xmlns:a16="http://schemas.microsoft.com/office/drawing/2014/main" id="{6414A529-DAD2-A889-00BA-AA6750C980A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46629B4-056B-E202-F7CB-31504B2A1EC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3">
            <a:extLst>
              <a:ext uri="{FF2B5EF4-FFF2-40B4-BE49-F238E27FC236}">
                <a16:creationId xmlns:a16="http://schemas.microsoft.com/office/drawing/2014/main" id="{50E0C065-84CA-E3C7-7A94-C88ACD98441C}"/>
              </a:ext>
            </a:extLst>
          </p:cNvPr>
          <p:cNvSpPr txBox="1">
            <a:spLocks/>
          </p:cNvSpPr>
          <p:nvPr/>
        </p:nvSpPr>
        <p:spPr>
          <a:xfrm>
            <a:off x="550864" y="1053083"/>
            <a:ext cx="11450673" cy="75828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Add new staff; edit or copy current staff. </a:t>
            </a:r>
          </a:p>
          <a:p>
            <a:pPr marL="285750" indent="-285750" algn="just">
              <a:buClr>
                <a:schemeClr val="bg2"/>
              </a:buClr>
              <a:buFont typeface="Wingdings" panose="05000000000000000000" pitchFamily="2" charset="2"/>
              <a:buChar char="§"/>
            </a:pPr>
            <a:r>
              <a:rPr lang="en-US" sz="1500" dirty="0"/>
              <a:t>Assign staff to permission groups.</a:t>
            </a:r>
          </a:p>
        </p:txBody>
      </p:sp>
      <p:pic>
        <p:nvPicPr>
          <p:cNvPr id="5" name="Picture 4" descr="Screenshot of Polaris SA Staff Members page with +New Staff Member and Edit/Copy featured">
            <a:extLst>
              <a:ext uri="{FF2B5EF4-FFF2-40B4-BE49-F238E27FC236}">
                <a16:creationId xmlns:a16="http://schemas.microsoft.com/office/drawing/2014/main" id="{3B40EA7F-9E62-FFAD-7D89-58408221B4BC}"/>
              </a:ext>
            </a:extLst>
          </p:cNvPr>
          <p:cNvPicPr>
            <a:picLocks noChangeAspect="1"/>
          </p:cNvPicPr>
          <p:nvPr/>
        </p:nvPicPr>
        <p:blipFill>
          <a:blip r:embed="rId2"/>
          <a:stretch>
            <a:fillRect/>
          </a:stretch>
        </p:blipFill>
        <p:spPr>
          <a:xfrm>
            <a:off x="365688" y="1918801"/>
            <a:ext cx="7772400" cy="1549228"/>
          </a:xfrm>
          <a:prstGeom prst="rect">
            <a:avLst/>
          </a:prstGeom>
          <a:ln>
            <a:noFill/>
          </a:ln>
          <a:effectLst>
            <a:outerShdw blurRad="292100" dist="139700" dir="2700000" algn="tl" rotWithShape="0">
              <a:srgbClr val="333333">
                <a:alpha val="65000"/>
              </a:srgbClr>
            </a:outerShdw>
          </a:effectLst>
        </p:spPr>
      </p:pic>
      <p:pic>
        <p:nvPicPr>
          <p:cNvPr id="3" name="Picture 2" descr="Screenshot of Polaris SA Staff Members Membership featured">
            <a:extLst>
              <a:ext uri="{FF2B5EF4-FFF2-40B4-BE49-F238E27FC236}">
                <a16:creationId xmlns:a16="http://schemas.microsoft.com/office/drawing/2014/main" id="{D3928C77-AB34-53C7-E34C-A6937D4687DE}"/>
              </a:ext>
            </a:extLst>
          </p:cNvPr>
          <p:cNvPicPr>
            <a:picLocks noChangeAspect="1"/>
          </p:cNvPicPr>
          <p:nvPr/>
        </p:nvPicPr>
        <p:blipFill>
          <a:blip r:embed="rId3"/>
          <a:stretch>
            <a:fillRect/>
          </a:stretch>
        </p:blipFill>
        <p:spPr>
          <a:xfrm>
            <a:off x="949712" y="3375151"/>
            <a:ext cx="5607205" cy="2704963"/>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SA Staff Add to Group featured">
            <a:extLst>
              <a:ext uri="{FF2B5EF4-FFF2-40B4-BE49-F238E27FC236}">
                <a16:creationId xmlns:a16="http://schemas.microsoft.com/office/drawing/2014/main" id="{C538478A-597A-D8E9-A2C6-16404127951C}"/>
              </a:ext>
            </a:extLst>
          </p:cNvPr>
          <p:cNvPicPr>
            <a:picLocks noChangeAspect="1"/>
          </p:cNvPicPr>
          <p:nvPr/>
        </p:nvPicPr>
        <p:blipFill>
          <a:blip r:embed="rId4"/>
          <a:stretch>
            <a:fillRect/>
          </a:stretch>
        </p:blipFill>
        <p:spPr>
          <a:xfrm>
            <a:off x="4251888" y="4240868"/>
            <a:ext cx="7772400" cy="973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404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B442D-9A07-477F-1D20-DD0BD10C45E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8765537-4197-8EAC-5427-CE3A2DD7EBD9}"/>
              </a:ext>
            </a:extLst>
          </p:cNvPr>
          <p:cNvSpPr>
            <a:spLocks noGrp="1"/>
          </p:cNvSpPr>
          <p:nvPr>
            <p:ph type="title"/>
          </p:nvPr>
        </p:nvSpPr>
        <p:spPr/>
        <p:txBody>
          <a:bodyPr/>
          <a:lstStyle/>
          <a:p>
            <a:r>
              <a:rPr lang="en-GB" dirty="0"/>
              <a:t>Workstations</a:t>
            </a:r>
          </a:p>
        </p:txBody>
      </p:sp>
      <p:sp>
        <p:nvSpPr>
          <p:cNvPr id="6" name="Footer Placeholder 5">
            <a:extLst>
              <a:ext uri="{FF2B5EF4-FFF2-40B4-BE49-F238E27FC236}">
                <a16:creationId xmlns:a16="http://schemas.microsoft.com/office/drawing/2014/main" id="{E21353E7-EB4B-73C7-6DDE-C3C3D27A2A6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358FD81-7255-699D-043F-74103F7E2DA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3">
            <a:extLst>
              <a:ext uri="{FF2B5EF4-FFF2-40B4-BE49-F238E27FC236}">
                <a16:creationId xmlns:a16="http://schemas.microsoft.com/office/drawing/2014/main" id="{6F90D2B4-CAE8-F149-620F-014456BF162D}"/>
              </a:ext>
            </a:extLst>
          </p:cNvPr>
          <p:cNvSpPr txBox="1">
            <a:spLocks/>
          </p:cNvSpPr>
          <p:nvPr/>
        </p:nvSpPr>
        <p:spPr>
          <a:xfrm>
            <a:off x="550864" y="990191"/>
            <a:ext cx="11450673" cy="75828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If you are creating permissions for a main functionality, the group method is the best strategy.</a:t>
            </a:r>
          </a:p>
          <a:p>
            <a:pPr marL="285750" indent="-285750" algn="just">
              <a:buClr>
                <a:schemeClr val="bg2"/>
              </a:buClr>
              <a:buFont typeface="Wingdings" panose="05000000000000000000" pitchFamily="2" charset="2"/>
              <a:buChar char="§"/>
            </a:pPr>
            <a:endParaRPr lang="en-US" sz="1500" dirty="0"/>
          </a:p>
        </p:txBody>
      </p:sp>
      <p:pic>
        <p:nvPicPr>
          <p:cNvPr id="2" name="Picture 1" descr="Screenshot of Polaris SA Workstations page with +New Workstation and Edit featured">
            <a:extLst>
              <a:ext uri="{FF2B5EF4-FFF2-40B4-BE49-F238E27FC236}">
                <a16:creationId xmlns:a16="http://schemas.microsoft.com/office/drawing/2014/main" id="{325E48F8-1BC5-47D2-462D-478CAB201457}"/>
              </a:ext>
            </a:extLst>
          </p:cNvPr>
          <p:cNvPicPr>
            <a:picLocks noChangeAspect="1"/>
          </p:cNvPicPr>
          <p:nvPr/>
        </p:nvPicPr>
        <p:blipFill>
          <a:blip r:embed="rId2"/>
          <a:stretch>
            <a:fillRect/>
          </a:stretch>
        </p:blipFill>
        <p:spPr>
          <a:xfrm>
            <a:off x="801924" y="1557118"/>
            <a:ext cx="7772400" cy="1275986"/>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SA Workstations example">
            <a:extLst>
              <a:ext uri="{FF2B5EF4-FFF2-40B4-BE49-F238E27FC236}">
                <a16:creationId xmlns:a16="http://schemas.microsoft.com/office/drawing/2014/main" id="{C17885B7-50FC-39FE-4B5B-16A2623347FE}"/>
              </a:ext>
            </a:extLst>
          </p:cNvPr>
          <p:cNvPicPr>
            <a:picLocks noChangeAspect="1"/>
          </p:cNvPicPr>
          <p:nvPr/>
        </p:nvPicPr>
        <p:blipFill>
          <a:blip r:embed="rId3"/>
          <a:stretch>
            <a:fillRect/>
          </a:stretch>
        </p:blipFill>
        <p:spPr>
          <a:xfrm>
            <a:off x="3344403" y="3020889"/>
            <a:ext cx="7772400" cy="2872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4434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+000 0000 0000</a:t>
            </a:r>
            <a:endParaRPr lang="en-GB" dirty="0"/>
          </a:p>
        </p:txBody>
      </p:sp>
    </p:spTree>
    <p:extLst>
      <p:ext uri="{BB962C8B-B14F-4D97-AF65-F5344CB8AC3E}">
        <p14:creationId xmlns:p14="http://schemas.microsoft.com/office/powerpoint/2010/main" val="1278373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Accessing Web-Based System Administration</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0" name="Content Placeholder 10">
            <a:extLst>
              <a:ext uri="{FF2B5EF4-FFF2-40B4-BE49-F238E27FC236}">
                <a16:creationId xmlns:a16="http://schemas.microsoft.com/office/drawing/2014/main" id="{003C08F7-7801-B8BF-36F2-4234B7AA98A6}"/>
              </a:ext>
            </a:extLst>
          </p:cNvPr>
          <p:cNvSpPr txBox="1">
            <a:spLocks/>
          </p:cNvSpPr>
          <p:nvPr/>
        </p:nvSpPr>
        <p:spPr>
          <a:xfrm>
            <a:off x="550864" y="1131352"/>
            <a:ext cx="8685202" cy="132129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NL" sz="1500" i="1" dirty="0">
                <a:hlinkClick r:id="rId2"/>
              </a:rPr>
              <a:t>https://</a:t>
            </a:r>
            <a:r>
              <a:rPr lang="en-US" sz="1500" i="1" dirty="0">
                <a:hlinkClick r:id="rId2"/>
              </a:rPr>
              <a:t>[</a:t>
            </a:r>
            <a:r>
              <a:rPr lang="en-US" sz="1500" i="1" dirty="0" err="1">
                <a:hlinkClick r:id="rId2"/>
              </a:rPr>
              <a:t>severname</a:t>
            </a:r>
            <a:r>
              <a:rPr lang="en-US" sz="1500" i="1" dirty="0">
                <a:hlinkClick r:id="rId2"/>
              </a:rPr>
              <a:t>]</a:t>
            </a:r>
            <a:r>
              <a:rPr lang="en-NL" sz="1500" i="1" dirty="0">
                <a:hlinkClick r:id="rId2"/>
              </a:rPr>
              <a:t>.polarislibrary.com/PolarisAdmin</a:t>
            </a:r>
            <a:endParaRPr lang="en-US" sz="1500" i="1" dirty="0"/>
          </a:p>
          <a:p>
            <a:pPr marL="342900" indent="-342900" algn="just">
              <a:buClr>
                <a:schemeClr val="bg2"/>
              </a:buClr>
              <a:buFont typeface="Wingdings" panose="05000000000000000000" pitchFamily="2" charset="2"/>
              <a:buChar char="§"/>
            </a:pPr>
            <a:endParaRPr lang="en-US" sz="1500" dirty="0"/>
          </a:p>
          <a:p>
            <a:pPr marL="342900" indent="-342900" algn="just">
              <a:buClr>
                <a:schemeClr val="bg2"/>
              </a:buClr>
              <a:buFont typeface="Wingdings" panose="05000000000000000000" pitchFamily="2" charset="2"/>
              <a:buChar char="§"/>
            </a:pPr>
            <a:r>
              <a:rPr lang="en-US" sz="1500" dirty="0"/>
              <a:t>Same username/password as Polaris Leap (must have admin permissions to access System Admin)</a:t>
            </a:r>
            <a:endParaRPr lang="en-NL" sz="1500" dirty="0"/>
          </a:p>
        </p:txBody>
      </p:sp>
      <p:pic>
        <p:nvPicPr>
          <p:cNvPr id="21" name="Picture 20" descr="Polaris System Administration login box">
            <a:extLst>
              <a:ext uri="{FF2B5EF4-FFF2-40B4-BE49-F238E27FC236}">
                <a16:creationId xmlns:a16="http://schemas.microsoft.com/office/drawing/2014/main" id="{5D1E3D64-626B-C106-3807-67C3854796CE}"/>
              </a:ext>
            </a:extLst>
          </p:cNvPr>
          <p:cNvPicPr>
            <a:picLocks noChangeAspect="1"/>
          </p:cNvPicPr>
          <p:nvPr/>
        </p:nvPicPr>
        <p:blipFill>
          <a:blip r:embed="rId3"/>
          <a:stretch>
            <a:fillRect/>
          </a:stretch>
        </p:blipFill>
        <p:spPr>
          <a:xfrm>
            <a:off x="4195970" y="2452650"/>
            <a:ext cx="3402361" cy="3895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53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CABF5-36CE-E3B5-3583-8B4CE371095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A75ABA9-2CAB-C3DE-4EDC-7F00CFF8ACA1}"/>
              </a:ext>
            </a:extLst>
          </p:cNvPr>
          <p:cNvSpPr>
            <a:spLocks noGrp="1"/>
          </p:cNvSpPr>
          <p:nvPr>
            <p:ph type="title"/>
          </p:nvPr>
        </p:nvSpPr>
        <p:spPr/>
        <p:txBody>
          <a:bodyPr/>
          <a:lstStyle/>
          <a:p>
            <a:r>
              <a:rPr lang="en-GB" dirty="0"/>
              <a:t>What’s Available Now</a:t>
            </a:r>
          </a:p>
        </p:txBody>
      </p:sp>
      <p:sp>
        <p:nvSpPr>
          <p:cNvPr id="6" name="Footer Placeholder 5">
            <a:extLst>
              <a:ext uri="{FF2B5EF4-FFF2-40B4-BE49-F238E27FC236}">
                <a16:creationId xmlns:a16="http://schemas.microsoft.com/office/drawing/2014/main" id="{101EB75A-16D3-BABA-8C93-9CD8B047BFD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9E5B23F-D365-8BA3-A739-52D44C3A7E6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SA Home">
            <a:extLst>
              <a:ext uri="{FF2B5EF4-FFF2-40B4-BE49-F238E27FC236}">
                <a16:creationId xmlns:a16="http://schemas.microsoft.com/office/drawing/2014/main" id="{46848B27-2F26-D5A1-A5E0-AC9AFF7D121D}"/>
              </a:ext>
            </a:extLst>
          </p:cNvPr>
          <p:cNvPicPr>
            <a:picLocks noChangeAspect="1"/>
          </p:cNvPicPr>
          <p:nvPr/>
        </p:nvPicPr>
        <p:blipFill>
          <a:blip r:embed="rId2"/>
          <a:stretch>
            <a:fillRect/>
          </a:stretch>
        </p:blipFill>
        <p:spPr>
          <a:xfrm>
            <a:off x="713384" y="1153386"/>
            <a:ext cx="10367534" cy="3130478"/>
          </a:xfrm>
          <a:prstGeom prst="rect">
            <a:avLst/>
          </a:prstGeom>
          <a:ln>
            <a:noFill/>
          </a:ln>
          <a:effectLst>
            <a:outerShdw blurRad="292100" dist="139700" dir="2700000" algn="tl" rotWithShape="0">
              <a:srgbClr val="333333">
                <a:alpha val="65000"/>
              </a:srgbClr>
            </a:outerShdw>
          </a:effectLst>
        </p:spPr>
      </p:pic>
      <p:sp>
        <p:nvSpPr>
          <p:cNvPr id="3" name="Content Placeholder 10">
            <a:extLst>
              <a:ext uri="{FF2B5EF4-FFF2-40B4-BE49-F238E27FC236}">
                <a16:creationId xmlns:a16="http://schemas.microsoft.com/office/drawing/2014/main" id="{49CB0FBA-0329-2CFB-BC2D-285D0741DC82}"/>
              </a:ext>
            </a:extLst>
          </p:cNvPr>
          <p:cNvSpPr txBox="1">
            <a:spLocks/>
          </p:cNvSpPr>
          <p:nvPr/>
        </p:nvSpPr>
        <p:spPr>
          <a:xfrm>
            <a:off x="550865" y="5354734"/>
            <a:ext cx="11171336" cy="46395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System Admin functionality is moving into Web-Based System Admin; the Staff Client will be needed until all everything is switched over.</a:t>
            </a:r>
            <a:endParaRPr lang="en-NL" sz="1500" dirty="0"/>
          </a:p>
        </p:txBody>
      </p:sp>
    </p:spTree>
    <p:extLst>
      <p:ext uri="{BB962C8B-B14F-4D97-AF65-F5344CB8AC3E}">
        <p14:creationId xmlns:p14="http://schemas.microsoft.com/office/powerpoint/2010/main" val="2709668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06670-DD73-811B-FB3C-C0EDFDAE2D4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DD60116-156A-54B2-B258-09EE1DE0123B}"/>
              </a:ext>
            </a:extLst>
          </p:cNvPr>
          <p:cNvSpPr>
            <a:spLocks noGrp="1"/>
          </p:cNvSpPr>
          <p:nvPr>
            <p:ph type="title"/>
          </p:nvPr>
        </p:nvSpPr>
        <p:spPr/>
        <p:txBody>
          <a:bodyPr/>
          <a:lstStyle/>
          <a:p>
            <a:r>
              <a:rPr lang="en-GB" dirty="0"/>
              <a:t>Collections</a:t>
            </a:r>
          </a:p>
        </p:txBody>
      </p:sp>
      <p:sp>
        <p:nvSpPr>
          <p:cNvPr id="6" name="Footer Placeholder 5">
            <a:extLst>
              <a:ext uri="{FF2B5EF4-FFF2-40B4-BE49-F238E27FC236}">
                <a16:creationId xmlns:a16="http://schemas.microsoft.com/office/drawing/2014/main" id="{29661DA4-09FC-2AFD-4767-321ABE80402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29BD29A-BF7F-5501-6B72-0C86E3A684F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SA Collections page with +New Collection and Edit/Copy/Delete featured">
            <a:extLst>
              <a:ext uri="{FF2B5EF4-FFF2-40B4-BE49-F238E27FC236}">
                <a16:creationId xmlns:a16="http://schemas.microsoft.com/office/drawing/2014/main" id="{EEAF0004-7F8F-2AD8-92B0-F02212F361BD}"/>
              </a:ext>
            </a:extLst>
          </p:cNvPr>
          <p:cNvPicPr>
            <a:picLocks noChangeAspect="1"/>
          </p:cNvPicPr>
          <p:nvPr/>
        </p:nvPicPr>
        <p:blipFill>
          <a:blip r:embed="rId2"/>
          <a:stretch>
            <a:fillRect/>
          </a:stretch>
        </p:blipFill>
        <p:spPr>
          <a:xfrm>
            <a:off x="1502626" y="1536490"/>
            <a:ext cx="9186747" cy="4499758"/>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8394AEC6-0541-CE27-E4DD-CF8EB6F5D457}"/>
              </a:ext>
            </a:extLst>
          </p:cNvPr>
          <p:cNvSpPr txBox="1">
            <a:spLocks/>
          </p:cNvSpPr>
          <p:nvPr/>
        </p:nvSpPr>
        <p:spPr>
          <a:xfrm>
            <a:off x="550864" y="899267"/>
            <a:ext cx="11450673" cy="80247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Collections can be fully managed (i.e., adding, editing, coping and deleting).</a:t>
            </a:r>
            <a:endParaRPr lang="en-NL" sz="1500" dirty="0"/>
          </a:p>
        </p:txBody>
      </p:sp>
    </p:spTree>
    <p:extLst>
      <p:ext uri="{BB962C8B-B14F-4D97-AF65-F5344CB8AC3E}">
        <p14:creationId xmlns:p14="http://schemas.microsoft.com/office/powerpoint/2010/main" val="3089604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F4AA-1D16-A01F-4C07-38DE3B635C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4978040-D460-E27D-221E-0E486AE51AF5}"/>
              </a:ext>
            </a:extLst>
          </p:cNvPr>
          <p:cNvSpPr>
            <a:spLocks noGrp="1"/>
          </p:cNvSpPr>
          <p:nvPr>
            <p:ph type="title"/>
          </p:nvPr>
        </p:nvSpPr>
        <p:spPr/>
        <p:txBody>
          <a:bodyPr/>
          <a:lstStyle/>
          <a:p>
            <a:r>
              <a:rPr lang="en-GB" dirty="0"/>
              <a:t>Organization Records</a:t>
            </a:r>
          </a:p>
        </p:txBody>
      </p:sp>
      <p:sp>
        <p:nvSpPr>
          <p:cNvPr id="6" name="Footer Placeholder 5">
            <a:extLst>
              <a:ext uri="{FF2B5EF4-FFF2-40B4-BE49-F238E27FC236}">
                <a16:creationId xmlns:a16="http://schemas.microsoft.com/office/drawing/2014/main" id="{B538DAE4-A3BC-41EC-2C92-41BD09E01A1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CF7912A-5B66-C56B-3848-DBA7A846AC8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Screenshot of Polaris SA Organizations page with Edit featured">
            <a:extLst>
              <a:ext uri="{FF2B5EF4-FFF2-40B4-BE49-F238E27FC236}">
                <a16:creationId xmlns:a16="http://schemas.microsoft.com/office/drawing/2014/main" id="{BF4A8E02-C771-78AF-EDCD-617848D1429E}"/>
              </a:ext>
            </a:extLst>
          </p:cNvPr>
          <p:cNvPicPr>
            <a:picLocks noChangeAspect="1"/>
          </p:cNvPicPr>
          <p:nvPr/>
        </p:nvPicPr>
        <p:blipFill>
          <a:blip r:embed="rId2"/>
          <a:stretch>
            <a:fillRect/>
          </a:stretch>
        </p:blipFill>
        <p:spPr>
          <a:xfrm>
            <a:off x="525966" y="963032"/>
            <a:ext cx="5841380" cy="2667405"/>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SA Organizations detail page">
            <a:extLst>
              <a:ext uri="{FF2B5EF4-FFF2-40B4-BE49-F238E27FC236}">
                <a16:creationId xmlns:a16="http://schemas.microsoft.com/office/drawing/2014/main" id="{B36416AF-D4B9-E7FB-E735-C4153B19A4FE}"/>
              </a:ext>
            </a:extLst>
          </p:cNvPr>
          <p:cNvPicPr>
            <a:picLocks noChangeAspect="1"/>
          </p:cNvPicPr>
          <p:nvPr/>
        </p:nvPicPr>
        <p:blipFill>
          <a:blip r:embed="rId3"/>
          <a:stretch>
            <a:fillRect/>
          </a:stretch>
        </p:blipFill>
        <p:spPr>
          <a:xfrm>
            <a:off x="3446656" y="2448278"/>
            <a:ext cx="7772400" cy="3790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843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18A3-323B-94EB-5B48-077D4575D4A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E4CA4A0-D8B5-D5DC-E0FA-776DFEF7CD0B}"/>
              </a:ext>
            </a:extLst>
          </p:cNvPr>
          <p:cNvSpPr>
            <a:spLocks noGrp="1"/>
          </p:cNvSpPr>
          <p:nvPr>
            <p:ph type="title"/>
          </p:nvPr>
        </p:nvSpPr>
        <p:spPr/>
        <p:txBody>
          <a:bodyPr/>
          <a:lstStyle/>
          <a:p>
            <a:r>
              <a:rPr lang="en-GB" dirty="0"/>
              <a:t>PAPI Key Management </a:t>
            </a:r>
          </a:p>
        </p:txBody>
      </p:sp>
      <p:sp>
        <p:nvSpPr>
          <p:cNvPr id="6" name="Footer Placeholder 5">
            <a:extLst>
              <a:ext uri="{FF2B5EF4-FFF2-40B4-BE49-F238E27FC236}">
                <a16:creationId xmlns:a16="http://schemas.microsoft.com/office/drawing/2014/main" id="{36F8F99D-6F63-9C0C-FD81-7C412DA5FF1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FA31887-C21C-02A6-ACFE-638EE83DC8D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SA PAPI Key Management page with +New Key and Edit/Delete featured">
            <a:extLst>
              <a:ext uri="{FF2B5EF4-FFF2-40B4-BE49-F238E27FC236}">
                <a16:creationId xmlns:a16="http://schemas.microsoft.com/office/drawing/2014/main" id="{B4008B80-F07D-7B3C-86BB-DDF69AA3BA43}"/>
              </a:ext>
            </a:extLst>
          </p:cNvPr>
          <p:cNvPicPr>
            <a:picLocks noChangeAspect="1"/>
          </p:cNvPicPr>
          <p:nvPr/>
        </p:nvPicPr>
        <p:blipFill>
          <a:blip r:embed="rId2"/>
          <a:stretch>
            <a:fillRect/>
          </a:stretch>
        </p:blipFill>
        <p:spPr>
          <a:xfrm>
            <a:off x="1061401" y="1093025"/>
            <a:ext cx="10069197" cy="3846966"/>
          </a:xfrm>
          <a:prstGeom prst="rect">
            <a:avLst/>
          </a:prstGeom>
          <a:ln>
            <a:noFill/>
          </a:ln>
          <a:effectLst>
            <a:outerShdw blurRad="292100" dist="139700" dir="2700000" algn="tl" rotWithShape="0">
              <a:srgbClr val="333333">
                <a:alpha val="65000"/>
              </a:srgbClr>
            </a:outerShdw>
          </a:effectLst>
        </p:spPr>
      </p:pic>
      <p:sp>
        <p:nvSpPr>
          <p:cNvPr id="5" name="Content Placeholder 10">
            <a:extLst>
              <a:ext uri="{FF2B5EF4-FFF2-40B4-BE49-F238E27FC236}">
                <a16:creationId xmlns:a16="http://schemas.microsoft.com/office/drawing/2014/main" id="{7C7F4BA7-49E9-023B-D227-295CB1676913}"/>
              </a:ext>
            </a:extLst>
          </p:cNvPr>
          <p:cNvSpPr txBox="1">
            <a:spLocks/>
          </p:cNvSpPr>
          <p:nvPr/>
        </p:nvSpPr>
        <p:spPr>
          <a:xfrm>
            <a:off x="550864" y="5317408"/>
            <a:ext cx="11450673" cy="653528"/>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Add a new key.</a:t>
            </a:r>
          </a:p>
          <a:p>
            <a:pPr algn="just">
              <a:buClr>
                <a:schemeClr val="bg2"/>
              </a:buClr>
              <a:buFont typeface="Wingdings" panose="05000000000000000000" pitchFamily="2" charset="2"/>
              <a:buChar char="§"/>
            </a:pPr>
            <a:r>
              <a:rPr lang="en-US" sz="1500" dirty="0"/>
              <a:t>Edit or delete a current key.</a:t>
            </a:r>
          </a:p>
        </p:txBody>
      </p:sp>
    </p:spTree>
    <p:extLst>
      <p:ext uri="{BB962C8B-B14F-4D97-AF65-F5344CB8AC3E}">
        <p14:creationId xmlns:p14="http://schemas.microsoft.com/office/powerpoint/2010/main" val="137638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88134-2F98-E3B5-0CF5-E331BDDFCCF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7AA9653-74C3-02A1-A836-7012645845AF}"/>
              </a:ext>
            </a:extLst>
          </p:cNvPr>
          <p:cNvSpPr>
            <a:spLocks noGrp="1"/>
          </p:cNvSpPr>
          <p:nvPr>
            <p:ph type="title"/>
          </p:nvPr>
        </p:nvSpPr>
        <p:spPr/>
        <p:txBody>
          <a:bodyPr/>
          <a:lstStyle/>
          <a:p>
            <a:r>
              <a:rPr lang="en-GB" dirty="0"/>
              <a:t>Settings</a:t>
            </a:r>
          </a:p>
        </p:txBody>
      </p:sp>
      <p:sp>
        <p:nvSpPr>
          <p:cNvPr id="6" name="Footer Placeholder 5">
            <a:extLst>
              <a:ext uri="{FF2B5EF4-FFF2-40B4-BE49-F238E27FC236}">
                <a16:creationId xmlns:a16="http://schemas.microsoft.com/office/drawing/2014/main" id="{732EE199-F8BC-F0C0-2931-0C3A39CDF04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0CD635E-D3E1-89EB-D560-140C5138AE1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SA Settings page">
            <a:extLst>
              <a:ext uri="{FF2B5EF4-FFF2-40B4-BE49-F238E27FC236}">
                <a16:creationId xmlns:a16="http://schemas.microsoft.com/office/drawing/2014/main" id="{167D9923-A918-3353-7C87-61268106273C}"/>
              </a:ext>
            </a:extLst>
          </p:cNvPr>
          <p:cNvPicPr>
            <a:picLocks noChangeAspect="1"/>
          </p:cNvPicPr>
          <p:nvPr/>
        </p:nvPicPr>
        <p:blipFill>
          <a:blip r:embed="rId2"/>
          <a:stretch>
            <a:fillRect/>
          </a:stretch>
        </p:blipFill>
        <p:spPr>
          <a:xfrm>
            <a:off x="2010951" y="974104"/>
            <a:ext cx="7772400" cy="3710863"/>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BF1A0583-A17A-E39A-5F49-B3A02846F935}"/>
              </a:ext>
            </a:extLst>
          </p:cNvPr>
          <p:cNvSpPr txBox="1">
            <a:spLocks/>
          </p:cNvSpPr>
          <p:nvPr/>
        </p:nvSpPr>
        <p:spPr>
          <a:xfrm>
            <a:off x="550864" y="5207620"/>
            <a:ext cx="11450673" cy="460375"/>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Settings can be set at system, library or branch level.</a:t>
            </a:r>
          </a:p>
          <a:p>
            <a:endParaRPr lang="en-NL" dirty="0"/>
          </a:p>
        </p:txBody>
      </p:sp>
    </p:spTree>
    <p:extLst>
      <p:ext uri="{BB962C8B-B14F-4D97-AF65-F5344CB8AC3E}">
        <p14:creationId xmlns:p14="http://schemas.microsoft.com/office/powerpoint/2010/main" val="3815295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FDF55-C6EF-1DF5-8F0A-1F05B4047FF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843CCCF-545F-53F9-8BB6-ADCD5A775657}"/>
              </a:ext>
            </a:extLst>
          </p:cNvPr>
          <p:cNvSpPr>
            <a:spLocks noGrp="1"/>
          </p:cNvSpPr>
          <p:nvPr>
            <p:ph type="title"/>
          </p:nvPr>
        </p:nvSpPr>
        <p:spPr/>
        <p:txBody>
          <a:bodyPr/>
          <a:lstStyle/>
          <a:p>
            <a:r>
              <a:rPr lang="en-GB" dirty="0"/>
              <a:t>Settings</a:t>
            </a:r>
          </a:p>
        </p:txBody>
      </p:sp>
      <p:sp>
        <p:nvSpPr>
          <p:cNvPr id="6" name="Footer Placeholder 5">
            <a:extLst>
              <a:ext uri="{FF2B5EF4-FFF2-40B4-BE49-F238E27FC236}">
                <a16:creationId xmlns:a16="http://schemas.microsoft.com/office/drawing/2014/main" id="{77547211-80A2-0E1C-0A58-88AE108CB34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F368242-8D53-AE29-9F34-45F20DB9FFC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Screenshot of Polaris SA Settings screen">
            <a:extLst>
              <a:ext uri="{FF2B5EF4-FFF2-40B4-BE49-F238E27FC236}">
                <a16:creationId xmlns:a16="http://schemas.microsoft.com/office/drawing/2014/main" id="{C020870C-B56F-0F95-A300-F782A0CA6EBD}"/>
              </a:ext>
            </a:extLst>
          </p:cNvPr>
          <p:cNvPicPr>
            <a:picLocks noChangeAspect="1"/>
          </p:cNvPicPr>
          <p:nvPr/>
        </p:nvPicPr>
        <p:blipFill>
          <a:blip r:embed="rId2"/>
          <a:stretch>
            <a:fillRect/>
          </a:stretch>
        </p:blipFill>
        <p:spPr>
          <a:xfrm>
            <a:off x="691530" y="863038"/>
            <a:ext cx="3111036" cy="3618165"/>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D7B68A97-2DFA-629E-7CFC-BAE8418A41A5}"/>
              </a:ext>
            </a:extLst>
          </p:cNvPr>
          <p:cNvCxnSpPr/>
          <p:nvPr/>
        </p:nvCxnSpPr>
        <p:spPr>
          <a:xfrm flipV="1">
            <a:off x="1784195" y="2141034"/>
            <a:ext cx="3245005" cy="531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 name="Picture 4" descr="Screenshot of Polaris SA Duplicate detection options">
            <a:extLst>
              <a:ext uri="{FF2B5EF4-FFF2-40B4-BE49-F238E27FC236}">
                <a16:creationId xmlns:a16="http://schemas.microsoft.com/office/drawing/2014/main" id="{99126650-6C7A-5041-0721-90403F032477}"/>
              </a:ext>
            </a:extLst>
          </p:cNvPr>
          <p:cNvPicPr>
            <a:picLocks noChangeAspect="1"/>
          </p:cNvPicPr>
          <p:nvPr/>
        </p:nvPicPr>
        <p:blipFill>
          <a:blip r:embed="rId3"/>
          <a:stretch>
            <a:fillRect/>
          </a:stretch>
        </p:blipFill>
        <p:spPr>
          <a:xfrm>
            <a:off x="5384647" y="863038"/>
            <a:ext cx="3001072" cy="3713557"/>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SA settings number of items per page area">
            <a:extLst>
              <a:ext uri="{FF2B5EF4-FFF2-40B4-BE49-F238E27FC236}">
                <a16:creationId xmlns:a16="http://schemas.microsoft.com/office/drawing/2014/main" id="{EDA3C30F-74E7-0C8A-2B97-562C53FD1F78}"/>
              </a:ext>
            </a:extLst>
          </p:cNvPr>
          <p:cNvPicPr>
            <a:picLocks noChangeAspect="1"/>
          </p:cNvPicPr>
          <p:nvPr/>
        </p:nvPicPr>
        <p:blipFill>
          <a:blip r:embed="rId4"/>
          <a:stretch>
            <a:fillRect/>
          </a:stretch>
        </p:blipFill>
        <p:spPr>
          <a:xfrm>
            <a:off x="691530" y="4683665"/>
            <a:ext cx="3885968" cy="515583"/>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SA &quot;Set to default setting&quot; message">
            <a:extLst>
              <a:ext uri="{FF2B5EF4-FFF2-40B4-BE49-F238E27FC236}">
                <a16:creationId xmlns:a16="http://schemas.microsoft.com/office/drawing/2014/main" id="{772ED8D4-5ECB-8928-3A8F-D10B34E16284}"/>
              </a:ext>
            </a:extLst>
          </p:cNvPr>
          <p:cNvPicPr>
            <a:picLocks noChangeAspect="1"/>
          </p:cNvPicPr>
          <p:nvPr/>
        </p:nvPicPr>
        <p:blipFill>
          <a:blip r:embed="rId5"/>
          <a:stretch>
            <a:fillRect/>
          </a:stretch>
        </p:blipFill>
        <p:spPr>
          <a:xfrm>
            <a:off x="2247048" y="3291012"/>
            <a:ext cx="1533912" cy="601363"/>
          </a:xfrm>
          <a:prstGeom prst="rect">
            <a:avLst/>
          </a:prstGeom>
          <a:ln>
            <a:noFill/>
          </a:ln>
          <a:effectLst>
            <a:outerShdw blurRad="292100" dist="139700" dir="2700000" algn="tl" rotWithShape="0">
              <a:srgbClr val="333333">
                <a:alpha val="65000"/>
              </a:srgbClr>
            </a:outerShdw>
          </a:effectLst>
        </p:spPr>
      </p:pic>
      <p:sp>
        <p:nvSpPr>
          <p:cNvPr id="12" name="Content Placeholder 10">
            <a:extLst>
              <a:ext uri="{FF2B5EF4-FFF2-40B4-BE49-F238E27FC236}">
                <a16:creationId xmlns:a16="http://schemas.microsoft.com/office/drawing/2014/main" id="{439C130C-128D-E492-D80A-07112D4EEF08}"/>
              </a:ext>
            </a:extLst>
          </p:cNvPr>
          <p:cNvSpPr txBox="1">
            <a:spLocks/>
          </p:cNvSpPr>
          <p:nvPr/>
        </p:nvSpPr>
        <p:spPr>
          <a:xfrm>
            <a:off x="550864" y="5482615"/>
            <a:ext cx="11450673" cy="553167"/>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New icons for system, library and branch level</a:t>
            </a:r>
          </a:p>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4092924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14D99-2DBB-B371-E73B-2B57A68E57F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E3C2D79-91C6-7C8D-7635-E295C23E13D3}"/>
              </a:ext>
            </a:extLst>
          </p:cNvPr>
          <p:cNvSpPr>
            <a:spLocks noGrp="1"/>
          </p:cNvSpPr>
          <p:nvPr>
            <p:ph type="title"/>
          </p:nvPr>
        </p:nvSpPr>
        <p:spPr/>
        <p:txBody>
          <a:bodyPr/>
          <a:lstStyle/>
          <a:p>
            <a:r>
              <a:rPr lang="en-GB" dirty="0"/>
              <a:t>Tables – More Information Coming Soon</a:t>
            </a:r>
          </a:p>
        </p:txBody>
      </p:sp>
      <p:sp>
        <p:nvSpPr>
          <p:cNvPr id="6" name="Footer Placeholder 5">
            <a:extLst>
              <a:ext uri="{FF2B5EF4-FFF2-40B4-BE49-F238E27FC236}">
                <a16:creationId xmlns:a16="http://schemas.microsoft.com/office/drawing/2014/main" id="{4765184E-D819-B97E-D76F-A697168CBBA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CD1A333-CE29-8480-190A-C8C0E2D64BA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SA Tables page">
            <a:extLst>
              <a:ext uri="{FF2B5EF4-FFF2-40B4-BE49-F238E27FC236}">
                <a16:creationId xmlns:a16="http://schemas.microsoft.com/office/drawing/2014/main" id="{F89FC2D3-FEFA-277B-944B-914B6487DF36}"/>
              </a:ext>
            </a:extLst>
          </p:cNvPr>
          <p:cNvPicPr>
            <a:picLocks noChangeAspect="1"/>
          </p:cNvPicPr>
          <p:nvPr/>
        </p:nvPicPr>
        <p:blipFill>
          <a:blip r:embed="rId2"/>
          <a:stretch>
            <a:fillRect/>
          </a:stretch>
        </p:blipFill>
        <p:spPr>
          <a:xfrm>
            <a:off x="498559" y="1813979"/>
            <a:ext cx="10797184" cy="2111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9689719"/>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B06963BB-A34A-437A-B04E-210D02176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209</TotalTime>
  <Words>352</Words>
  <Application>Microsoft Office PowerPoint</Application>
  <PresentationFormat>Widescreen</PresentationFormat>
  <Paragraphs>51</Paragraphs>
  <Slides>12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Accessing Web-Based System Administration</vt:lpstr>
      <vt:lpstr>What’s Available Now</vt:lpstr>
      <vt:lpstr>Collections</vt:lpstr>
      <vt:lpstr>Organization Records</vt:lpstr>
      <vt:lpstr>PAPI Key Management </vt:lpstr>
      <vt:lpstr>Settings</vt:lpstr>
      <vt:lpstr>Settings</vt:lpstr>
      <vt:lpstr>Tables – More Information Coming Soon</vt:lpstr>
      <vt:lpstr>Staff Members</vt:lpstr>
      <vt:lpstr>Workstations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5</cp:revision>
  <dcterms:created xsi:type="dcterms:W3CDTF">2024-02-15T16:46:00Z</dcterms:created>
  <dcterms:modified xsi:type="dcterms:W3CDTF">2025-09-24T15:56:48Z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